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0" autoAdjust="0"/>
    <p:restoredTop sz="94660"/>
  </p:normalViewPr>
  <p:slideViewPr>
    <p:cSldViewPr>
      <p:cViewPr varScale="1">
        <p:scale>
          <a:sx n="96" d="100"/>
          <a:sy n="96" d="100"/>
        </p:scale>
        <p:origin x="90" y="2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6.emf"/><Relationship Id="rId22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emf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0.emf"/><Relationship Id="rId19" Type="http://schemas.openxmlformats.org/officeDocument/2006/relationships/image" Target="../media/image24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33.wmf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12.8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5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6" name="Equation" r:id="rId5" imgW="1206720" imgH="356400" progId="Equation.DSMT4">
                  <p:embed/>
                </p:oleObj>
              </mc:Choice>
              <mc:Fallback>
                <p:oleObj name="Equation" r:id="rId5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7" name="Equation" r:id="rId7" imgW="1298160" imgH="530280" progId="Equation.DSMT4">
                  <p:embed/>
                </p:oleObj>
              </mc:Choice>
              <mc:Fallback>
                <p:oleObj name="Equation" r:id="rId7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8" name="Equation" r:id="rId9" imgW="429480" imgH="356400" progId="Equation.DSMT4">
                  <p:embed/>
                </p:oleObj>
              </mc:Choice>
              <mc:Fallback>
                <p:oleObj name="Equation" r:id="rId9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1" name="Equation" r:id="rId15" imgW="456840" imgH="264960" progId="Equation.DSMT4">
                  <p:embed/>
                </p:oleObj>
              </mc:Choice>
              <mc:Fallback>
                <p:oleObj name="Equation" r:id="rId15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37356" y="35052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9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0" name="Equation" r:id="rId5" imgW="1755360" imgH="914040" progId="Equation.DSMT4">
                  <p:embed/>
                </p:oleObj>
              </mc:Choice>
              <mc:Fallback>
                <p:oleObj name="Equation" r:id="rId5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1" name="Equation" r:id="rId7" imgW="1764360" imgH="301680" progId="Equation.DSMT4">
                  <p:embed/>
                </p:oleObj>
              </mc:Choice>
              <mc:Fallback>
                <p:oleObj name="Equation" r:id="rId7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2" name="Equation" r:id="rId9" imgW="2678760" imgH="594000" progId="Equation.DSMT4">
                  <p:embed/>
                </p:oleObj>
              </mc:Choice>
              <mc:Fallback>
                <p:oleObj name="Equation" r:id="rId9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3" name="Equation" r:id="rId11" imgW="2468520" imgH="886680" progId="Equation.DSMT4">
                  <p:embed/>
                </p:oleObj>
              </mc:Choice>
              <mc:Fallback>
                <p:oleObj name="Equation" r:id="rId11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4" name="Equation" r:id="rId13" imgW="3227400" imgH="447840" progId="Equation.DSMT4">
                  <p:embed/>
                </p:oleObj>
              </mc:Choice>
              <mc:Fallback>
                <p:oleObj name="Equation" r:id="rId13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" name="Equation" r:id="rId15" imgW="2011320" imgH="411120" progId="Equation.DSMT4">
                  <p:embed/>
                </p:oleObj>
              </mc:Choice>
              <mc:Fallback>
                <p:oleObj name="Equation" r:id="rId15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26696" y="1219200"/>
            <a:ext cx="8686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long division.</a:t>
            </a:r>
          </a:p>
          <a:p>
            <a:pPr marL="0" indent="0">
              <a:spcBef>
                <a:spcPct val="6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81165"/>
              </p:ext>
            </p:extLst>
          </p:nvPr>
        </p:nvGraphicFramePr>
        <p:xfrm>
          <a:off x="1371600" y="1189990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3" name="Equation" r:id="rId3" imgW="4361040" imgH="649080" progId="Equation.DSMT4">
                  <p:embed/>
                </p:oleObj>
              </mc:Choice>
              <mc:Fallback>
                <p:oleObj name="Equation" r:id="rId3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89990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49865"/>
              </p:ext>
            </p:extLst>
          </p:nvPr>
        </p:nvGraphicFramePr>
        <p:xfrm>
          <a:off x="3897745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4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745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65437"/>
              </p:ext>
            </p:extLst>
          </p:nvPr>
        </p:nvGraphicFramePr>
        <p:xfrm>
          <a:off x="7239000" y="5486400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5" name="Equation" r:id="rId7" imgW="1718640" imgH="447840" progId="Equation.DSMT4">
                  <p:embed/>
                </p:oleObj>
              </mc:Choice>
              <mc:Fallback>
                <p:oleObj name="Equation" r:id="rId7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86400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42313"/>
              </p:ext>
            </p:extLst>
          </p:nvPr>
        </p:nvGraphicFramePr>
        <p:xfrm>
          <a:off x="1890713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6" name="Equation" r:id="rId9" imgW="3729960" imgH="749520" progId="Equation.DSMT4">
                  <p:embed/>
                </p:oleObj>
              </mc:Choice>
              <mc:Fallback>
                <p:oleObj name="Equation" r:id="rId9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8548"/>
              </p:ext>
            </p:extLst>
          </p:nvPr>
        </p:nvGraphicFramePr>
        <p:xfrm>
          <a:off x="2571750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7" name="Equation" r:id="rId11" imgW="2020320" imgH="557640" progId="Equation.DSMT4">
                  <p:embed/>
                </p:oleObj>
              </mc:Choice>
              <mc:Fallback>
                <p:oleObj name="Equation" r:id="rId11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16317"/>
              </p:ext>
            </p:extLst>
          </p:nvPr>
        </p:nvGraphicFramePr>
        <p:xfrm>
          <a:off x="3562350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8" name="Equation" r:id="rId13" imgW="1663920" imgH="447840" progId="Equation.DSMT4">
                  <p:embed/>
                </p:oleObj>
              </mc:Choice>
              <mc:Fallback>
                <p:oleObj name="Equation" r:id="rId13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45942"/>
              </p:ext>
            </p:extLst>
          </p:nvPr>
        </p:nvGraphicFramePr>
        <p:xfrm>
          <a:off x="3244850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9" name="Equation" r:id="rId15" imgW="2130120" imgH="530280" progId="Equation.DSMT4">
                  <p:embed/>
                </p:oleObj>
              </mc:Choice>
              <mc:Fallback>
                <p:oleObj name="Equation" r:id="rId15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851400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0" name="Equation" r:id="rId17" imgW="863225" imgH="291973" progId="Equation.DSMT4">
                  <p:embed/>
                </p:oleObj>
              </mc:Choice>
              <mc:Fallback>
                <p:oleObj name="Equation" r:id="rId17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87612"/>
              </p:ext>
            </p:extLst>
          </p:nvPr>
        </p:nvGraphicFramePr>
        <p:xfrm>
          <a:off x="4462956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1" name="Equation" r:id="rId19" imgW="1362240" imgH="530280" progId="Equation.DSMT4">
                  <p:embed/>
                </p:oleObj>
              </mc:Choice>
              <mc:Fallback>
                <p:oleObj name="Equation" r:id="rId19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956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27890"/>
              </p:ext>
            </p:extLst>
          </p:nvPr>
        </p:nvGraphicFramePr>
        <p:xfrm>
          <a:off x="5540704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2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704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52400" y="5486400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17873"/>
              </p:ext>
            </p:extLst>
          </p:nvPr>
        </p:nvGraphicFramePr>
        <p:xfrm>
          <a:off x="4443873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3" name="Equation" r:id="rId23" imgW="576000" imgH="264960" progId="Equation.DSMT4">
                  <p:embed/>
                </p:oleObj>
              </mc:Choice>
              <mc:Fallback>
                <p:oleObj name="Equation" r:id="rId23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873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31588"/>
              </p:ext>
            </p:extLst>
          </p:nvPr>
        </p:nvGraphicFramePr>
        <p:xfrm>
          <a:off x="5120148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4" name="Equation" r:id="rId25" imgW="558800" imgH="279400" progId="Equation.DSMT4">
                  <p:embed/>
                </p:oleObj>
              </mc:Choice>
              <mc:Fallback>
                <p:oleObj name="Equation" r:id="rId25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148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                                 by using long division.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Equation" r:id="rId3" imgW="2450160" imgH="969120" progId="Equation.DSMT4">
                  <p:embed/>
                </p:oleObj>
              </mc:Choice>
              <mc:Fallback>
                <p:oleObj name="Equation" r:id="rId3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59900"/>
              </p:ext>
            </p:extLst>
          </p:nvPr>
        </p:nvGraphicFramePr>
        <p:xfrm>
          <a:off x="3519948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6" name="Equation" r:id="rId3" imgW="330057" imgH="380835" progId="Equation.DSMT4">
                  <p:embed/>
                </p:oleObj>
              </mc:Choice>
              <mc:Fallback>
                <p:oleObj name="Equation" r:id="rId3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48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42156" y="5233254"/>
            <a:ext cx="3733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76481"/>
              </p:ext>
            </p:extLst>
          </p:nvPr>
        </p:nvGraphicFramePr>
        <p:xfrm>
          <a:off x="393700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7" name="Equation" r:id="rId5" imgW="4772520" imgH="749520" progId="Equation.DSMT4">
                  <p:embed/>
                </p:oleObj>
              </mc:Choice>
              <mc:Fallback>
                <p:oleObj name="Equation" r:id="rId5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33614"/>
              </p:ext>
            </p:extLst>
          </p:nvPr>
        </p:nvGraphicFramePr>
        <p:xfrm>
          <a:off x="1557338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8" name="Equation" r:id="rId7" imgW="2450160" imgH="712800" progId="Equation.DSMT4">
                  <p:embed/>
                </p:oleObj>
              </mc:Choice>
              <mc:Fallback>
                <p:oleObj name="Equation" r:id="rId7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02580"/>
              </p:ext>
            </p:extLst>
          </p:nvPr>
        </p:nvGraphicFramePr>
        <p:xfrm>
          <a:off x="2651125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9" name="Equation" r:id="rId9" imgW="1864800" imgH="447840" progId="Equation.DSMT4">
                  <p:embed/>
                </p:oleObj>
              </mc:Choice>
              <mc:Fallback>
                <p:oleObj name="Equation" r:id="rId9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34547"/>
              </p:ext>
            </p:extLst>
          </p:nvPr>
        </p:nvGraphicFramePr>
        <p:xfrm>
          <a:off x="2255838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0" name="Equation" r:id="rId11" imgW="2377080" imgH="712800" progId="Equation.DSMT4">
                  <p:embed/>
                </p:oleObj>
              </mc:Choice>
              <mc:Fallback>
                <p:oleObj name="Equation" r:id="rId11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5598"/>
              </p:ext>
            </p:extLst>
          </p:nvPr>
        </p:nvGraphicFramePr>
        <p:xfrm>
          <a:off x="3330575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1" name="Equation" r:id="rId13" imgW="1700280" imgH="447840" progId="Equation.DSMT4">
                  <p:embed/>
                </p:oleObj>
              </mc:Choice>
              <mc:Fallback>
                <p:oleObj name="Equation" r:id="rId13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254208"/>
              </p:ext>
            </p:extLst>
          </p:nvPr>
        </p:nvGraphicFramePr>
        <p:xfrm>
          <a:off x="2952750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2" name="Equation" r:id="rId15" imgW="2386080" imgH="712800" progId="Equation.DSMT4">
                  <p:embed/>
                </p:oleObj>
              </mc:Choice>
              <mc:Fallback>
                <p:oleObj name="Equation" r:id="rId15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28597"/>
              </p:ext>
            </p:extLst>
          </p:nvPr>
        </p:nvGraphicFramePr>
        <p:xfrm>
          <a:off x="4184650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3" name="Equation" r:id="rId17" imgW="1032840" imgH="264960" progId="Equation.DSMT4">
                  <p:embed/>
                </p:oleObj>
              </mc:Choice>
              <mc:Fallback>
                <p:oleObj name="Equation" r:id="rId17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18224"/>
              </p:ext>
            </p:extLst>
          </p:nvPr>
        </p:nvGraphicFramePr>
        <p:xfrm>
          <a:off x="3947652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4" name="Equation" r:id="rId19" imgW="583947" imgH="241195" progId="Equation.DSMT4">
                  <p:embed/>
                </p:oleObj>
              </mc:Choice>
              <mc:Fallback>
                <p:oleObj name="Equation" r:id="rId19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652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6756"/>
              </p:ext>
            </p:extLst>
          </p:nvPr>
        </p:nvGraphicFramePr>
        <p:xfrm>
          <a:off x="4648200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5" name="Equation" r:id="rId21" imgW="511920" imgH="264960" progId="Equation.DSMT4">
                  <p:embed/>
                </p:oleObj>
              </mc:Choice>
              <mc:Fallback>
                <p:oleObj name="Equation" r:id="rId21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58604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" name="Equation" r:id="rId5" imgW="3218040" imgH="941400" progId="Equation.DSMT4">
                  <p:embed/>
                </p:oleObj>
              </mc:Choice>
              <mc:Fallback>
                <p:oleObj name="Equation" r:id="rId5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a polynomial by a monomial.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polynomials by using the division algorithm.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195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</a:t>
            </a:r>
            <a:r>
              <a:rPr lang="en-US" b="1" i="0" dirty="0">
                <a:solidFill>
                  <a:schemeClr val="tx1"/>
                </a:solidFill>
              </a:rPr>
              <a:t>monomial denominator</a:t>
            </a:r>
            <a:r>
              <a:rPr lang="en-US" i="0" dirty="0">
                <a:solidFill>
                  <a:schemeClr val="tx1"/>
                </a:solidFill>
              </a:rPr>
              <a:t> by writing each fraction as the sum (or difference) of fractions. 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" name="Equation" r:id="rId3" imgW="1928880" imgH="914040" progId="Equation.DSMT4">
                  <p:embed/>
                </p:oleObj>
              </mc:Choice>
              <mc:Fallback>
                <p:oleObj name="Equation" r:id="rId3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" name="Equation" r:id="rId5" imgW="1928880" imgH="914040" progId="Equation.DSMT4">
                  <p:embed/>
                </p:oleObj>
              </mc:Choice>
              <mc:Fallback>
                <p:oleObj name="Equation" r:id="rId5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" name="Equation" r:id="rId6" imgW="2386080" imgH="914040" progId="Equation.DSMT4">
                  <p:embed/>
                </p:oleObj>
              </mc:Choice>
              <mc:Fallback>
                <p:oleObj name="Equation" r:id="rId6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" name="Equation" r:id="rId8" imgW="1956240" imgH="914040" progId="Equation.DSMT4">
                  <p:embed/>
                </p:oleObj>
              </mc:Choice>
              <mc:Fallback>
                <p:oleObj name="Equation" r:id="rId8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" name="Equation" r:id="rId10" imgW="2568960" imgH="987120" progId="Equation.DSMT4">
                  <p:embed/>
                </p:oleObj>
              </mc:Choice>
              <mc:Fallback>
                <p:oleObj name="Equation" r:id="rId10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5" name="Equation" r:id="rId3" imgW="2616120" imgH="939600" progId="Equation.DSMT4">
                  <p:embed/>
                </p:oleObj>
              </mc:Choice>
              <mc:Fallback>
                <p:oleObj name="Equation" r:id="rId3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6" name="Equation" r:id="rId5" imgW="2989440" imgH="987120" progId="Equation.DSMT4">
                  <p:embed/>
                </p:oleObj>
              </mc:Choice>
              <mc:Fallback>
                <p:oleObj name="Equation" r:id="rId5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7" name="Equation" r:id="rId7" imgW="2011320" imgH="466200" progId="Equation.DSMT4">
                  <p:embed/>
                </p:oleObj>
              </mc:Choice>
              <mc:Fallback>
                <p:oleObj name="Equation" r:id="rId7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3780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Theorem</a:t>
            </a:r>
            <a:endParaRPr lang="en-US" b="1" i="0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640744"/>
              </p:ext>
            </p:extLst>
          </p:nvPr>
        </p:nvGraphicFramePr>
        <p:xfrm>
          <a:off x="3168650" y="2538413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" name="Equation" r:id="rId3" imgW="2797560" imgH="886680" progId="Equation.DSMT4">
                  <p:embed/>
                </p:oleObj>
              </mc:Choice>
              <mc:Fallback>
                <p:oleObj name="Equation" r:id="rId3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538413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division.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0" name="Equation" r:id="rId3" imgW="1755360" imgH="914040" progId="Equation.DSMT4">
                  <p:embed/>
                </p:oleObj>
              </mc:Choice>
              <mc:Fallback>
                <p:oleObj name="Equation" r:id="rId3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1" name="Equation" r:id="rId5" imgW="2715120" imgH="749520" progId="Equation.DSMT4">
                  <p:embed/>
                </p:oleObj>
              </mc:Choice>
              <mc:Fallback>
                <p:oleObj name="Equation" r:id="rId5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 Use a ‘−’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3" name="Equation" r:id="rId3" imgW="1782720" imgH="712800" progId="Equation.DSMT4">
                  <p:embed/>
                </p:oleObj>
              </mc:Choice>
              <mc:Fallback>
                <p:oleObj name="Equation" r:id="rId3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4" name="Equation" r:id="rId5" imgW="2925360" imgH="749520" progId="Equation.DSMT4">
                  <p:embed/>
                </p:oleObj>
              </mc:Choice>
              <mc:Fallback>
                <p:oleObj name="Equation" r:id="rId5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5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6" name="Equation" r:id="rId9" imgW="2793960" imgH="1384200" progId="Equation.DSMT4">
                  <p:embed/>
                </p:oleObj>
              </mc:Choice>
              <mc:Fallback>
                <p:oleObj name="Equation" r:id="rId9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7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8"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738129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81584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92399"/>
              </p:ext>
            </p:extLst>
          </p:nvPr>
        </p:nvGraphicFramePr>
        <p:xfrm>
          <a:off x="2722563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1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389798"/>
              </p:ext>
            </p:extLst>
          </p:nvPr>
        </p:nvGraphicFramePr>
        <p:xfrm>
          <a:off x="36830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2" name="Equation" r:id="rId5" imgW="621360" imgH="264960" progId="Equation.DSMT4">
                  <p:embed/>
                </p:oleObj>
              </mc:Choice>
              <mc:Fallback>
                <p:oleObj name="Equation" r:id="rId5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06199"/>
              </p:ext>
            </p:extLst>
          </p:nvPr>
        </p:nvGraphicFramePr>
        <p:xfrm>
          <a:off x="1830388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3" name="Equation" r:id="rId7" imgW="2925360" imgH="749520" progId="Equation.DSMT4">
                  <p:embed/>
                </p:oleObj>
              </mc:Choice>
              <mc:Fallback>
                <p:oleObj name="Equation" r:id="rId7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99335"/>
              </p:ext>
            </p:extLst>
          </p:nvPr>
        </p:nvGraphicFramePr>
        <p:xfrm>
          <a:off x="3879850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4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92343"/>
              </p:ext>
            </p:extLst>
          </p:nvPr>
        </p:nvGraphicFramePr>
        <p:xfrm>
          <a:off x="2849563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5" name="Equation" r:id="rId11" imgW="1563120" imgH="557640" progId="Equation.DSMT4">
                  <p:embed/>
                </p:oleObj>
              </mc:Choice>
              <mc:Fallback>
                <p:oleObj name="Equation" r:id="rId11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47216"/>
              </p:ext>
            </p:extLst>
          </p:nvPr>
        </p:nvGraphicFramePr>
        <p:xfrm>
          <a:off x="3745559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6" name="Equation" r:id="rId13" imgW="621360" imgH="264960" progId="Equation.DSMT4">
                  <p:embed/>
                </p:oleObj>
              </mc:Choice>
              <mc:Fallback>
                <p:oleObj name="Equation" r:id="rId13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559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46909"/>
              </p:ext>
            </p:extLst>
          </p:nvPr>
        </p:nvGraphicFramePr>
        <p:xfrm>
          <a:off x="1943100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7" name="Equation" r:id="rId15" imgW="2925360" imgH="749520" progId="Equation.DSMT4">
                  <p:embed/>
                </p:oleObj>
              </mc:Choice>
              <mc:Fallback>
                <p:oleObj name="Equation" r:id="rId15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9443"/>
              </p:ext>
            </p:extLst>
          </p:nvPr>
        </p:nvGraphicFramePr>
        <p:xfrm>
          <a:off x="4008580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8"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80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44198"/>
              </p:ext>
            </p:extLst>
          </p:nvPr>
        </p:nvGraphicFramePr>
        <p:xfrm>
          <a:off x="44831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9" name="Equation" r:id="rId18" imgW="383760" imgH="264960" progId="Equation.DSMT4">
                  <p:embed/>
                </p:oleObj>
              </mc:Choice>
              <mc:Fallback>
                <p:oleObj name="Equation" r:id="rId18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1" name="Equation" r:id="rId3" imgW="2706120" imgH="1343880" progId="Equation.DSMT4">
                  <p:embed/>
                </p:oleObj>
              </mc:Choice>
              <mc:Fallback>
                <p:oleObj name="Equation" r:id="rId3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2" name="Equation" r:id="rId5" imgW="1563120" imgH="557640" progId="Equation.DSMT4">
                  <p:embed/>
                </p:oleObj>
              </mc:Choice>
              <mc:Fallback>
                <p:oleObj name="Equation" r:id="rId5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3" name="Equation" r:id="rId7" imgW="1142640" imgH="356400" progId="Equation.DSMT4">
                  <p:embed/>
                </p:oleObj>
              </mc:Choice>
              <mc:Fallback>
                <p:oleObj name="Equation" r:id="rId7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4" name="Equation" r:id="rId9" imgW="2925360" imgH="749520" progId="Equation.DSMT4">
                  <p:embed/>
                </p:oleObj>
              </mc:Choice>
              <mc:Fallback>
                <p:oleObj name="Equation" r:id="rId9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5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6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‘−’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7" name="Equation" r:id="rId15" imgW="1563120" imgH="557640" progId="Equation.DSMT4">
                  <p:embed/>
                </p:oleObj>
              </mc:Choice>
              <mc:Fallback>
                <p:oleObj name="Equation" r:id="rId15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8" name="Equation" r:id="rId16" imgW="1206720" imgH="356400" progId="Equation.DSMT4">
                  <p:embed/>
                </p:oleObj>
              </mc:Choice>
              <mc:Fallback>
                <p:oleObj name="Equation" r:id="rId16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9" name="Equation" r:id="rId18" imgW="2925360" imgH="749520" progId="Equation.DSMT4">
                  <p:embed/>
                </p:oleObj>
              </mc:Choice>
              <mc:Fallback>
                <p:oleObj name="Equation" r:id="rId18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0" name="Equation" r:id="rId19" imgW="393480" imgH="279360" progId="Equation.DSMT4">
                  <p:embed/>
                </p:oleObj>
              </mc:Choice>
              <mc:Fallback>
                <p:oleObj name="Equation" r:id="rId19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1" name="Equation" r:id="rId21" imgW="380835" imgH="291973" progId="Equation.DSMT4">
                  <p:embed/>
                </p:oleObj>
              </mc:Choice>
              <mc:Fallback>
                <p:oleObj name="Equation" r:id="rId21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2" name="Equation" r:id="rId22" imgW="1854000" imgH="545760" progId="Equation.DSMT4">
                  <p:embed/>
                </p:oleObj>
              </mc:Choice>
              <mc:Fallback>
                <p:oleObj name="Equation" r:id="rId22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488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12.8</vt:lpstr>
      <vt:lpstr>Objectives</vt:lpstr>
      <vt:lpstr>Example 1: Dividing by a Monomial</vt:lpstr>
      <vt:lpstr>Example 1: Dividing by a Monomial (cont.)</vt:lpstr>
      <vt:lpstr>The Division Algorithm</vt:lpstr>
      <vt:lpstr>Example 2: Using The Division Algorithm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3: Using Long Division (Remainder 0)</vt:lpstr>
      <vt:lpstr>Example 4: Using Long Division (Terms Missing)</vt:lpstr>
      <vt:lpstr>Example 4: Using Long Division (Terms Missing)(cont.)</vt:lpstr>
      <vt:lpstr>Example 4: Using Long Division (Terms Missing)(cont.)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211</cp:revision>
  <dcterms:created xsi:type="dcterms:W3CDTF">2013-04-26T14:43:13Z</dcterms:created>
  <dcterms:modified xsi:type="dcterms:W3CDTF">2018-06-11T21:22:19Z</dcterms:modified>
</cp:coreProperties>
</file>