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8" r:id="rId3"/>
    <p:sldId id="276" r:id="rId4"/>
    <p:sldId id="277" r:id="rId5"/>
    <p:sldId id="278" r:id="rId6"/>
    <p:sldId id="279" r:id="rId7"/>
    <p:sldId id="292" r:id="rId8"/>
    <p:sldId id="280" r:id="rId9"/>
    <p:sldId id="281" r:id="rId10"/>
    <p:sldId id="282" r:id="rId11"/>
    <p:sldId id="283" r:id="rId12"/>
    <p:sldId id="284" r:id="rId13"/>
    <p:sldId id="293" r:id="rId14"/>
    <p:sldId id="294" r:id="rId15"/>
    <p:sldId id="286" r:id="rId16"/>
    <p:sldId id="295"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1690" autoAdjust="0"/>
    <p:restoredTop sz="94709" autoAdjust="0"/>
  </p:normalViewPr>
  <p:slideViewPr>
    <p:cSldViewPr>
      <p:cViewPr varScale="1">
        <p:scale>
          <a:sx n="105" d="100"/>
          <a:sy n="105" d="100"/>
        </p:scale>
        <p:origin x="87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61.wmf"/><Relationship Id="rId12" Type="http://schemas.openxmlformats.org/officeDocument/2006/relationships/image" Target="../media/image66.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11" Type="http://schemas.openxmlformats.org/officeDocument/2006/relationships/image" Target="../media/image65.wmf"/><Relationship Id="rId5" Type="http://schemas.openxmlformats.org/officeDocument/2006/relationships/image" Target="../media/image59.wmf"/><Relationship Id="rId10" Type="http://schemas.openxmlformats.org/officeDocument/2006/relationships/image" Target="../media/image64.wmf"/><Relationship Id="rId4" Type="http://schemas.openxmlformats.org/officeDocument/2006/relationships/image" Target="../media/image58.wmf"/><Relationship Id="rId9" Type="http://schemas.openxmlformats.org/officeDocument/2006/relationships/image" Target="../media/image6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6/12/2018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31.bin"/><Relationship Id="rId4" Type="http://schemas.openxmlformats.org/officeDocument/2006/relationships/image" Target="../media/image29.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2.wmf"/><Relationship Id="rId5" Type="http://schemas.openxmlformats.org/officeDocument/2006/relationships/oleObject" Target="../embeddings/oleObject33.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4.wmf"/><Relationship Id="rId5" Type="http://schemas.openxmlformats.org/officeDocument/2006/relationships/oleObject" Target="../embeddings/oleObject35.bin"/><Relationship Id="rId4" Type="http://schemas.openxmlformats.org/officeDocument/2006/relationships/image" Target="../media/image33.wmf"/></Relationships>
</file>

<file path=ppt/slides/_rels/slide13.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7.bin"/><Relationship Id="rId18" Type="http://schemas.openxmlformats.org/officeDocument/2006/relationships/image" Target="../media/image47.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4.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10.vml"/><Relationship Id="rId6" Type="http://schemas.openxmlformats.org/officeDocument/2006/relationships/image" Target="../media/image41.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3.wmf"/><Relationship Id="rId19" Type="http://schemas.openxmlformats.org/officeDocument/2006/relationships/oleObject" Target="../embeddings/oleObject50.bin"/><Relationship Id="rId4" Type="http://schemas.openxmlformats.org/officeDocument/2006/relationships/image" Target="../media/image40.wmf"/><Relationship Id="rId9" Type="http://schemas.openxmlformats.org/officeDocument/2006/relationships/oleObject" Target="../embeddings/oleObject45.bin"/><Relationship Id="rId14" Type="http://schemas.openxmlformats.org/officeDocument/2006/relationships/image" Target="../media/image45.wmf"/></Relationships>
</file>

<file path=ppt/slides/_rels/slide15.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0.wmf"/><Relationship Id="rId5" Type="http://schemas.openxmlformats.org/officeDocument/2006/relationships/oleObject" Target="../embeddings/oleObject52.bin"/><Relationship Id="rId4" Type="http://schemas.openxmlformats.org/officeDocument/2006/relationships/image" Target="../media/image49.wmf"/></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3.wmf"/><Relationship Id="rId5" Type="http://schemas.openxmlformats.org/officeDocument/2006/relationships/oleObject" Target="../embeddings/oleObject55.bin"/><Relationship Id="rId10" Type="http://schemas.openxmlformats.org/officeDocument/2006/relationships/image" Target="../media/image51.wmf"/><Relationship Id="rId4" Type="http://schemas.openxmlformats.org/officeDocument/2006/relationships/image" Target="../media/image52.wmf"/><Relationship Id="rId9" Type="http://schemas.openxmlformats.org/officeDocument/2006/relationships/oleObject" Target="../embeddings/oleObject57.bin"/></Relationships>
</file>

<file path=ppt/slides/_rels/slide17.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63.bin"/><Relationship Id="rId18" Type="http://schemas.openxmlformats.org/officeDocument/2006/relationships/image" Target="../media/image62.wmf"/><Relationship Id="rId26" Type="http://schemas.openxmlformats.org/officeDocument/2006/relationships/image" Target="../media/image66.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59.wmf"/><Relationship Id="rId17" Type="http://schemas.openxmlformats.org/officeDocument/2006/relationships/oleObject" Target="../embeddings/oleObject65.bin"/><Relationship Id="rId25" Type="http://schemas.openxmlformats.org/officeDocument/2006/relationships/oleObject" Target="../embeddings/oleObject69.bin"/><Relationship Id="rId2" Type="http://schemas.openxmlformats.org/officeDocument/2006/relationships/slideLayout" Target="../slideLayouts/slideLayout2.xml"/><Relationship Id="rId16" Type="http://schemas.openxmlformats.org/officeDocument/2006/relationships/image" Target="../media/image61.wmf"/><Relationship Id="rId20" Type="http://schemas.openxmlformats.org/officeDocument/2006/relationships/image" Target="../media/image63.wmf"/><Relationship Id="rId1" Type="http://schemas.openxmlformats.org/officeDocument/2006/relationships/vmlDrawing" Target="../drawings/vmlDrawing13.vml"/><Relationship Id="rId6" Type="http://schemas.openxmlformats.org/officeDocument/2006/relationships/image" Target="../media/image56.wmf"/><Relationship Id="rId11" Type="http://schemas.openxmlformats.org/officeDocument/2006/relationships/oleObject" Target="../embeddings/oleObject62.bin"/><Relationship Id="rId24" Type="http://schemas.openxmlformats.org/officeDocument/2006/relationships/image" Target="../media/image65.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10" Type="http://schemas.openxmlformats.org/officeDocument/2006/relationships/image" Target="../media/image58.wmf"/><Relationship Id="rId19" Type="http://schemas.openxmlformats.org/officeDocument/2006/relationships/oleObject" Target="../embeddings/oleObject66.bin"/><Relationship Id="rId4" Type="http://schemas.openxmlformats.org/officeDocument/2006/relationships/image" Target="../media/image55.wmf"/><Relationship Id="rId9" Type="http://schemas.openxmlformats.org/officeDocument/2006/relationships/oleObject" Target="../embeddings/oleObject61.bin"/><Relationship Id="rId14" Type="http://schemas.openxmlformats.org/officeDocument/2006/relationships/image" Target="../media/image60.wmf"/><Relationship Id="rId22" Type="http://schemas.openxmlformats.org/officeDocument/2006/relationships/image" Target="../media/image6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8.bin"/><Relationship Id="rId18" Type="http://schemas.openxmlformats.org/officeDocument/2006/relationships/image" Target="../media/image20.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7.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4.vml"/><Relationship Id="rId6" Type="http://schemas.openxmlformats.org/officeDocument/2006/relationships/image" Target="../media/image14.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6.bin"/><Relationship Id="rId14" Type="http://schemas.openxmlformats.org/officeDocument/2006/relationships/image" Target="../media/image18.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6.bin"/><Relationship Id="rId18" Type="http://schemas.openxmlformats.org/officeDocument/2006/relationships/oleObject" Target="../embeddings/oleObject29.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5.wmf"/><Relationship Id="rId17" Type="http://schemas.openxmlformats.org/officeDocument/2006/relationships/image" Target="../media/image27.wmf"/><Relationship Id="rId2" Type="http://schemas.openxmlformats.org/officeDocument/2006/relationships/slideLayout" Target="../slideLayouts/slideLayout2.xml"/><Relationship Id="rId16" Type="http://schemas.openxmlformats.org/officeDocument/2006/relationships/oleObject" Target="../embeddings/oleObject28.bin"/><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image" Target="../media/image26.wmf"/><Relationship Id="rId10" Type="http://schemas.openxmlformats.org/officeDocument/2006/relationships/image" Target="../media/image24.wmf"/><Relationship Id="rId19" Type="http://schemas.openxmlformats.org/officeDocument/2006/relationships/image" Target="../media/image28.wmf"/><Relationship Id="rId4" Type="http://schemas.openxmlformats.org/officeDocument/2006/relationships/image" Target="../media/image21.wmf"/><Relationship Id="rId9" Type="http://schemas.openxmlformats.org/officeDocument/2006/relationships/oleObject" Target="../embeddings/oleObject24.bin"/><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spid="_x0000_s20495" name="Equation" r:id="rId3" imgW="1955800" imgH="889000" progId="Equation.DSMT4">
                  <p:embed/>
                </p:oleObj>
              </mc:Choice>
              <mc:Fallback>
                <p:oleObj name="Equation" r:id="rId3" imgW="1955800" imgH="8890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nvGraphicFramePr>
        <p:xfrm>
          <a:off x="1066800" y="3462338"/>
          <a:ext cx="5778500" cy="2463800"/>
        </p:xfrm>
        <a:graphic>
          <a:graphicData uri="http://schemas.openxmlformats.org/presentationml/2006/ole">
            <mc:AlternateContent xmlns:mc="http://schemas.openxmlformats.org/markup-compatibility/2006">
              <mc:Choice xmlns:v="urn:schemas-microsoft-com:vml" Requires="v">
                <p:oleObj spid="_x0000_s20496" name="Equation" r:id="rId5" imgW="5778360" imgH="2463480" progId="Equation.DSMT4">
                  <p:embed/>
                </p:oleObj>
              </mc:Choice>
              <mc:Fallback>
                <p:oleObj name="Equation" r:id="rId5" imgW="5778360" imgH="24634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3462338"/>
                        <a:ext cx="5778500" cy="246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596640"/>
          </a:xfrm>
          <a:prstGeom prst="rect">
            <a:avLst/>
          </a:prstGeom>
          <a:solidFill>
            <a:schemeClr val="accent3"/>
          </a:solidFill>
          <a:ln w="28575">
            <a:solidFill>
              <a:srgbClr val="000000"/>
            </a:solidFill>
          </a:ln>
        </p:spPr>
        <p:txBody>
          <a:bodyPr wrap="square">
            <a:normAutofit/>
          </a:bodyPr>
          <a:lstStyle/>
          <a:p>
            <a:pPr algn="ctr">
              <a:spcBef>
                <a:spcPct val="0"/>
              </a:spcBef>
              <a:buFont typeface="Courier New" pitchFamily="49" charset="0"/>
              <a:buNone/>
            </a:pPr>
            <a:r>
              <a:rPr lang="en-US" sz="2800" b="1" dirty="0">
                <a:solidFill>
                  <a:srgbClr val="000000"/>
                </a:solidFill>
              </a:rPr>
              <a:t>Definition</a:t>
            </a:r>
          </a:p>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Dividing Rational Expressions</a:t>
            </a:r>
          </a:p>
        </p:txBody>
      </p:sp>
      <p:graphicFrame>
        <p:nvGraphicFramePr>
          <p:cNvPr id="30724" name="Object 4"/>
          <p:cNvGraphicFramePr>
            <a:graphicFrameLocks noChangeAspect="1"/>
          </p:cNvGraphicFramePr>
          <p:nvPr/>
        </p:nvGraphicFramePr>
        <p:xfrm>
          <a:off x="3352800" y="2628900"/>
          <a:ext cx="2057400" cy="876300"/>
        </p:xfrm>
        <a:graphic>
          <a:graphicData uri="http://schemas.openxmlformats.org/presentationml/2006/ole">
            <mc:AlternateContent xmlns:mc="http://schemas.openxmlformats.org/markup-compatibility/2006">
              <mc:Choice xmlns:v="urn:schemas-microsoft-com:vml" Requires="v">
                <p:oleObj spid="_x0000_s21519" name="Equation" r:id="rId3" imgW="2057400" imgH="876300" progId="Equation.DSMT4">
                  <p:embed/>
                </p:oleObj>
              </mc:Choice>
              <mc:Fallback>
                <p:oleObj name="Equation" r:id="rId3" imgW="2057400" imgH="8763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62890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nvGraphicFramePr>
        <p:xfrm>
          <a:off x="615950" y="3733800"/>
          <a:ext cx="5029200" cy="838200"/>
        </p:xfrm>
        <a:graphic>
          <a:graphicData uri="http://schemas.openxmlformats.org/presentationml/2006/ole">
            <mc:AlternateContent xmlns:mc="http://schemas.openxmlformats.org/markup-compatibility/2006">
              <mc:Choice xmlns:v="urn:schemas-microsoft-com:vml" Requires="v">
                <p:oleObj spid="_x0000_s21520" name="Equation" r:id="rId5" imgW="5029200" imgH="838080" progId="Equation.DSMT4">
                  <p:embed/>
                </p:oleObj>
              </mc:Choice>
              <mc:Fallback>
                <p:oleObj name="Equation" r:id="rId5" imgW="50292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950" y="373380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spid="_x0000_s22554" name="Equation" r:id="rId3" imgW="1943100" imgH="939800" progId="Equation.DSMT4">
                  <p:embed/>
                </p:oleObj>
              </mc:Choice>
              <mc:Fallback>
                <p:oleObj name="Equation" r:id="rId3" imgW="1943100" imgH="939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spid="_x0000_s22555" name="Equation" r:id="rId5" imgW="1905000" imgH="952500" progId="Equation.DSMT4">
                  <p:embed/>
                </p:oleObj>
              </mc:Choice>
              <mc:Fallback>
                <p:oleObj name="Equation" r:id="rId5" imgW="1905000" imgH="9525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spid="_x0000_s22556" name="Equation" r:id="rId7" imgW="2019300" imgH="952500" progId="Equation.DSMT4">
                  <p:embed/>
                </p:oleObj>
              </mc:Choice>
              <mc:Fallback>
                <p:oleObj name="Equation" r:id="rId7" imgW="2019300" imgH="9525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4038600" y="3651250"/>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746321105"/>
              </p:ext>
            </p:extLst>
          </p:nvPr>
        </p:nvGraphicFramePr>
        <p:xfrm>
          <a:off x="1676400" y="3498850"/>
          <a:ext cx="1612900" cy="889000"/>
        </p:xfrm>
        <a:graphic>
          <a:graphicData uri="http://schemas.openxmlformats.org/presentationml/2006/ole">
            <mc:AlternateContent xmlns:mc="http://schemas.openxmlformats.org/markup-compatibility/2006">
              <mc:Choice xmlns:v="urn:schemas-microsoft-com:vml" Requires="v">
                <p:oleObj spid="_x0000_s43036" name="Equation" r:id="rId3" imgW="1612900" imgH="889000" progId="Equation.DSMT4">
                  <p:embed/>
                </p:oleObj>
              </mc:Choice>
              <mc:Fallback>
                <p:oleObj name="Equation" r:id="rId3" imgW="1612900" imgH="8890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498850"/>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2879466778"/>
              </p:ext>
            </p:extLst>
          </p:nvPr>
        </p:nvGraphicFramePr>
        <p:xfrm>
          <a:off x="1676400" y="4565650"/>
          <a:ext cx="1117600" cy="889000"/>
        </p:xfrm>
        <a:graphic>
          <a:graphicData uri="http://schemas.openxmlformats.org/presentationml/2006/ole">
            <mc:AlternateContent xmlns:mc="http://schemas.openxmlformats.org/markup-compatibility/2006">
              <mc:Choice xmlns:v="urn:schemas-microsoft-com:vml" Requires="v">
                <p:oleObj spid="_x0000_s43037" name="Equation" r:id="rId5" imgW="1117600" imgH="889000" progId="Equation.DSMT4">
                  <p:embed/>
                </p:oleObj>
              </mc:Choice>
              <mc:Fallback>
                <p:oleObj name="Equation" r:id="rId5" imgW="1117600" imgH="8890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4565650"/>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137814193"/>
              </p:ext>
            </p:extLst>
          </p:nvPr>
        </p:nvGraphicFramePr>
        <p:xfrm>
          <a:off x="2971800" y="4616450"/>
          <a:ext cx="838200" cy="838200"/>
        </p:xfrm>
        <a:graphic>
          <a:graphicData uri="http://schemas.openxmlformats.org/presentationml/2006/ole">
            <mc:AlternateContent xmlns:mc="http://schemas.openxmlformats.org/markup-compatibility/2006">
              <mc:Choice xmlns:v="urn:schemas-microsoft-com:vml" Requires="v">
                <p:oleObj spid="_x0000_s43038" name="Equation" r:id="rId7" imgW="838200" imgH="838200" progId="Equation.DSMT4">
                  <p:embed/>
                </p:oleObj>
              </mc:Choice>
              <mc:Fallback>
                <p:oleObj name="Equation" r:id="rId7" imgW="838200" imgH="838200" progId="Equation.DSMT4">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461645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2186601143"/>
              </p:ext>
            </p:extLst>
          </p:nvPr>
        </p:nvGraphicFramePr>
        <p:xfrm>
          <a:off x="1676400" y="2368550"/>
          <a:ext cx="1981200" cy="952500"/>
        </p:xfrm>
        <a:graphic>
          <a:graphicData uri="http://schemas.openxmlformats.org/presentationml/2006/ole">
            <mc:AlternateContent xmlns:mc="http://schemas.openxmlformats.org/markup-compatibility/2006">
              <mc:Choice xmlns:v="urn:schemas-microsoft-com:vml" Requires="v">
                <p:oleObj spid="_x0000_s43039" name="Equation" r:id="rId9" imgW="1981200" imgH="952500" progId="Equation.DSMT4">
                  <p:embed/>
                </p:oleObj>
              </mc:Choice>
              <mc:Fallback>
                <p:oleObj name="Equation" r:id="rId9" imgW="1981200" imgH="9525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2368550"/>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896467" y="247089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896467" y="296736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466797" y="2476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483627" y="297624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038600" y="2667000"/>
            <a:ext cx="3048000" cy="400110"/>
          </a:xfrm>
          <a:prstGeom prst="rect">
            <a:avLst/>
          </a:prstGeom>
        </p:spPr>
        <p:txBody>
          <a:bodyPr wrap="square">
            <a:spAutoFit/>
          </a:bodyPr>
          <a:lstStyle/>
          <a:p>
            <a:r>
              <a:rPr lang="en-US" sz="2000" dirty="0">
                <a:solidFill>
                  <a:srgbClr val="008080"/>
                </a:solidFill>
              </a:rPr>
              <a:t>Now factor and multiply. </a:t>
            </a:r>
          </a:p>
        </p:txBody>
      </p:sp>
      <p:graphicFrame>
        <p:nvGraphicFramePr>
          <p:cNvPr id="13" name="Object 5">
            <a:extLst>
              <a:ext uri="{FF2B5EF4-FFF2-40B4-BE49-F238E27FC236}">
                <a16:creationId xmlns:a16="http://schemas.microsoft.com/office/drawing/2014/main" xmlns="" id="{298BE9F3-B796-4A3E-8665-624E471CE1D7}"/>
              </a:ext>
            </a:extLst>
          </p:cNvPr>
          <p:cNvGraphicFramePr>
            <a:graphicFrameLocks noChangeAspect="1"/>
          </p:cNvGraphicFramePr>
          <p:nvPr>
            <p:extLst>
              <p:ext uri="{D42A27DB-BD31-4B8C-83A1-F6EECF244321}">
                <p14:modId xmlns:p14="http://schemas.microsoft.com/office/powerpoint/2010/main" val="2000169302"/>
              </p:ext>
            </p:extLst>
          </p:nvPr>
        </p:nvGraphicFramePr>
        <p:xfrm>
          <a:off x="1657350" y="1376351"/>
          <a:ext cx="2019300" cy="952500"/>
        </p:xfrm>
        <a:graphic>
          <a:graphicData uri="http://schemas.openxmlformats.org/presentationml/2006/ole">
            <mc:AlternateContent xmlns:mc="http://schemas.openxmlformats.org/markup-compatibility/2006">
              <mc:Choice xmlns:v="urn:schemas-microsoft-com:vml" Requires="v">
                <p:oleObj spid="_x0000_s43040" name="Equation" r:id="rId11" imgW="2019300" imgH="952500" progId="Equation.DSMT4">
                  <p:embed/>
                </p:oleObj>
              </mc:Choice>
              <mc:Fallback>
                <p:oleObj name="Equation" r:id="rId11" imgW="2019300" imgH="952500" progId="Equation.DSMT4">
                  <p:embed/>
                  <p:pic>
                    <p:nvPicPr>
                      <p:cNvPr id="22533"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57350" y="1376351"/>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spid="_x0000_s44080" name="Equation" r:id="rId3" imgW="1955520" imgH="888840" progId="Equation.DSMT4">
                  <p:embed/>
                </p:oleObj>
              </mc:Choice>
              <mc:Fallback>
                <p:oleObj name="Equation" r:id="rId3" imgW="1955520" imgH="88884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spid="_x0000_s44081" name="Equation" r:id="rId5" imgW="1942920" imgH="952200" progId="Equation.DSMT4">
                  <p:embed/>
                </p:oleObj>
              </mc:Choice>
              <mc:Fallback>
                <p:oleObj name="Equation" r:id="rId5" imgW="1942920" imgH="952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4051999" y="2928201"/>
          <a:ext cx="2247900" cy="952500"/>
        </p:xfrm>
        <a:graphic>
          <a:graphicData uri="http://schemas.openxmlformats.org/presentationml/2006/ole">
            <mc:AlternateContent xmlns:mc="http://schemas.openxmlformats.org/markup-compatibility/2006">
              <mc:Choice xmlns:v="urn:schemas-microsoft-com:vml" Requires="v">
                <p:oleObj spid="_x0000_s44082" name="Equation" r:id="rId7" imgW="2247840" imgH="952200" progId="Equation.DSMT4">
                  <p:embed/>
                </p:oleObj>
              </mc:Choice>
              <mc:Fallback>
                <p:oleObj name="Equation" r:id="rId7" imgW="2247840" imgH="9522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51999" y="2928201"/>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6938511" y="4368567"/>
          <a:ext cx="2197100" cy="685800"/>
        </p:xfrm>
        <a:graphic>
          <a:graphicData uri="http://schemas.openxmlformats.org/presentationml/2006/ole">
            <mc:AlternateContent xmlns:mc="http://schemas.openxmlformats.org/markup-compatibility/2006">
              <mc:Choice xmlns:v="urn:schemas-microsoft-com:vml" Requires="v">
                <p:oleObj spid="_x0000_s44083" name="Equation" r:id="rId9" imgW="2197100" imgH="685800" progId="Equation.DSMT4">
                  <p:embed/>
                </p:oleObj>
              </mc:Choice>
              <mc:Fallback>
                <p:oleObj name="Equation" r:id="rId9" imgW="2197100" imgH="68580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38511" y="4368567"/>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spid="_x0000_s44084" name="Equation" r:id="rId11" imgW="2476440" imgH="990360" progId="Equation.DSMT4">
                  <p:embed/>
                </p:oleObj>
              </mc:Choice>
              <mc:Fallback>
                <p:oleObj name="Equation" r:id="rId11" imgW="2476440" imgH="990360" progId="Equation.DSMT4">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spid="_x0000_s44085" name="Equation" r:id="rId13" imgW="1638000" imgH="876240" progId="Equation.DSMT4">
                  <p:embed/>
                </p:oleObj>
              </mc:Choice>
              <mc:Fallback>
                <p:oleObj name="Equation" r:id="rId13" imgW="1638000" imgH="876240" progId="Equation.DSMT4">
                  <p:embed/>
                  <p:pic>
                    <p:nvPicPr>
                      <p:cNvPr id="0"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spid="_x0000_s44086" name="Equation" r:id="rId15" imgW="1511280" imgH="888840" progId="Equation.DSMT4">
                  <p:embed/>
                </p:oleObj>
              </mc:Choice>
              <mc:Fallback>
                <p:oleObj name="Equation" r:id="rId15" imgW="1511280" imgH="888840" progId="Equation.DSMT4">
                  <p:embed/>
                  <p:pic>
                    <p:nvPicPr>
                      <p:cNvPr id="0" name="Object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spid="_x0000_s44087" name="Equation" r:id="rId17" imgW="266469" imgH="190335" progId="Equation.DSMT4">
                  <p:embed/>
                </p:oleObj>
              </mc:Choice>
              <mc:Fallback>
                <p:oleObj name="Equation" r:id="rId17" imgW="266469" imgH="190335" progId="Equation.DSMT4">
                  <p:embed/>
                  <p:pic>
                    <p:nvPicPr>
                      <p:cNvPr id="0" name="Object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spid="_x0000_s44088" name="Equation" r:id="rId19" imgW="266584" imgH="380835" progId="Equation.DSMT4">
                  <p:embed/>
                </p:oleObj>
              </mc:Choice>
              <mc:Fallback>
                <p:oleObj name="Equation" r:id="rId19" imgW="266584" imgH="380835" progId="Equation.DSMT4">
                  <p:embed/>
                  <p:pic>
                    <p:nvPicPr>
                      <p:cNvPr id="0" name="Object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63581"/>
            <a:ext cx="263244" cy="26769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spid="_x0000_s24601" name="Equation" r:id="rId3" imgW="3822700" imgH="889000" progId="Equation.DSMT4">
                  <p:embed/>
                </p:oleObj>
              </mc:Choice>
              <mc:Fallback>
                <p:oleObj name="Equation" r:id="rId3" imgW="3822700" imgH="8890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spid="_x0000_s24602" name="Equation" r:id="rId5" imgW="3683000" imgH="889000" progId="Equation.DSMT4">
                  <p:embed/>
                </p:oleObj>
              </mc:Choice>
              <mc:Fallback>
                <p:oleObj name="Equation" r:id="rId5" imgW="3683000" imgH="8890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spid="_x0000_s24603" name="Equation" r:id="rId7" imgW="3784600" imgH="889000" progId="Equation.DSMT4">
                  <p:embed/>
                </p:oleObj>
              </mc:Choice>
              <mc:Fallback>
                <p:oleObj name="Equation" r:id="rId7" imgW="37846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114800" y="4553793"/>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25476823"/>
              </p:ext>
            </p:extLst>
          </p:nvPr>
        </p:nvGraphicFramePr>
        <p:xfrm>
          <a:off x="1527175" y="2209800"/>
          <a:ext cx="4089400" cy="990600"/>
        </p:xfrm>
        <a:graphic>
          <a:graphicData uri="http://schemas.openxmlformats.org/presentationml/2006/ole">
            <mc:AlternateContent xmlns:mc="http://schemas.openxmlformats.org/markup-compatibility/2006">
              <mc:Choice xmlns:v="urn:schemas-microsoft-com:vml" Requires="v">
                <p:oleObj spid="_x0000_s45078" name="Equation" r:id="rId3" imgW="4089400" imgH="990600" progId="Equation.DSMT4">
                  <p:embed/>
                </p:oleObj>
              </mc:Choice>
              <mc:Fallback>
                <p:oleObj name="Equation" r:id="rId3" imgW="4089400" imgH="9906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7175" y="2209800"/>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1215582055"/>
              </p:ext>
            </p:extLst>
          </p:nvPr>
        </p:nvGraphicFramePr>
        <p:xfrm>
          <a:off x="1524000" y="3416300"/>
          <a:ext cx="2209800" cy="990600"/>
        </p:xfrm>
        <a:graphic>
          <a:graphicData uri="http://schemas.openxmlformats.org/presentationml/2006/ole">
            <mc:AlternateContent xmlns:mc="http://schemas.openxmlformats.org/markup-compatibility/2006">
              <mc:Choice xmlns:v="urn:schemas-microsoft-com:vml" Requires="v">
                <p:oleObj spid="_x0000_s45079" name="Equation" r:id="rId5" imgW="2209800" imgH="990600" progId="Equation.DSMT4">
                  <p:embed/>
                </p:oleObj>
              </mc:Choice>
              <mc:Fallback>
                <p:oleObj name="Equation" r:id="rId5" imgW="2209800" imgH="9906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4163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746522388"/>
              </p:ext>
            </p:extLst>
          </p:nvPr>
        </p:nvGraphicFramePr>
        <p:xfrm>
          <a:off x="1524000" y="4559300"/>
          <a:ext cx="2209800" cy="1003300"/>
        </p:xfrm>
        <a:graphic>
          <a:graphicData uri="http://schemas.openxmlformats.org/presentationml/2006/ole">
            <mc:AlternateContent xmlns:mc="http://schemas.openxmlformats.org/markup-compatibility/2006">
              <mc:Choice xmlns:v="urn:schemas-microsoft-com:vml" Requires="v">
                <p:oleObj spid="_x0000_s45080" name="Equation" r:id="rId7" imgW="2209800" imgH="1003300" progId="Equation.DSMT4">
                  <p:embed/>
                </p:oleObj>
              </mc:Choice>
              <mc:Fallback>
                <p:oleObj name="Equation" r:id="rId7" imgW="2209800" imgH="10033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559300"/>
                        <a:ext cx="2209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81175" y="21971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76650" y="27305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91050" y="21971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91050" y="27305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 name="Object 5">
            <a:extLst>
              <a:ext uri="{FF2B5EF4-FFF2-40B4-BE49-F238E27FC236}">
                <a16:creationId xmlns:a16="http://schemas.microsoft.com/office/drawing/2014/main" xmlns="" id="{EEDD65ED-E67A-4033-B83E-6142735035B6}"/>
              </a:ext>
            </a:extLst>
          </p:cNvPr>
          <p:cNvGraphicFramePr>
            <a:graphicFrameLocks noChangeAspect="1"/>
          </p:cNvGraphicFramePr>
          <p:nvPr>
            <p:extLst>
              <p:ext uri="{D42A27DB-BD31-4B8C-83A1-F6EECF244321}">
                <p14:modId xmlns:p14="http://schemas.microsoft.com/office/powerpoint/2010/main" val="823224355"/>
              </p:ext>
            </p:extLst>
          </p:nvPr>
        </p:nvGraphicFramePr>
        <p:xfrm>
          <a:off x="1524000" y="1075904"/>
          <a:ext cx="3784600" cy="889000"/>
        </p:xfrm>
        <a:graphic>
          <a:graphicData uri="http://schemas.openxmlformats.org/presentationml/2006/ole">
            <mc:AlternateContent xmlns:mc="http://schemas.openxmlformats.org/markup-compatibility/2006">
              <mc:Choice xmlns:v="urn:schemas-microsoft-com:vml" Requires="v">
                <p:oleObj spid="_x0000_s45081" name="Equation" r:id="rId9" imgW="3784600" imgH="889000" progId="Equation.DSMT4">
                  <p:embed/>
                </p:oleObj>
              </mc:Choice>
              <mc:Fallback>
                <p:oleObj name="Equation" r:id="rId9" imgW="3784600" imgH="889000" progId="Equation.DSMT4">
                  <p:embed/>
                  <p:pic>
                    <p:nvPicPr>
                      <p:cNvPr id="24581"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1075904"/>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a:t>
            </a:r>
            <a:br>
              <a:rPr lang="en-US" sz="3200" dirty="0">
                <a:solidFill>
                  <a:schemeClr val="accent1"/>
                </a:solidFill>
              </a:rPr>
            </a:br>
            <a:r>
              <a:rPr lang="en-US" sz="3200" dirty="0">
                <a:solidFill>
                  <a:schemeClr val="accent1"/>
                </a:solidFill>
              </a:rPr>
              <a:t>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spid="_x0000_s26698" name="Equation" r:id="rId3" imgW="7264080" imgH="2692080" progId="Equation.DSMT4">
                  <p:embed/>
                </p:oleObj>
              </mc:Choice>
              <mc:Fallback>
                <p:oleObj name="Equation" r:id="rId3" imgW="7264080" imgH="2692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spid="_x0000_s26699" name="Equation" r:id="rId5" imgW="634680" imgH="266400" progId="Equation.DSMT4">
                  <p:embed/>
                </p:oleObj>
              </mc:Choice>
              <mc:Fallback>
                <p:oleObj name="Equation" r:id="rId5" imgW="634680" imgH="26640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spid="_x0000_s26700" name="Equation" r:id="rId7" imgW="634680" imgH="266400" progId="Equation.DSMT4">
                  <p:embed/>
                </p:oleObj>
              </mc:Choice>
              <mc:Fallback>
                <p:oleObj name="Equation" r:id="rId7" imgW="634680" imgH="2664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spid="_x0000_s26701" name="Equation" r:id="rId9" imgW="634680" imgH="266400" progId="Equation.DSMT4">
                  <p:embed/>
                </p:oleObj>
              </mc:Choice>
              <mc:Fallback>
                <p:oleObj name="Equation" r:id="rId9" imgW="634680" imgH="26640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spid="_x0000_s26702" name="Equation" r:id="rId11" imgW="787320" imgH="266400" progId="Equation.DSMT4">
                  <p:embed/>
                </p:oleObj>
              </mc:Choice>
              <mc:Fallback>
                <p:oleObj name="Equation" r:id="rId11" imgW="787320" imgH="26640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spid="_x0000_s26703" name="Equation" r:id="rId13" imgW="622080" imgH="266400" progId="Equation.DSMT4">
                  <p:embed/>
                </p:oleObj>
              </mc:Choice>
              <mc:Fallback>
                <p:oleObj name="Equation" r:id="rId13" imgW="622080" imgH="26640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spid="_x0000_s26704" name="Equation" r:id="rId15" imgW="634680" imgH="266400" progId="Equation.DSMT4">
                  <p:embed/>
                </p:oleObj>
              </mc:Choice>
              <mc:Fallback>
                <p:oleObj name="Equation" r:id="rId15" imgW="634680" imgH="2664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spid="_x0000_s26705" name="Equation" r:id="rId17" imgW="622080" imgH="266400" progId="Equation.DSMT4">
                  <p:embed/>
                </p:oleObj>
              </mc:Choice>
              <mc:Fallback>
                <p:oleObj name="Equation" r:id="rId17" imgW="622080" imgH="2664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spid="_x0000_s26706" name="Equation" r:id="rId19" imgW="203040" imgH="215640" progId="Equation.DSMT4">
                  <p:embed/>
                </p:oleObj>
              </mc:Choice>
              <mc:Fallback>
                <p:oleObj name="Equation" r:id="rId19" imgW="203040" imgH="215640"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spid="_x0000_s26707" name="Equation" r:id="rId21" imgW="203040" imgH="215640" progId="Equation.DSMT4">
                  <p:embed/>
                </p:oleObj>
              </mc:Choice>
              <mc:Fallback>
                <p:oleObj name="Equation" r:id="rId21" imgW="203040" imgH="21564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spid="_x0000_s26708" name="Equation" r:id="rId23" imgW="1384200" imgH="368280" progId="Equation.DSMT4">
                  <p:embed/>
                </p:oleObj>
              </mc:Choice>
              <mc:Fallback>
                <p:oleObj name="Equation" r:id="rId23" imgW="1384200" imgH="368280" progId="Equation.DSMT4">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0" name="Straight Connector 19"/>
          <p:cNvCxnSpPr/>
          <p:nvPr/>
        </p:nvCxnSpPr>
        <p:spPr>
          <a:xfrm rot="10800000" flipV="1">
            <a:off x="4741179" y="4249723"/>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spid="_x0000_s26709" name="Equation" r:id="rId25" imgW="2514600" imgH="825480" progId="Equation.DSMT4">
                  <p:embed/>
                </p:oleObj>
              </mc:Choice>
              <mc:Fallback>
                <p:oleObj name="Equation" r:id="rId25" imgW="2514600" imgH="825480" progId="Equation.DSMT4">
                  <p:embed/>
                  <p:pic>
                    <p:nvPicPr>
                      <p:cNvPr id="0" name="Picture 2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Connector 22"/>
          <p:cNvCxnSpPr/>
          <p:nvPr/>
        </p:nvCxnSpPr>
        <p:spPr>
          <a:xfrm rot="10800000" flipV="1">
            <a:off x="4251960" y="4721323"/>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878026" y="4207778"/>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6487626" y="4729712"/>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85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58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585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1175706"/>
          </a:xfrm>
          <a:prstGeom prst="rect">
            <a:avLst/>
          </a:prstGeom>
          <a:noFill/>
        </p:spPr>
        <p:txBody>
          <a:bodyPr>
            <a:spAutoFit/>
          </a:bodyPr>
          <a:lstStyle/>
          <a:p>
            <a:pPr marL="461963" indent="-461963">
              <a:buFont typeface="Courier New" pitchFamily="49" charset="0"/>
              <a:buChar char="o"/>
            </a:pPr>
            <a:r>
              <a:rPr lang="en-US" dirty="0"/>
              <a:t>Multiply rational expressions. </a:t>
            </a:r>
          </a:p>
          <a:p>
            <a:pPr marL="461963" indent="-461963">
              <a:buFont typeface="Courier New" pitchFamily="49" charset="0"/>
              <a:buChar char="o"/>
            </a:pPr>
            <a:r>
              <a:rPr lang="en-US" dirty="0"/>
              <a:t>Divide rational expressions.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To Multiply Rational Expressions</a:t>
            </a:r>
          </a:p>
        </p:txBody>
      </p:sp>
      <p:sp>
        <p:nvSpPr>
          <p:cNvPr id="4" name="Rectangle 3"/>
          <p:cNvSpPr txBox="1">
            <a:spLocks/>
          </p:cNvSpPr>
          <p:nvPr/>
        </p:nvSpPr>
        <p:spPr>
          <a:xfrm>
            <a:off x="457200" y="1280160"/>
            <a:ext cx="8229600" cy="4487382"/>
          </a:xfrm>
          <a:prstGeom prst="rect">
            <a:avLst/>
          </a:prstGeom>
          <a:solidFill>
            <a:schemeClr val="accent3"/>
          </a:solidFill>
          <a:ln w="28575">
            <a:solidFill>
              <a:srgbClr val="000000"/>
            </a:solidFill>
          </a:ln>
        </p:spPr>
        <p:txBody>
          <a:bodyPr wrap="square">
            <a:spAutoFit/>
          </a:bodyPr>
          <a:lstStyle/>
          <a:p>
            <a:pPr marL="463550" indent="-463550" algn="ctr">
              <a:spcBef>
                <a:spcPct val="0"/>
              </a:spcBef>
              <a:buFont typeface="Courier New" pitchFamily="49" charset="0"/>
              <a:buNone/>
            </a:pPr>
            <a:r>
              <a:rPr lang="en-US" sz="2800" b="1" dirty="0">
                <a:solidFill>
                  <a:srgbClr val="000000"/>
                </a:solidFill>
              </a:rPr>
              <a:t>Procedure</a:t>
            </a:r>
          </a:p>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301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Definition</a:t>
            </a:r>
          </a:p>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Multiplying Rational Expressions</a:t>
            </a:r>
          </a:p>
        </p:txBody>
      </p:sp>
      <p:graphicFrame>
        <p:nvGraphicFramePr>
          <p:cNvPr id="24580" name="Object 4"/>
          <p:cNvGraphicFramePr>
            <a:graphicFrameLocks noChangeAspect="1"/>
          </p:cNvGraphicFramePr>
          <p:nvPr/>
        </p:nvGraphicFramePr>
        <p:xfrm>
          <a:off x="3492500" y="2514600"/>
          <a:ext cx="1841500" cy="876300"/>
        </p:xfrm>
        <a:graphic>
          <a:graphicData uri="http://schemas.openxmlformats.org/presentationml/2006/ole">
            <mc:AlternateContent xmlns:mc="http://schemas.openxmlformats.org/markup-compatibility/2006">
              <mc:Choice xmlns:v="urn:schemas-microsoft-com:vml" Requires="v">
                <p:oleObj spid="_x0000_s16393" name="Equation" r:id="rId3" imgW="1841500" imgH="876300" progId="Equation.DSMT4">
                  <p:embed/>
                </p:oleObj>
              </mc:Choice>
              <mc:Fallback>
                <p:oleObj name="Equation" r:id="rId3" imgW="18415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5146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spid="_x0000_s17448" name="Equation" r:id="rId3" imgW="1790700" imgH="952500" progId="Equation.DSMT4">
                  <p:embed/>
                </p:oleObj>
              </mc:Choice>
              <mc:Fallback>
                <p:oleObj name="Equation" r:id="rId3" imgW="1790700" imgH="952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spid="_x0000_s17449" name="Equation" r:id="rId5" imgW="2489200" imgH="952500" progId="Equation.DSMT4">
                  <p:embed/>
                </p:oleObj>
              </mc:Choice>
              <mc:Fallback>
                <p:oleObj name="Equation" r:id="rId5" imgW="2489200" imgH="9525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spid="_x0000_s17450" name="Equation" r:id="rId7" imgW="1625600" imgH="889000" progId="Equation.DSMT4">
                  <p:embed/>
                </p:oleObj>
              </mc:Choice>
              <mc:Fallback>
                <p:oleObj name="Equation" r:id="rId7" imgW="16256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spid="_x0000_s17451" name="Equation" r:id="rId9" imgW="1282700" imgH="889000" progId="Equation.DSMT4">
                  <p:embed/>
                </p:oleObj>
              </mc:Choice>
              <mc:Fallback>
                <p:oleObj name="Equation" r:id="rId9" imgW="1282700" imgH="8890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spid="_x0000_s17452" name="Equation" r:id="rId11" imgW="2578100" imgH="952500" progId="Equation.DSMT4">
                  <p:embed/>
                </p:oleObj>
              </mc:Choice>
              <mc:Fallback>
                <p:oleObj name="Equation" r:id="rId11" imgW="2578100" imgH="9525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spid="_x0000_s17453" name="Equation" r:id="rId13" imgW="1790700" imgH="952500" progId="Equation.DSMT4">
                  <p:embed/>
                </p:oleObj>
              </mc:Choice>
              <mc:Fallback>
                <p:oleObj name="Equation" r:id="rId13" imgW="1790700" imgH="952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spid="_x0000_s18482" name="Equation" r:id="rId3" imgW="2425700" imgH="990600" progId="Equation.DSMT4">
                  <p:embed/>
                </p:oleObj>
              </mc:Choice>
              <mc:Fallback>
                <p:oleObj name="Equation" r:id="rId3" imgW="2425700" imgH="99060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spid="_x0000_s18483" name="Equation" r:id="rId5" imgW="2311400" imgH="838200" progId="Equation.DSMT4">
                  <p:embed/>
                </p:oleObj>
              </mc:Choice>
              <mc:Fallback>
                <p:oleObj name="Equation" r:id="rId5" imgW="2311400" imgH="83820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spid="_x0000_s18484" name="Equation" r:id="rId7" imgW="1765080" imgH="888840" progId="Equation.DSMT4">
                  <p:embed/>
                </p:oleObj>
              </mc:Choice>
              <mc:Fallback>
                <p:oleObj name="Equation" r:id="rId7" imgW="1765080" imgH="88884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spid="_x0000_s18485" name="Equation" r:id="rId9" imgW="152268" imgH="152268" progId="Equation.DSMT4">
                  <p:embed/>
                </p:oleObj>
              </mc:Choice>
              <mc:Fallback>
                <p:oleObj name="Equation" r:id="rId9" imgW="152268" imgH="152268"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spid="_x0000_s18486" name="Equation" r:id="rId11" imgW="1765080" imgH="888840" progId="Equation.DSMT4">
                  <p:embed/>
                </p:oleObj>
              </mc:Choice>
              <mc:Fallback>
                <p:oleObj name="Equation" r:id="rId11" imgW="1765080" imgH="888840" progId="Equation.DSMT4">
                  <p:embed/>
                  <p:pic>
                    <p:nvPicPr>
                      <p:cNvPr id="0" name="Picture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spid="_x0000_s42031" name="Equation" r:id="rId3" imgW="2743200" imgH="888840" progId="Equation.DSMT4">
                  <p:embed/>
                </p:oleObj>
              </mc:Choice>
              <mc:Fallback>
                <p:oleObj name="Equation" r:id="rId3" imgW="2743200" imgH="88884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spid="_x0000_s42032" name="Equation" r:id="rId5" imgW="2857500" imgH="1104900" progId="Equation.DSMT4">
                  <p:embed/>
                </p:oleObj>
              </mc:Choice>
              <mc:Fallback>
                <p:oleObj name="Equation" r:id="rId5" imgW="2857500" imgH="11049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spid="_x0000_s42033" name="Equation" r:id="rId7" imgW="1473200" imgH="952500" progId="Equation.DSMT4">
                  <p:embed/>
                </p:oleObj>
              </mc:Choice>
              <mc:Fallback>
                <p:oleObj name="Equation" r:id="rId7" imgW="1473200" imgH="952500" progId="Equation.DSMT4">
                  <p:embed/>
                  <p:pic>
                    <p:nvPicPr>
                      <p:cNvPr id="0" name="Object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spid="_x0000_s42034" name="Equation" r:id="rId9" imgW="609336" imgH="355446" progId="Equation.DSMT4">
                  <p:embed/>
                </p:oleObj>
              </mc:Choice>
              <mc:Fallback>
                <p:oleObj name="Equation" r:id="rId9" imgW="609336" imgH="355446" progId="Equation.DSMT4">
                  <p:embed/>
                  <p:pic>
                    <p:nvPicPr>
                      <p:cNvPr id="0" name="Object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spid="_x0000_s42035" name="Equation" r:id="rId11" imgW="609336" imgH="355446" progId="Equation.DSMT4">
                  <p:embed/>
                </p:oleObj>
              </mc:Choice>
              <mc:Fallback>
                <p:oleObj name="Equation" r:id="rId11" imgW="609336" imgH="355446" progId="Equation.DSMT4">
                  <p:embed/>
                  <p:pic>
                    <p:nvPicPr>
                      <p:cNvPr id="0" name="Object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spid="_x0000_s42036" name="Equation" r:id="rId13" imgW="342751" imgH="241195" progId="Equation.DSMT4">
                  <p:embed/>
                </p:oleObj>
              </mc:Choice>
              <mc:Fallback>
                <p:oleObj name="Equation" r:id="rId13" imgW="342751" imgH="241195" progId="Equation.DSMT4">
                  <p:embed/>
                  <p:pic>
                    <p:nvPicPr>
                      <p:cNvPr id="0" name="Object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spid="_x0000_s42037" name="Equation" r:id="rId15" imgW="2578100" imgH="838200" progId="Equation.DSMT4">
                  <p:embed/>
                </p:oleObj>
              </mc:Choice>
              <mc:Fallback>
                <p:oleObj name="Equation" r:id="rId15" imgW="2578100" imgH="838200" progId="Equation.DSMT4">
                  <p:embed/>
                  <p:pic>
                    <p:nvPicPr>
                      <p:cNvPr id="0" name="Object 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spid="_x0000_s42038" name="Equation" r:id="rId17" imgW="2743200" imgH="888840" progId="Equation.DSMT4">
                  <p:embed/>
                </p:oleObj>
              </mc:Choice>
              <mc:Fallback>
                <p:oleObj name="Equation" r:id="rId17" imgW="2743200" imgH="88884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spid="_x0000_s19513" name="Equation" r:id="rId3" imgW="3263760" imgH="888840" progId="Equation.DSMT4">
                  <p:embed/>
                </p:oleObj>
              </mc:Choice>
              <mc:Fallback>
                <p:oleObj name="Equation" r:id="rId3" imgW="3263760" imgH="88884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spid="_x0000_s19514" name="Equation" r:id="rId5" imgW="3835400" imgH="990600" progId="Equation.DSMT4">
                  <p:embed/>
                </p:oleObj>
              </mc:Choice>
              <mc:Fallback>
                <p:oleObj name="Equation" r:id="rId5" imgW="3835400" imgH="9906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spid="_x0000_s19515" name="Equation" r:id="rId7" imgW="2070100" imgH="990600" progId="Equation.DSMT4">
                  <p:embed/>
                </p:oleObj>
              </mc:Choice>
              <mc:Fallback>
                <p:oleObj name="Equation" r:id="rId7" imgW="2070100" imgH="9906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spid="_x0000_s19516" name="Equation" r:id="rId9" imgW="1485900" imgH="469900" progId="Equation.DSMT4">
                  <p:embed/>
                </p:oleObj>
              </mc:Choice>
              <mc:Fallback>
                <p:oleObj name="Equation" r:id="rId9" imgW="1485900" imgH="4699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spid="_x0000_s19517" name="Equation" r:id="rId11" imgW="342751" imgH="241195" progId="Equation.DSMT4">
                  <p:embed/>
                </p:oleObj>
              </mc:Choice>
              <mc:Fallback>
                <p:oleObj name="Equation" r:id="rId11" imgW="342751" imgH="241195"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spid="_x0000_s19518" name="Equation" r:id="rId13" imgW="342751" imgH="241195" progId="Equation.DSMT4">
                  <p:embed/>
                </p:oleObj>
              </mc:Choice>
              <mc:Fallback>
                <p:oleObj name="Equation" r:id="rId13" imgW="342751" imgH="241195"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spid="_x0000_s19519" name="Equation" r:id="rId14" imgW="1497950" imgH="1002865" progId="Equation.DSMT4">
                  <p:embed/>
                </p:oleObj>
              </mc:Choice>
              <mc:Fallback>
                <p:oleObj name="Equation" r:id="rId14" imgW="1497950" imgH="1002865"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spid="_x0000_s19520" name="Equation" r:id="rId16" imgW="1498600" imgH="889000" progId="Equation.DSMT4">
                  <p:embed/>
                </p:oleObj>
              </mc:Choice>
              <mc:Fallback>
                <p:oleObj name="Equation" r:id="rId16" imgW="1498600" imgH="8890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spid="_x0000_s19521" name="Equation" r:id="rId18" imgW="3263760" imgH="888840" progId="Equation.DSMT4">
                  <p:embed/>
                </p:oleObj>
              </mc:Choice>
              <mc:Fallback>
                <p:oleObj name="Equation" r:id="rId18" imgW="3263760" imgH="888840" progId="Equation.DSMT4">
                  <p:embed/>
                  <p:pic>
                    <p:nvPicPr>
                      <p:cNvPr id="0" name="Picture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Multiplication with Rational Expressions</a:t>
            </a:r>
          </a:p>
        </p:txBody>
      </p:sp>
      <p:sp>
        <p:nvSpPr>
          <p:cNvPr id="8" name="Rectangle 3"/>
          <p:cNvSpPr>
            <a:spLocks noGrp="1"/>
          </p:cNvSpPr>
          <p:nvPr>
            <p:ph idx="4294967295"/>
          </p:nvPr>
        </p:nvSpPr>
        <p:spPr>
          <a:xfrm>
            <a:off x="457200" y="1280160"/>
            <a:ext cx="8229600" cy="4124206"/>
          </a:xfrm>
          <a:prstGeom prst="rect">
            <a:avLst/>
          </a:prstGeom>
          <a:noFill/>
          <a:ln w="28575">
            <a:solidFill>
              <a:srgbClr val="FF0008"/>
            </a:solidFill>
          </a:ln>
        </p:spPr>
        <p:txBody>
          <a:bodyPr>
            <a:spAutoFit/>
          </a:bodyPr>
          <a:lstStyle/>
          <a:p>
            <a:pPr algn="ctr">
              <a:buNone/>
            </a:pPr>
            <a:r>
              <a:rPr lang="en-US" sz="2800" b="1" dirty="0">
                <a:solidFill>
                  <a:srgbClr val="000000"/>
                </a:solidFill>
              </a:rPr>
              <a:t>Attention!</a:t>
            </a:r>
          </a:p>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b="1" dirty="0">
                <a:solidFill>
                  <a:srgbClr val="C00000"/>
                </a:solidFill>
              </a:rPr>
              <a:t>.</a:t>
            </a:r>
            <a:r>
              <a:rPr lang="en-US" sz="2600" dirty="0">
                <a:solidFill>
                  <a:srgbClr val="000000"/>
                </a:solidFill>
              </a:rPr>
              <a:t>  As we will see in the next section, this form makes the results easier to add and subtract.  However, be aware that this form is just an option, and multiplying out the denominator is not an error.</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981</TotalTime>
  <Words>522</Words>
  <Application>Microsoft Office PowerPoint</Application>
  <PresentationFormat>On-screen Show (4:3)</PresentationFormat>
  <Paragraphs>68</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14.2</vt:lpstr>
      <vt:lpstr>Objectives</vt:lpstr>
      <vt:lpstr>To Multiply Rational Expressions</vt:lpstr>
      <vt:lpstr>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Multiplication with Rational Expressions</vt:lpstr>
      <vt:lpstr>Completion Example 5: Multiplication with Rational Expressions</vt:lpstr>
      <vt:lpstr>Dividing Rational Expressions</vt:lpstr>
      <vt:lpstr>Example 6: Dividing with Rational Expressions</vt:lpstr>
      <vt:lpstr>Example 6: Dividing with Rational Expressions (cont.)</vt:lpstr>
      <vt:lpstr>Example 7: Dividing with Rational Expressions</vt:lpstr>
      <vt:lpstr>Example 8: Division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152</cp:revision>
  <dcterms:created xsi:type="dcterms:W3CDTF">2013-04-26T14:43:13Z</dcterms:created>
  <dcterms:modified xsi:type="dcterms:W3CDTF">2018-06-12T14:23:33Z</dcterms:modified>
</cp:coreProperties>
</file>