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1690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3" imgW="1993680" imgH="787320" progId="Equation.DSMT4">
                  <p:embed/>
                </p:oleObj>
              </mc:Choice>
              <mc:Fallback>
                <p:oleObj name="Equation" r:id="rId3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541789" y="3754889"/>
          <a:ext cx="238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5" imgW="2387520" imgH="444240" progId="Equation.DSMT4">
                  <p:embed/>
                </p:oleObj>
              </mc:Choice>
              <mc:Fallback>
                <p:oleObj name="Equation" r:id="rId5" imgW="23875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3754889"/>
                        <a:ext cx="238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1058411" y="4267200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Equation" r:id="rId7" imgW="2082600" imgH="876240" progId="Equation.DSMT4">
                  <p:embed/>
                </p:oleObj>
              </mc:Choice>
              <mc:Fallback>
                <p:oleObj name="Equation" r:id="rId7" imgW="208260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411" y="4267200"/>
                        <a:ext cx="2082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3" name="Equation" r:id="rId3" imgW="698400" imgH="787320" progId="Equation.DSMT4">
                  <p:embed/>
                </p:oleObj>
              </mc:Choice>
              <mc:Fallback>
                <p:oleObj name="Equation" r:id="rId3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4" name="Equation" r:id="rId5" imgW="698400" imgH="774360" progId="Equation.DSMT4">
                  <p:embed/>
                </p:oleObj>
              </mc:Choice>
              <mc:Fallback>
                <p:oleObj name="Equation" r:id="rId5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Equation" r:id="rId7" imgW="1231560" imgH="774360" progId="Equation.DSMT4">
                  <p:embed/>
                </p:oleObj>
              </mc:Choice>
              <mc:Fallback>
                <p:oleObj name="Equation" r:id="rId7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Equation" r:id="rId9" imgW="1295280" imgH="787320" progId="Equation.DSMT4">
                  <p:embed/>
                </p:oleObj>
              </mc:Choice>
              <mc:Fallback>
                <p:oleObj name="Equation" r:id="rId9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11" imgW="1460160" imgH="876240" progId="Equation.DSMT4">
                  <p:embed/>
                </p:oleObj>
              </mc:Choice>
              <mc:Fallback>
                <p:oleObj name="Equation" r:id="rId11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8" name="Equation" r:id="rId13" imgW="1269720" imgH="787320" progId="Equation.DSMT4">
                  <p:embed/>
                </p:oleObj>
              </mc:Choice>
              <mc:Fallback>
                <p:oleObj name="Equation" r:id="rId13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The denominator on the right is already factored and </a:t>
            </a:r>
          </a:p>
          <a:p>
            <a:r>
              <a:rPr lang="en-US" dirty="0"/>
              <a:t>we see that we need to multiply by                      to get </a:t>
            </a:r>
          </a:p>
          <a:p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2609850" y="240030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5" name="Equation" r:id="rId3" imgW="3924000" imgH="876240" progId="Equation.DSMT4">
                  <p:embed/>
                </p:oleObj>
              </mc:Choice>
              <mc:Fallback>
                <p:oleObj name="Equation" r:id="rId3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0030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5723389" y="4114800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Equation" r:id="rId5" imgW="1562040" imgH="927000" progId="Equation.DSMT4">
                  <p:embed/>
                </p:oleObj>
              </mc:Choice>
              <mc:Fallback>
                <p:oleObj name="Equation" r:id="rId5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389" y="4114800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5" name="Equation" r:id="rId3" imgW="838080" imgH="787320" progId="Equation.DSMT4">
                  <p:embed/>
                </p:oleObj>
              </mc:Choice>
              <mc:Fallback>
                <p:oleObj name="Equation" r:id="rId3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6" name="Equation" r:id="rId5" imgW="3225600" imgH="927000" progId="Equation.DSMT4">
                  <p:embed/>
                </p:oleObj>
              </mc:Choice>
              <mc:Fallback>
                <p:oleObj name="Equation" r:id="rId5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7" name="Equation" r:id="rId7" imgW="3060360" imgH="939600" progId="Equation.DSMT4">
                  <p:embed/>
                </p:oleObj>
              </mc:Choice>
              <mc:Fallback>
                <p:oleObj name="Equation" r:id="rId7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7515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least common multiple and add fractions.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least common multiple of a list of polynomials.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equivalent rational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Find the LCM of a Set of Counting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</a:t>
            </a:r>
            <a:r>
              <a:rPr lang="en-US" dirty="0"/>
              <a:t>Using the most of each factor in any one prime factorization we have LCM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7" name="Equation" r:id="rId3" imgW="3670200" imgH="330120" progId="Equation.DSMT4">
                  <p:embed/>
                </p:oleObj>
              </mc:Choice>
              <mc:Fallback>
                <p:oleObj name="Equation" r:id="rId3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8" name="Equation" r:id="rId5" imgW="3835080" imgH="330120" progId="Equation.DSMT4">
                  <p:embed/>
                </p:oleObj>
              </mc:Choice>
              <mc:Fallback>
                <p:oleObj name="Equation" r:id="rId5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9" name="Equation" r:id="rId7" imgW="3835080" imgH="330120" progId="Equation.DSMT4">
                  <p:embed/>
                </p:oleObj>
              </mc:Choice>
              <mc:Fallback>
                <p:oleObj name="Equation" r:id="rId7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380242"/>
              </p:ext>
            </p:extLst>
          </p:nvPr>
        </p:nvGraphicFramePr>
        <p:xfrm>
          <a:off x="4395788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9" imgW="1917360" imgH="291960" progId="Equation.DSMT4">
                  <p:embed/>
                </p:oleObj>
              </mc:Choice>
              <mc:Fallback>
                <p:oleObj name="Equation" r:id="rId9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5" imgW="1815840" imgH="838080" progId="Equation.DSMT4">
                  <p:embed/>
                </p:oleObj>
              </mc:Choice>
              <mc:Fallback>
                <p:oleObj name="Equation" r:id="rId5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7" imgW="1473120" imgH="838080" progId="Equation.DSMT4">
                  <p:embed/>
                </p:oleObj>
              </mc:Choice>
              <mc:Fallback>
                <p:oleObj name="Equation" r:id="rId7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11" imgW="863280" imgH="838080" progId="Equation.DSMT4">
                  <p:embed/>
                </p:oleObj>
              </mc:Choice>
              <mc:Fallback>
                <p:oleObj name="Equation" r:id="rId11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6" name="Equation" r:id="rId3" imgW="1511280" imgH="838080" progId="Equation.DSMT4">
                  <p:embed/>
                </p:oleObj>
              </mc:Choice>
              <mc:Fallback>
                <p:oleObj name="Equation" r:id="rId3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7" name="Equation" r:id="rId5" imgW="1333440" imgH="1358640" progId="Equation.DSMT4">
                  <p:embed/>
                </p:oleObj>
              </mc:Choice>
              <mc:Fallback>
                <p:oleObj name="Equation" r:id="rId5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8" name="Equation" r:id="rId7" imgW="2717640" imgH="291960" progId="Equation.DSMT4">
                  <p:embed/>
                </p:oleObj>
              </mc:Choice>
              <mc:Fallback>
                <p:oleObj name="Equation" r:id="rId7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9" name="Equation" r:id="rId9" imgW="2819160" imgH="838080" progId="Equation.DSMT4">
                  <p:embed/>
                </p:oleObj>
              </mc:Choice>
              <mc:Fallback>
                <p:oleObj name="Equation" r:id="rId9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0" name="Equation" r:id="rId11" imgW="2158920" imgH="838080" progId="Equation.DSMT4">
                  <p:embed/>
                </p:oleObj>
              </mc:Choice>
              <mc:Fallback>
                <p:oleObj name="Equation" r:id="rId11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1" name="Equation" r:id="rId13" imgW="1854000" imgH="838080" progId="Equation.DSMT4">
                  <p:embed/>
                </p:oleObj>
              </mc:Choice>
              <mc:Fallback>
                <p:oleObj name="Equation" r:id="rId13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2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1" name="Equation" r:id="rId3" imgW="2145960" imgH="444240" progId="Equation.DSMT4">
                  <p:embed/>
                </p:oleObj>
              </mc:Choice>
              <mc:Fallback>
                <p:oleObj name="Equation" r:id="rId3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2" name="Equation" r:id="rId5" imgW="2971800" imgH="469800" progId="Equation.DSMT4">
                  <p:embed/>
                </p:oleObj>
              </mc:Choice>
              <mc:Fallback>
                <p:oleObj name="Equation" r:id="rId5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3" name="Equation" r:id="rId7" imgW="3022560" imgH="469800" progId="Equation.DSMT4">
                  <p:embed/>
                </p:oleObj>
              </mc:Choice>
              <mc:Fallback>
                <p:oleObj name="Equation" r:id="rId7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4" name="Equation" r:id="rId9" imgW="1714320" imgH="571320" progId="Equation.DSMT4">
                  <p:embed/>
                </p:oleObj>
              </mc:Choice>
              <mc:Fallback>
                <p:oleObj name="Equation" r:id="rId9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8" name="Equation" r:id="rId3" imgW="2946240" imgH="520560" progId="Equation.DSMT4">
                  <p:embed/>
                </p:oleObj>
              </mc:Choice>
              <mc:Fallback>
                <p:oleObj name="Equation" r:id="rId3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9" name="Equation" r:id="rId5" imgW="2743200" imgH="469800" progId="Equation.DSMT4">
                  <p:embed/>
                </p:oleObj>
              </mc:Choice>
              <mc:Fallback>
                <p:oleObj name="Equation" r:id="rId5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0" name="Equation" r:id="rId7" imgW="3619440" imgH="533160" progId="Equation.DSMT4">
                  <p:embed/>
                </p:oleObj>
              </mc:Choice>
              <mc:Fallback>
                <p:oleObj name="Equation" r:id="rId7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1" name="Equation" r:id="rId9" imgW="2793960" imgH="533160" progId="Equation.DSMT4">
                  <p:embed/>
                </p:oleObj>
              </mc:Choice>
              <mc:Fallback>
                <p:oleObj name="Equation" r:id="rId9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2" name="Equation" r:id="rId11" imgW="2286000" imgH="444240" progId="Equation.DSMT4">
                  <p:embed/>
                </p:oleObj>
              </mc:Choice>
              <mc:Fallback>
                <p:oleObj name="Equation" r:id="rId11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391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MathType 6.0 Equation</vt:lpstr>
      <vt:lpstr>Section 14.3</vt:lpstr>
      <vt:lpstr>Objectives</vt:lpstr>
      <vt:lpstr>To Find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To Find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156</cp:revision>
  <dcterms:created xsi:type="dcterms:W3CDTF">2013-04-26T14:43:13Z</dcterms:created>
  <dcterms:modified xsi:type="dcterms:W3CDTF">2018-06-12T14:25:06Z</dcterms:modified>
</cp:coreProperties>
</file>