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07" autoAdjust="0"/>
    <p:restoredTop sz="94721" autoAdjust="0"/>
  </p:normalViewPr>
  <p:slideViewPr>
    <p:cSldViewPr>
      <p:cViewPr varScale="1">
        <p:scale>
          <a:sx n="87" d="100"/>
          <a:sy n="87" d="100"/>
        </p:scale>
        <p:origin x="102" y="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0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609600" y="17145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1346040" imgH="1688760" progId="Equation.DSMT4">
                  <p:embed/>
                </p:oleObj>
              </mc:Choice>
              <mc:Fallback>
                <p:oleObj name="Equation" r:id="rId3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7145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791200" y="4063669"/>
            <a:ext cx="32918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61112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5" imgW="1346200" imgH="1663700" progId="Equation.DSMT4">
                  <p:embed/>
                </p:oleObj>
              </mc:Choice>
              <mc:Fallback>
                <p:oleObj name="Equation" r:id="rId5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112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430132" y="3923352"/>
          <a:ext cx="32893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7" imgW="3289300" imgH="1778000" progId="Equation.DSMT4">
                  <p:embed/>
                </p:oleObj>
              </mc:Choice>
              <mc:Fallback>
                <p:oleObj name="Equation" r:id="rId7" imgW="3289300" imgH="1778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132" y="3923352"/>
                        <a:ext cx="32893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2895600" y="4632325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5388" y="144145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4203700" imgH="1663700" progId="Equation.DSMT4">
                  <p:embed/>
                </p:oleObj>
              </mc:Choice>
              <mc:Fallback>
                <p:oleObj name="Equation" r:id="rId3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144145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95388" y="330925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5" imgW="2895600" imgH="990600" progId="Equation.DSMT4">
                  <p:embed/>
                </p:oleObj>
              </mc:Choice>
              <mc:Fallback>
                <p:oleObj name="Equation" r:id="rId5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30925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89038" y="4446588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7" imgW="1409088" imgH="990170" progId="Equation.DSMT4">
                  <p:embed/>
                </p:oleObj>
              </mc:Choice>
              <mc:Fallback>
                <p:oleObj name="Equation" r:id="rId7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4446588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267200" y="3397705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9" imgW="2197100" imgH="952500" progId="Equation.DSMT4">
                  <p:embed/>
                </p:oleObj>
              </mc:Choice>
              <mc:Fallback>
                <p:oleObj name="Equation" r:id="rId9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397705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590800" y="16764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469066" y="204676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10000" y="197324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1910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518848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899848" y="253507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00722" y="1692802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3" imgW="1282680" imgH="901440" progId="Equation.DSMT4">
                  <p:embed/>
                </p:oleObj>
              </mc:Choice>
              <mc:Fallback>
                <p:oleObj name="Equation" r:id="rId3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692802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91200" y="320416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127080" y="307303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5" imgW="1282700" imgH="901700" progId="Equation.DSMT4">
                  <p:embed/>
                </p:oleObj>
              </mc:Choice>
              <mc:Fallback>
                <p:oleObj name="Equation" r:id="rId5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080" y="307303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417763" y="2615200"/>
          <a:ext cx="31115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7" imgW="3111500" imgH="1841500" progId="Equation.DSMT4">
                  <p:embed/>
                </p:oleObj>
              </mc:Choice>
              <mc:Fallback>
                <p:oleObj name="Equation" r:id="rId7" imgW="3111500" imgH="1841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2615200"/>
                        <a:ext cx="31115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17763" y="4683712"/>
          <a:ext cx="2171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9" imgW="2171700" imgH="1371600" progId="Equation.DSMT4">
                  <p:embed/>
                </p:oleObj>
              </mc:Choice>
              <mc:Fallback>
                <p:oleObj name="Equation" r:id="rId9" imgW="2171700" imgH="1371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4683712"/>
                        <a:ext cx="2171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800600" y="473768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1" imgW="1663700" imgH="939800" progId="Equation.DSMT4">
                  <p:embed/>
                </p:oleObj>
              </mc:Choice>
              <mc:Fallback>
                <p:oleObj name="Equation" r:id="rId11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73768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6617379" y="512322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3" imgW="647419" imgH="304668" progId="Equation.DSMT4">
                  <p:embed/>
                </p:oleObj>
              </mc:Choice>
              <mc:Fallback>
                <p:oleObj name="Equation" r:id="rId13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7379" y="512322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059875" y="546076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743200" y="567748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57550" y="570618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319650" y="54251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5011737" y="475673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5392737" y="536633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3" imgW="2806700" imgH="838200" progId="Equation.DSMT4">
                  <p:embed/>
                </p:oleObj>
              </mc:Choice>
              <mc:Fallback>
                <p:oleObj name="Equation" r:id="rId3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5" imgW="2971800" imgH="838200" progId="Equation.DSMT4">
                  <p:embed/>
                </p:oleObj>
              </mc:Choice>
              <mc:Fallback>
                <p:oleObj name="Equation" r:id="rId5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7" imgW="2057400" imgH="838200" progId="Equation.DSMT4">
                  <p:embed/>
                </p:oleObj>
              </mc:Choice>
              <mc:Fallback>
                <p:oleObj name="Equation" r:id="rId7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9" imgW="2006600" imgH="838200" progId="Equation.DSMT4">
                  <p:embed/>
                </p:oleObj>
              </mc:Choice>
              <mc:Fallback>
                <p:oleObj name="Equation" r:id="rId9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11" imgW="1028700" imgH="838200" progId="Equation.DSMT4">
                  <p:embed/>
                </p:oleObj>
              </mc:Choice>
              <mc:Fallback>
                <p:oleObj name="Equation" r:id="rId11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simplifying the numerator and denominator and then dividing.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fractions by multiplying by the LCM of all denominators and then simplifying.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Simplify complex algebraic expressions.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Simplify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6409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>
              <a:lnSpc>
                <a:spcPct val="11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4845712" y="1205552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3" imgW="673100" imgH="1803400" progId="Equation.DSMT4">
                  <p:embed/>
                </p:oleObj>
              </mc:Choice>
              <mc:Fallback>
                <p:oleObj name="Equation" r:id="rId3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5712" y="1205552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3711714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278040" y="2999096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5" imgW="673100" imgH="1790700" progId="Equation.DSMT4">
                  <p:embed/>
                </p:oleObj>
              </mc:Choice>
              <mc:Fallback>
                <p:oleObj name="Equation" r:id="rId5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999096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111500" y="347662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7" imgW="1459866" imgH="901309" progId="Equation.DSMT4">
                  <p:embed/>
                </p:oleObj>
              </mc:Choice>
              <mc:Fallback>
                <p:oleObj name="Equation" r:id="rId7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47662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111500" y="488950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9" imgW="736600" imgH="901700" progId="Equation.DSMT4">
                  <p:embed/>
                </p:oleObj>
              </mc:Choice>
              <mc:Fallback>
                <p:oleObj name="Equation" r:id="rId9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88950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3393488" y="354071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962400" y="4038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191000" y="358140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29000" y="3962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267200" y="4038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3533775" y="352425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95750" y="439102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11" imgW="164957" imgH="203024" progId="Equation.DSMT4">
                  <p:embed/>
                </p:oleObj>
              </mc:Choice>
              <mc:Fallback>
                <p:oleObj name="Equation" r:id="rId11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439102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533775" y="438150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13" imgW="152268" imgH="215713" progId="Equation.DSMT4">
                  <p:embed/>
                </p:oleObj>
              </mc:Choice>
              <mc:Fallback>
                <p:oleObj name="Equation" r:id="rId13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775" y="438150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following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1346040" imgH="1688760" progId="Equation.DSMT4">
                  <p:embed/>
                </p:oleObj>
              </mc:Choice>
              <mc:Fallback>
                <p:oleObj name="Equation" r:id="rId3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918200" y="5181600"/>
          <a:ext cx="1676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1676400" imgH="609600" progId="Equation.DSMT4">
                  <p:embed/>
                </p:oleObj>
              </mc:Choice>
              <mc:Fallback>
                <p:oleObj name="Equation" r:id="rId5" imgW="1676400" imgH="60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5181600"/>
                        <a:ext cx="16764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1346200" imgH="1663700" progId="Equation.DSMT4">
                  <p:embed/>
                </p:oleObj>
              </mc:Choice>
              <mc:Fallback>
                <p:oleObj name="Equation" r:id="rId7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3162300" imgH="1816100" progId="Equation.DSMT4">
                  <p:embed/>
                </p:oleObj>
              </mc:Choice>
              <mc:Fallback>
                <p:oleObj name="Equation" r:id="rId9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886450" y="3801295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770560"/>
              </p:ext>
            </p:extLst>
          </p:nvPr>
        </p:nvGraphicFramePr>
        <p:xfrm>
          <a:off x="3276600" y="1537834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1828800" imgH="1816100" progId="Equation.DSMT4">
                  <p:embed/>
                </p:oleObj>
              </mc:Choice>
              <mc:Fallback>
                <p:oleObj name="Equation" r:id="rId3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7834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810847"/>
              </p:ext>
            </p:extLst>
          </p:nvPr>
        </p:nvGraphicFramePr>
        <p:xfrm>
          <a:off x="3276600" y="3651931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2362200" imgH="952500" progId="Equation.DSMT4">
                  <p:embed/>
                </p:oleObj>
              </mc:Choice>
              <mc:Fallback>
                <p:oleObj name="Equation" r:id="rId5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1931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520529"/>
              </p:ext>
            </p:extLst>
          </p:nvPr>
        </p:nvGraphicFramePr>
        <p:xfrm>
          <a:off x="3270250" y="481239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7" imgW="1409088" imgH="990170" progId="Equation.DSMT4">
                  <p:embed/>
                </p:oleObj>
              </mc:Choice>
              <mc:Fallback>
                <p:oleObj name="Equation" r:id="rId7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481239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263036"/>
              </p:ext>
            </p:extLst>
          </p:nvPr>
        </p:nvGraphicFramePr>
        <p:xfrm>
          <a:off x="5257800" y="1613581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9" imgW="1587500" imgH="1778000" progId="Equation.DSMT4">
                  <p:embed/>
                </p:oleObj>
              </mc:Choice>
              <mc:Fallback>
                <p:oleObj name="Equation" r:id="rId9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1613581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2565706"/>
              </p:ext>
            </p:extLst>
          </p:nvPr>
        </p:nvGraphicFramePr>
        <p:xfrm>
          <a:off x="7010400" y="1614034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1" imgW="1536700" imgH="1778000" progId="Equation.DSMT4">
                  <p:embed/>
                </p:oleObj>
              </mc:Choice>
              <mc:Fallback>
                <p:oleObj name="Equation" r:id="rId11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614034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3524250" y="420438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105400" y="371860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13D9A51C-83EC-4D10-B7BD-29AFFE608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812618"/>
              </p:ext>
            </p:extLst>
          </p:nvPr>
        </p:nvGraphicFramePr>
        <p:xfrm>
          <a:off x="81895" y="1537834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3" imgW="3162300" imgH="1816100" progId="Equation.DSMT4">
                  <p:embed/>
                </p:oleObj>
              </mc:Choice>
              <mc:Fallback>
                <p:oleObj name="Equation" r:id="rId13" imgW="3162300" imgH="18161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95" y="1537834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3" imgW="1282680" imgH="901440" progId="Equation.DSMT4">
                  <p:embed/>
                </p:oleObj>
              </mc:Choice>
              <mc:Fallback>
                <p:oleObj name="Equation" r:id="rId3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" imgW="1282700" imgH="901700" progId="Equation.DSMT4">
                  <p:embed/>
                </p:oleObj>
              </mc:Choice>
              <mc:Fallback>
                <p:oleObj name="Equation" r:id="rId5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7" imgW="1143000" imgH="1333500" progId="Equation.DSMT4">
                  <p:embed/>
                </p:oleObj>
              </mc:Choice>
              <mc:Fallback>
                <p:oleObj name="Equation" r:id="rId7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9" imgW="1955800" imgH="1727200" progId="Equation.DSMT4">
                  <p:embed/>
                </p:oleObj>
              </mc:Choice>
              <mc:Fallback>
                <p:oleObj name="Equation" r:id="rId9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343400" y="2725738"/>
          <a:ext cx="3136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1" imgW="3136680" imgH="660240" progId="Equation.DSMT4">
                  <p:embed/>
                </p:oleObj>
              </mc:Choice>
              <mc:Fallback>
                <p:oleObj name="Equation" r:id="rId11" imgW="313668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25738"/>
                        <a:ext cx="3136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3" imgW="4406900" imgH="241300" progId="Equation.DSMT4">
                  <p:embed/>
                </p:oleObj>
              </mc:Choice>
              <mc:Fallback>
                <p:oleObj name="Equation" r:id="rId13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643691"/>
              </p:ext>
            </p:extLst>
          </p:nvPr>
        </p:nvGraphicFramePr>
        <p:xfrm>
          <a:off x="3343313" y="1378414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3" imgW="1485900" imgH="1727200" progId="Equation.DSMT4">
                  <p:embed/>
                </p:oleObj>
              </mc:Choice>
              <mc:Fallback>
                <p:oleObj name="Equation" r:id="rId3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313" y="1378414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295400" y="3290888"/>
          <a:ext cx="7340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5" imgW="7340600" imgH="901700" progId="Equation.DSMT4">
                  <p:embed/>
                </p:oleObj>
              </mc:Choice>
              <mc:Fallback>
                <p:oleObj name="Equation" r:id="rId5" imgW="7340600" imgH="901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90888"/>
                        <a:ext cx="7340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7" imgW="711200" imgH="838200" progId="Equation.DSMT4">
                  <p:embed/>
                </p:oleObj>
              </mc:Choice>
              <mc:Fallback>
                <p:oleObj name="Equation" r:id="rId7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9" imgW="647419" imgH="304668" progId="Equation.DSMT4">
                  <p:embed/>
                </p:oleObj>
              </mc:Choice>
              <mc:Fallback>
                <p:oleObj name="Equation" r:id="rId9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678740"/>
              </p:ext>
            </p:extLst>
          </p:nvPr>
        </p:nvGraphicFramePr>
        <p:xfrm>
          <a:off x="4921327" y="1383756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1" imgW="1104900" imgH="1727200" progId="Equation.DSMT4">
                  <p:embed/>
                </p:oleObj>
              </mc:Choice>
              <mc:Fallback>
                <p:oleObj name="Equation" r:id="rId11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327" y="1383756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5B2313CD-AFED-4432-963A-EAE1CB2F4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318943"/>
              </p:ext>
            </p:extLst>
          </p:nvPr>
        </p:nvGraphicFramePr>
        <p:xfrm>
          <a:off x="1295400" y="1378414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3" imgW="1955800" imgH="1727200" progId="Equation.DSMT4">
                  <p:embed/>
                </p:oleObj>
              </mc:Choice>
              <mc:Fallback>
                <p:oleObj name="Equation" r:id="rId13" imgW="1955800" imgH="17272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8414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77026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ctr" defTabSz="863600">
              <a:buFont typeface="Courier New" pitchFamily="49" charset="0"/>
              <a:buNone/>
              <a:tabLst>
                <a:tab pos="457200" algn="l"/>
                <a:tab pos="54356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To Simplify Complex Fractions (Second Method)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386</Words>
  <Application>Microsoft Office PowerPoint</Application>
  <PresentationFormat>On-screen Show (4:3)</PresentationFormat>
  <Paragraphs>55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14.5</vt:lpstr>
      <vt:lpstr>Objectives</vt:lpstr>
      <vt:lpstr>To Simplify Complex Fractions (First Method)</vt:lpstr>
      <vt:lpstr>Example 1: First Method for Simplifying  Complex Fractions </vt:lpstr>
      <vt:lpstr>Example 2: First Method for Simplifying 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To Simplify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Lebeaux</cp:lastModifiedBy>
  <cp:revision>51</cp:revision>
  <dcterms:created xsi:type="dcterms:W3CDTF">2013-04-26T14:43:13Z</dcterms:created>
  <dcterms:modified xsi:type="dcterms:W3CDTF">2018-06-08T15:38:41Z</dcterms:modified>
</cp:coreProperties>
</file>