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4" r:id="rId7"/>
    <p:sldId id="265"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05" d="100"/>
          <a:sy n="105" d="100"/>
        </p:scale>
        <p:origin x="216" y="108"/>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87.wmf"/><Relationship Id="rId7" Type="http://schemas.openxmlformats.org/officeDocument/2006/relationships/image" Target="../media/image91.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4" Type="http://schemas.openxmlformats.org/officeDocument/2006/relationships/image" Target="../media/image88.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image" Target="../media/image95.wmf"/><Relationship Id="rId7" Type="http://schemas.openxmlformats.org/officeDocument/2006/relationships/image" Target="../media/image99.wmf"/><Relationship Id="rId2" Type="http://schemas.openxmlformats.org/officeDocument/2006/relationships/image" Target="../media/image94.wmf"/><Relationship Id="rId1" Type="http://schemas.openxmlformats.org/officeDocument/2006/relationships/image" Target="../media/image93.wmf"/><Relationship Id="rId6" Type="http://schemas.openxmlformats.org/officeDocument/2006/relationships/image" Target="../media/image98.wmf"/><Relationship Id="rId5" Type="http://schemas.openxmlformats.org/officeDocument/2006/relationships/image" Target="../media/image97.wmf"/><Relationship Id="rId4" Type="http://schemas.openxmlformats.org/officeDocument/2006/relationships/image" Target="../media/image96.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0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image" Target="../media/image111.wmf"/><Relationship Id="rId1" Type="http://schemas.openxmlformats.org/officeDocument/2006/relationships/image" Target="../media/image110.wmf"/><Relationship Id="rId5" Type="http://schemas.openxmlformats.org/officeDocument/2006/relationships/image" Target="../media/image114.wmf"/><Relationship Id="rId4" Type="http://schemas.openxmlformats.org/officeDocument/2006/relationships/image" Target="../media/image11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17.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10" Type="http://schemas.openxmlformats.org/officeDocument/2006/relationships/image" Target="../media/image39.wmf"/><Relationship Id="rId4" Type="http://schemas.openxmlformats.org/officeDocument/2006/relationships/image" Target="../media/image33.wmf"/><Relationship Id="rId9"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image" Target="../media/image69.wmf"/><Relationship Id="rId3" Type="http://schemas.openxmlformats.org/officeDocument/2006/relationships/image" Target="../media/image59.wmf"/><Relationship Id="rId7" Type="http://schemas.openxmlformats.org/officeDocument/2006/relationships/image" Target="../media/image63.wmf"/><Relationship Id="rId12" Type="http://schemas.openxmlformats.org/officeDocument/2006/relationships/image" Target="../media/image68.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11" Type="http://schemas.openxmlformats.org/officeDocument/2006/relationships/image" Target="../media/image67.wmf"/><Relationship Id="rId5" Type="http://schemas.openxmlformats.org/officeDocument/2006/relationships/image" Target="../media/image61.wmf"/><Relationship Id="rId10" Type="http://schemas.openxmlformats.org/officeDocument/2006/relationships/image" Target="../media/image66.wmf"/><Relationship Id="rId4" Type="http://schemas.openxmlformats.org/officeDocument/2006/relationships/image" Target="../media/image60.wmf"/><Relationship Id="rId9" Type="http://schemas.openxmlformats.org/officeDocument/2006/relationships/image" Target="../media/image6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6/12/2018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4.bin"/><Relationship Id="rId18" Type="http://schemas.openxmlformats.org/officeDocument/2006/relationships/image" Target="../media/image47.wmf"/><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4.wmf"/><Relationship Id="rId17" Type="http://schemas.openxmlformats.org/officeDocument/2006/relationships/oleObject" Target="../embeddings/oleObject46.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1.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43.wmf"/><Relationship Id="rId19" Type="http://schemas.openxmlformats.org/officeDocument/2006/relationships/oleObject" Target="../embeddings/oleObject47.bin"/><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49.wmf"/></Relationships>
</file>

<file path=ppt/slides/_rels/slide12.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4.wmf"/><Relationship Id="rId2" Type="http://schemas.openxmlformats.org/officeDocument/2006/relationships/slideLayout" Target="../slideLayouts/slideLayout2.xml"/><Relationship Id="rId16" Type="http://schemas.openxmlformats.org/officeDocument/2006/relationships/image" Target="../media/image56.wmf"/><Relationship Id="rId1" Type="http://schemas.openxmlformats.org/officeDocument/2006/relationships/vmlDrawing" Target="../drawings/vmlDrawing8.vml"/><Relationship Id="rId6" Type="http://schemas.openxmlformats.org/officeDocument/2006/relationships/image" Target="../media/image51.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1.bin"/><Relationship Id="rId18" Type="http://schemas.openxmlformats.org/officeDocument/2006/relationships/image" Target="../media/image64.wmf"/><Relationship Id="rId26" Type="http://schemas.openxmlformats.org/officeDocument/2006/relationships/image" Target="../media/image68.wmf"/><Relationship Id="rId3" Type="http://schemas.openxmlformats.org/officeDocument/2006/relationships/oleObject" Target="../embeddings/oleObject56.bin"/><Relationship Id="rId21" Type="http://schemas.openxmlformats.org/officeDocument/2006/relationships/oleObject" Target="../embeddings/oleObject65.bin"/><Relationship Id="rId7" Type="http://schemas.openxmlformats.org/officeDocument/2006/relationships/oleObject" Target="../embeddings/oleObject58.bin"/><Relationship Id="rId12" Type="http://schemas.openxmlformats.org/officeDocument/2006/relationships/image" Target="../media/image61.wmf"/><Relationship Id="rId17" Type="http://schemas.openxmlformats.org/officeDocument/2006/relationships/oleObject" Target="../embeddings/oleObject63.bin"/><Relationship Id="rId25"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1" Type="http://schemas.openxmlformats.org/officeDocument/2006/relationships/vmlDrawing" Target="../drawings/vmlDrawing9.vml"/><Relationship Id="rId6" Type="http://schemas.openxmlformats.org/officeDocument/2006/relationships/image" Target="../media/image58.wmf"/><Relationship Id="rId11" Type="http://schemas.openxmlformats.org/officeDocument/2006/relationships/oleObject" Target="../embeddings/oleObject60.bin"/><Relationship Id="rId24" Type="http://schemas.openxmlformats.org/officeDocument/2006/relationships/image" Target="../media/image67.wmf"/><Relationship Id="rId5" Type="http://schemas.openxmlformats.org/officeDocument/2006/relationships/oleObject" Target="../embeddings/oleObject57.bin"/><Relationship Id="rId15" Type="http://schemas.openxmlformats.org/officeDocument/2006/relationships/oleObject" Target="../embeddings/oleObject62.bin"/><Relationship Id="rId23" Type="http://schemas.openxmlformats.org/officeDocument/2006/relationships/oleObject" Target="../embeddings/oleObject66.bin"/><Relationship Id="rId28" Type="http://schemas.openxmlformats.org/officeDocument/2006/relationships/image" Target="../media/image69.wmf"/><Relationship Id="rId10" Type="http://schemas.openxmlformats.org/officeDocument/2006/relationships/image" Target="../media/image60.wmf"/><Relationship Id="rId19" Type="http://schemas.openxmlformats.org/officeDocument/2006/relationships/oleObject" Target="../embeddings/oleObject64.bin"/><Relationship Id="rId4" Type="http://schemas.openxmlformats.org/officeDocument/2006/relationships/image" Target="../media/image57.wmf"/><Relationship Id="rId9" Type="http://schemas.openxmlformats.org/officeDocument/2006/relationships/oleObject" Target="../embeddings/oleObject59.bin"/><Relationship Id="rId14" Type="http://schemas.openxmlformats.org/officeDocument/2006/relationships/image" Target="../media/image62.wmf"/><Relationship Id="rId22" Type="http://schemas.openxmlformats.org/officeDocument/2006/relationships/image" Target="../media/image66.wmf"/><Relationship Id="rId27" Type="http://schemas.openxmlformats.org/officeDocument/2006/relationships/oleObject" Target="../embeddings/oleObject68.bin"/></Relationships>
</file>

<file path=ppt/slides/_rels/slide15.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5.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oleObject" Target="../embeddings/oleObject74.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0.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6.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4.wmf"/></Relationships>
</file>

<file path=ppt/slides/_rels/slide16.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7.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80.bin"/><Relationship Id="rId14" Type="http://schemas.openxmlformats.org/officeDocument/2006/relationships/image" Target="../media/image8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3.wmf"/><Relationship Id="rId5" Type="http://schemas.openxmlformats.org/officeDocument/2006/relationships/oleObject" Target="../embeddings/oleObject84.bin"/><Relationship Id="rId4" Type="http://schemas.openxmlformats.org/officeDocument/2006/relationships/image" Target="../media/image8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84.wmf"/></Relationships>
</file>

<file path=ppt/slides/_rels/slide19.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91.bin"/><Relationship Id="rId18" Type="http://schemas.openxmlformats.org/officeDocument/2006/relationships/image" Target="../media/image92.wmf"/><Relationship Id="rId3" Type="http://schemas.openxmlformats.org/officeDocument/2006/relationships/oleObject" Target="../embeddings/oleObject86.bin"/><Relationship Id="rId7" Type="http://schemas.openxmlformats.org/officeDocument/2006/relationships/oleObject" Target="../embeddings/oleObject88.bin"/><Relationship Id="rId12" Type="http://schemas.openxmlformats.org/officeDocument/2006/relationships/image" Target="../media/image89.wmf"/><Relationship Id="rId17" Type="http://schemas.openxmlformats.org/officeDocument/2006/relationships/oleObject" Target="../embeddings/oleObject93.bin"/><Relationship Id="rId2" Type="http://schemas.openxmlformats.org/officeDocument/2006/relationships/slideLayout" Target="../slideLayouts/slideLayout2.xml"/><Relationship Id="rId16" Type="http://schemas.openxmlformats.org/officeDocument/2006/relationships/image" Target="../media/image91.wmf"/><Relationship Id="rId1" Type="http://schemas.openxmlformats.org/officeDocument/2006/relationships/vmlDrawing" Target="../drawings/vmlDrawing14.vml"/><Relationship Id="rId6" Type="http://schemas.openxmlformats.org/officeDocument/2006/relationships/image" Target="../media/image86.wmf"/><Relationship Id="rId11" Type="http://schemas.openxmlformats.org/officeDocument/2006/relationships/oleObject" Target="../embeddings/oleObject90.bin"/><Relationship Id="rId5" Type="http://schemas.openxmlformats.org/officeDocument/2006/relationships/oleObject" Target="../embeddings/oleObject87.bin"/><Relationship Id="rId15" Type="http://schemas.openxmlformats.org/officeDocument/2006/relationships/oleObject" Target="../embeddings/oleObject92.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9.bin"/><Relationship Id="rId14" Type="http://schemas.openxmlformats.org/officeDocument/2006/relationships/image" Target="../media/image9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5.wmf"/><Relationship Id="rId13" Type="http://schemas.openxmlformats.org/officeDocument/2006/relationships/oleObject" Target="../embeddings/oleObject99.bin"/><Relationship Id="rId18" Type="http://schemas.openxmlformats.org/officeDocument/2006/relationships/image" Target="../media/image100.wmf"/><Relationship Id="rId3" Type="http://schemas.openxmlformats.org/officeDocument/2006/relationships/oleObject" Target="../embeddings/oleObject94.bin"/><Relationship Id="rId7" Type="http://schemas.openxmlformats.org/officeDocument/2006/relationships/oleObject" Target="../embeddings/oleObject96.bin"/><Relationship Id="rId12" Type="http://schemas.openxmlformats.org/officeDocument/2006/relationships/image" Target="../media/image97.wmf"/><Relationship Id="rId17" Type="http://schemas.openxmlformats.org/officeDocument/2006/relationships/oleObject" Target="../embeddings/oleObject101.bin"/><Relationship Id="rId2" Type="http://schemas.openxmlformats.org/officeDocument/2006/relationships/slideLayout" Target="../slideLayouts/slideLayout2.xml"/><Relationship Id="rId16" Type="http://schemas.openxmlformats.org/officeDocument/2006/relationships/image" Target="../media/image99.wmf"/><Relationship Id="rId1" Type="http://schemas.openxmlformats.org/officeDocument/2006/relationships/vmlDrawing" Target="../drawings/vmlDrawing15.vml"/><Relationship Id="rId6" Type="http://schemas.openxmlformats.org/officeDocument/2006/relationships/image" Target="../media/image94.wmf"/><Relationship Id="rId11" Type="http://schemas.openxmlformats.org/officeDocument/2006/relationships/oleObject" Target="../embeddings/oleObject98.bin"/><Relationship Id="rId5" Type="http://schemas.openxmlformats.org/officeDocument/2006/relationships/oleObject" Target="../embeddings/oleObject95.bin"/><Relationship Id="rId15" Type="http://schemas.openxmlformats.org/officeDocument/2006/relationships/oleObject" Target="../embeddings/oleObject100.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97.bin"/><Relationship Id="rId14" Type="http://schemas.openxmlformats.org/officeDocument/2006/relationships/image" Target="../media/image98.wmf"/></Relationships>
</file>

<file path=ppt/slides/_rels/slide21.xml.rels><?xml version="1.0" encoding="UTF-8" standalone="yes"?>
<Relationships xmlns="http://schemas.openxmlformats.org/package/2006/relationships"><Relationship Id="rId8" Type="http://schemas.openxmlformats.org/officeDocument/2006/relationships/image" Target="../media/image103.wmf"/><Relationship Id="rId13" Type="http://schemas.openxmlformats.org/officeDocument/2006/relationships/oleObject" Target="../embeddings/oleObject107.bin"/><Relationship Id="rId18" Type="http://schemas.openxmlformats.org/officeDocument/2006/relationships/image" Target="../media/image108.wmf"/><Relationship Id="rId3" Type="http://schemas.openxmlformats.org/officeDocument/2006/relationships/oleObject" Target="../embeddings/oleObject102.bin"/><Relationship Id="rId7" Type="http://schemas.openxmlformats.org/officeDocument/2006/relationships/oleObject" Target="../embeddings/oleObject104.bin"/><Relationship Id="rId12" Type="http://schemas.openxmlformats.org/officeDocument/2006/relationships/image" Target="../media/image105.wmf"/><Relationship Id="rId17" Type="http://schemas.openxmlformats.org/officeDocument/2006/relationships/oleObject" Target="../embeddings/oleObject109.bin"/><Relationship Id="rId2" Type="http://schemas.openxmlformats.org/officeDocument/2006/relationships/slideLayout" Target="../slideLayouts/slideLayout2.xml"/><Relationship Id="rId16" Type="http://schemas.openxmlformats.org/officeDocument/2006/relationships/image" Target="../media/image107.wmf"/><Relationship Id="rId1" Type="http://schemas.openxmlformats.org/officeDocument/2006/relationships/vmlDrawing" Target="../drawings/vmlDrawing16.vml"/><Relationship Id="rId6" Type="http://schemas.openxmlformats.org/officeDocument/2006/relationships/image" Target="../media/image102.wmf"/><Relationship Id="rId11" Type="http://schemas.openxmlformats.org/officeDocument/2006/relationships/oleObject" Target="../embeddings/oleObject106.bin"/><Relationship Id="rId5" Type="http://schemas.openxmlformats.org/officeDocument/2006/relationships/oleObject" Target="../embeddings/oleObject103.bin"/><Relationship Id="rId15" Type="http://schemas.openxmlformats.org/officeDocument/2006/relationships/oleObject" Target="../embeddings/oleObject108.bin"/><Relationship Id="rId10" Type="http://schemas.openxmlformats.org/officeDocument/2006/relationships/image" Target="../media/image104.wmf"/><Relationship Id="rId4" Type="http://schemas.openxmlformats.org/officeDocument/2006/relationships/image" Target="../media/image101.wmf"/><Relationship Id="rId9" Type="http://schemas.openxmlformats.org/officeDocument/2006/relationships/oleObject" Target="../embeddings/oleObject105.bin"/><Relationship Id="rId14" Type="http://schemas.openxmlformats.org/officeDocument/2006/relationships/image" Target="../media/image10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09.wmf"/></Relationships>
</file>

<file path=ppt/slides/_rels/slide23.xml.rels><?xml version="1.0" encoding="UTF-8" standalone="yes"?>
<Relationships xmlns="http://schemas.openxmlformats.org/package/2006/relationships"><Relationship Id="rId8" Type="http://schemas.openxmlformats.org/officeDocument/2006/relationships/image" Target="../media/image112.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4.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1.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13.wmf"/><Relationship Id="rId4" Type="http://schemas.openxmlformats.org/officeDocument/2006/relationships/image" Target="../media/image110.wmf"/><Relationship Id="rId9" Type="http://schemas.openxmlformats.org/officeDocument/2006/relationships/oleObject" Target="../embeddings/oleObject114.bin"/></Relationships>
</file>

<file path=ppt/slides/_rels/slide24.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21.bin"/><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11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20.bin"/><Relationship Id="rId5" Type="http://schemas.openxmlformats.org/officeDocument/2006/relationships/oleObject" Target="../embeddings/oleObject117.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19.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18" Type="http://schemas.openxmlformats.org/officeDocument/2006/relationships/image" Target="../media/image37.wmf"/><Relationship Id="rId3" Type="http://schemas.openxmlformats.org/officeDocument/2006/relationships/oleObject" Target="../embeddings/oleObject29.bin"/><Relationship Id="rId21" Type="http://schemas.openxmlformats.org/officeDocument/2006/relationships/oleObject" Target="../embeddings/oleObject38.bin"/><Relationship Id="rId7" Type="http://schemas.openxmlformats.org/officeDocument/2006/relationships/oleObject" Target="../embeddings/oleObject31.bin"/><Relationship Id="rId12" Type="http://schemas.openxmlformats.org/officeDocument/2006/relationships/image" Target="../media/image34.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6.wmf"/><Relationship Id="rId20" Type="http://schemas.openxmlformats.org/officeDocument/2006/relationships/image" Target="../media/image38.wmf"/><Relationship Id="rId1" Type="http://schemas.openxmlformats.org/officeDocument/2006/relationships/vmlDrawing" Target="../drawings/vmlDrawing5.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3.wmf"/><Relationship Id="rId19" Type="http://schemas.openxmlformats.org/officeDocument/2006/relationships/oleObject" Target="../embeddings/oleObject37.bin"/><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 Id="rId22" Type="http://schemas.openxmlformats.org/officeDocument/2006/relationships/image" Target="../media/image3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277112"/>
            <a:ext cx="8229600" cy="523220"/>
          </a:xfrm>
          <a:prstGeom prst="rect">
            <a:avLst/>
          </a:prstGeom>
          <a:noFill/>
        </p:spPr>
        <p:txBody>
          <a:bodyPr>
            <a:spAutoFit/>
          </a:bodyPr>
          <a:lstStyle/>
          <a:p>
            <a:pPr algn="just">
              <a:spcBef>
                <a:spcPct val="0"/>
              </a:spcBef>
              <a:buFont typeface="Courier New" pitchFamily="49" charset="0"/>
              <a:buNone/>
            </a:pPr>
            <a:r>
              <a:rPr lang="en-US" b="1" i="0" dirty="0" smtClean="0">
                <a:solidFill>
                  <a:schemeClr val="tx1"/>
                </a:solidFill>
              </a:rPr>
              <a:t>Check </a:t>
            </a:r>
            <a:r>
              <a:rPr lang="en-US" b="1" i="0" dirty="0">
                <a:solidFill>
                  <a:schemeClr val="tx1"/>
                </a:solidFill>
              </a:rPr>
              <a:t>both answers</a:t>
            </a:r>
            <a:r>
              <a:rPr lang="en-US" i="0" dirty="0">
                <a:solidFill>
                  <a:schemeClr val="tx1"/>
                </a:solidFill>
              </a:rPr>
              <a:t> in the original equation.</a:t>
            </a:r>
          </a:p>
        </p:txBody>
      </p:sp>
      <p:graphicFrame>
        <p:nvGraphicFramePr>
          <p:cNvPr id="15365" name="Object 5"/>
          <p:cNvGraphicFramePr>
            <a:graphicFrameLocks noChangeAspect="1"/>
          </p:cNvGraphicFramePr>
          <p:nvPr>
            <p:extLst>
              <p:ext uri="{D42A27DB-BD31-4B8C-83A1-F6EECF244321}">
                <p14:modId xmlns:p14="http://schemas.microsoft.com/office/powerpoint/2010/main" val="2848312651"/>
              </p:ext>
            </p:extLst>
          </p:nvPr>
        </p:nvGraphicFramePr>
        <p:xfrm>
          <a:off x="1341794" y="5137068"/>
          <a:ext cx="6350000" cy="838200"/>
        </p:xfrm>
        <a:graphic>
          <a:graphicData uri="http://schemas.openxmlformats.org/presentationml/2006/ole">
            <mc:AlternateContent xmlns:mc="http://schemas.openxmlformats.org/markup-compatibility/2006">
              <mc:Choice xmlns:v="urn:schemas-microsoft-com:vml" Requires="v">
                <p:oleObj spid="_x0000_s8295" name="Equation" r:id="rId3" imgW="6349680" imgH="838080" progId="Equation.DSMT4">
                  <p:embed/>
                </p:oleObj>
              </mc:Choice>
              <mc:Fallback>
                <p:oleObj name="Equation" r:id="rId3" imgW="6349680" imgH="838080" progId="Equation.DSMT4">
                  <p:embed/>
                  <p:pic>
                    <p:nvPicPr>
                      <p:cNvPr id="0" name="Picture 12"/>
                      <p:cNvPicPr>
                        <a:picLocks noChangeAspect="1" noChangeArrowheads="1"/>
                      </p:cNvPicPr>
                      <p:nvPr/>
                    </p:nvPicPr>
                    <p:blipFill>
                      <a:blip r:embed="rId4"/>
                      <a:srcRect/>
                      <a:stretch>
                        <a:fillRect/>
                      </a:stretch>
                    </p:blipFill>
                    <p:spPr bwMode="auto">
                      <a:xfrm>
                        <a:off x="1341794" y="5137068"/>
                        <a:ext cx="6350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534587934"/>
              </p:ext>
            </p:extLst>
          </p:nvPr>
        </p:nvGraphicFramePr>
        <p:xfrm>
          <a:off x="1092201" y="1832728"/>
          <a:ext cx="3810000" cy="1028700"/>
        </p:xfrm>
        <a:graphic>
          <a:graphicData uri="http://schemas.openxmlformats.org/presentationml/2006/ole">
            <mc:AlternateContent xmlns:mc="http://schemas.openxmlformats.org/markup-compatibility/2006">
              <mc:Choice xmlns:v="urn:schemas-microsoft-com:vml" Requires="v">
                <p:oleObj spid="_x0000_s8296" name="Equation" r:id="rId5" imgW="3809880" imgH="1028520" progId="Equation.DSMT4">
                  <p:embed/>
                </p:oleObj>
              </mc:Choice>
              <mc:Fallback>
                <p:oleObj name="Equation" r:id="rId5" imgW="3809880" imgH="102852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2201" y="1832728"/>
                        <a:ext cx="3810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3360063476"/>
              </p:ext>
            </p:extLst>
          </p:nvPr>
        </p:nvGraphicFramePr>
        <p:xfrm>
          <a:off x="2154238" y="2659702"/>
          <a:ext cx="1981200" cy="939800"/>
        </p:xfrm>
        <a:graphic>
          <a:graphicData uri="http://schemas.openxmlformats.org/presentationml/2006/ole">
            <mc:AlternateContent xmlns:mc="http://schemas.openxmlformats.org/markup-compatibility/2006">
              <mc:Choice xmlns:v="urn:schemas-microsoft-com:vml" Requires="v">
                <p:oleObj spid="_x0000_s8297" name="Equation" r:id="rId7" imgW="1981080" imgH="939600" progId="Equation.DSMT4">
                  <p:embed/>
                </p:oleObj>
              </mc:Choice>
              <mc:Fallback>
                <p:oleObj name="Equation" r:id="rId7" imgW="1981080" imgH="9396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4238" y="26597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410564776"/>
              </p:ext>
            </p:extLst>
          </p:nvPr>
        </p:nvGraphicFramePr>
        <p:xfrm>
          <a:off x="2614613" y="3581400"/>
          <a:ext cx="1524000" cy="838200"/>
        </p:xfrm>
        <a:graphic>
          <a:graphicData uri="http://schemas.openxmlformats.org/presentationml/2006/ole">
            <mc:AlternateContent xmlns:mc="http://schemas.openxmlformats.org/markup-compatibility/2006">
              <mc:Choice xmlns:v="urn:schemas-microsoft-com:vml" Requires="v">
                <p:oleObj spid="_x0000_s8298" name="Equation" r:id="rId9" imgW="1523880" imgH="838080" progId="Equation.DSMT4">
                  <p:embed/>
                </p:oleObj>
              </mc:Choice>
              <mc:Fallback>
                <p:oleObj name="Equation" r:id="rId9" imgW="152388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14613" y="35814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2194404382"/>
              </p:ext>
            </p:extLst>
          </p:nvPr>
        </p:nvGraphicFramePr>
        <p:xfrm>
          <a:off x="2916238" y="4419600"/>
          <a:ext cx="1219200" cy="838200"/>
        </p:xfrm>
        <a:graphic>
          <a:graphicData uri="http://schemas.openxmlformats.org/presentationml/2006/ole">
            <mc:AlternateContent xmlns:mc="http://schemas.openxmlformats.org/markup-compatibility/2006">
              <mc:Choice xmlns:v="urn:schemas-microsoft-com:vml" Requires="v">
                <p:oleObj spid="_x0000_s8299" name="Equation" r:id="rId11" imgW="1219200" imgH="838200" progId="Equation.DSMT4">
                  <p:embed/>
                </p:oleObj>
              </mc:Choice>
              <mc:Fallback>
                <p:oleObj name="Equation" r:id="rId11" imgW="1219200" imgH="8382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16238" y="44196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148023826"/>
              </p:ext>
            </p:extLst>
          </p:nvPr>
        </p:nvGraphicFramePr>
        <p:xfrm>
          <a:off x="5272574" y="1891613"/>
          <a:ext cx="2971800" cy="685800"/>
        </p:xfrm>
        <a:graphic>
          <a:graphicData uri="http://schemas.openxmlformats.org/presentationml/2006/ole">
            <mc:AlternateContent xmlns:mc="http://schemas.openxmlformats.org/markup-compatibility/2006">
              <mc:Choice xmlns:v="urn:schemas-microsoft-com:vml" Requires="v">
                <p:oleObj spid="_x0000_s8300" name="Equation" r:id="rId13" imgW="2971800" imgH="685800" progId="Equation.DSMT4">
                  <p:embed/>
                </p:oleObj>
              </mc:Choice>
              <mc:Fallback>
                <p:oleObj name="Equation" r:id="rId13" imgW="2971800" imgH="68580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72574" y="18916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3189612123"/>
              </p:ext>
            </p:extLst>
          </p:nvPr>
        </p:nvGraphicFramePr>
        <p:xfrm>
          <a:off x="6616117" y="2849266"/>
          <a:ext cx="1625600" cy="647700"/>
        </p:xfrm>
        <a:graphic>
          <a:graphicData uri="http://schemas.openxmlformats.org/presentationml/2006/ole">
            <mc:AlternateContent xmlns:mc="http://schemas.openxmlformats.org/markup-compatibility/2006">
              <mc:Choice xmlns:v="urn:schemas-microsoft-com:vml" Requires="v">
                <p:oleObj spid="_x0000_s8301" name="Equation" r:id="rId15" imgW="1625400" imgH="647640" progId="Equation.DSMT4">
                  <p:embed/>
                </p:oleObj>
              </mc:Choice>
              <mc:Fallback>
                <p:oleObj name="Equation" r:id="rId15" imgW="1625400" imgH="64764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16117" y="28492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097609298"/>
              </p:ext>
            </p:extLst>
          </p:nvPr>
        </p:nvGraphicFramePr>
        <p:xfrm>
          <a:off x="7066837" y="3566734"/>
          <a:ext cx="1181100" cy="647700"/>
        </p:xfrm>
        <a:graphic>
          <a:graphicData uri="http://schemas.openxmlformats.org/presentationml/2006/ole">
            <mc:AlternateContent xmlns:mc="http://schemas.openxmlformats.org/markup-compatibility/2006">
              <mc:Choice xmlns:v="urn:schemas-microsoft-com:vml" Requires="v">
                <p:oleObj spid="_x0000_s8302" name="Equation" r:id="rId17" imgW="1180800" imgH="647640" progId="Equation.DSMT4">
                  <p:embed/>
                </p:oleObj>
              </mc:Choice>
              <mc:Fallback>
                <p:oleObj name="Equation" r:id="rId17" imgW="1180800" imgH="6476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66837" y="35667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1158414421"/>
              </p:ext>
            </p:extLst>
          </p:nvPr>
        </p:nvGraphicFramePr>
        <p:xfrm>
          <a:off x="7533174" y="4453018"/>
          <a:ext cx="711200" cy="381000"/>
        </p:xfrm>
        <a:graphic>
          <a:graphicData uri="http://schemas.openxmlformats.org/presentationml/2006/ole">
            <mc:AlternateContent xmlns:mc="http://schemas.openxmlformats.org/markup-compatibility/2006">
              <mc:Choice xmlns:v="urn:schemas-microsoft-com:vml" Requires="v">
                <p:oleObj spid="_x0000_s8303" name="Equation" r:id="rId19" imgW="710891" imgH="380835" progId="Equation.DSMT4">
                  <p:embed/>
                </p:oleObj>
              </mc:Choice>
              <mc:Fallback>
                <p:oleObj name="Equation" r:id="rId19" imgW="710891" imgH="380835" progId="Equation.DSMT4">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533174" y="44530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spid="_x0000_s9230" name="Equation" r:id="rId3" imgW="1651000" imgH="444500" progId="Equation.DSMT4">
                  <p:embed/>
                </p:oleObj>
              </mc:Choice>
              <mc:Fallback>
                <p:oleObj name="Equation" r:id="rId3" imgW="1651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spid="_x0000_s10322" name="Equation" r:id="rId3" imgW="1663700" imgH="444500" progId="Equation.DSMT4">
                  <p:embed/>
                </p:oleObj>
              </mc:Choice>
              <mc:Fallback>
                <p:oleObj name="Equation" r:id="rId3" imgW="1663700" imgH="444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spid="_x0000_s10323" name="Equation" r:id="rId5" imgW="4698720" imgH="698400" progId="Equation.DSMT4">
                  <p:embed/>
                </p:oleObj>
              </mc:Choice>
              <mc:Fallback>
                <p:oleObj name="Equation" r:id="rId5" imgW="4698720" imgH="6984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spid="_x0000_s10324" name="Equation" r:id="rId7" imgW="1193800" imgH="292100" progId="Equation.DSMT4">
                  <p:embed/>
                </p:oleObj>
              </mc:Choice>
              <mc:Fallback>
                <p:oleObj name="Equation" r:id="rId7" imgW="1193800" imgH="2921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spid="_x0000_s10325" name="Equation" r:id="rId9" imgW="723586" imgH="291973" progId="Equation.DSMT4">
                  <p:embed/>
                </p:oleObj>
              </mc:Choice>
              <mc:Fallback>
                <p:oleObj name="Equation" r:id="rId9" imgW="723586"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spid="_x0000_s10326" name="Equation" r:id="rId11" imgW="1866600" imgH="685800" progId="Equation.DSMT4">
                  <p:embed/>
                </p:oleObj>
              </mc:Choice>
              <mc:Fallback>
                <p:oleObj name="Equation" r:id="rId11" imgW="186660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spid="_x0000_s10327" name="Equation" r:id="rId13" imgW="1168200" imgH="647640" progId="Equation.DSMT4">
                  <p:embed/>
                </p:oleObj>
              </mc:Choice>
              <mc:Fallback>
                <p:oleObj name="Equation" r:id="rId13" imgW="11682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spid="_x0000_s10328" name="Equation" r:id="rId15" imgW="901309" imgH="291973" progId="Equation.DSMT4">
                  <p:embed/>
                </p:oleObj>
              </mc:Choice>
              <mc:Fallback>
                <p:oleObj name="Equation" r:id="rId15" imgW="901309" imgH="291973"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Solving Equations that Contain One or More Radical Expressions</a:t>
            </a:r>
          </a:p>
        </p:txBody>
      </p:sp>
      <p:sp>
        <p:nvSpPr>
          <p:cNvPr id="4" name="Rectangle 3"/>
          <p:cNvSpPr txBox="1">
            <a:spLocks/>
          </p:cNvSpPr>
          <p:nvPr/>
        </p:nvSpPr>
        <p:spPr>
          <a:xfrm>
            <a:off x="457200" y="1280160"/>
            <a:ext cx="8229600" cy="2031325"/>
          </a:xfrm>
          <a:prstGeom prst="rect">
            <a:avLst/>
          </a:prstGeom>
          <a:noFill/>
          <a:ln w="28575">
            <a:solidFill>
              <a:srgbClr val="FF0000"/>
            </a:solidFill>
          </a:ln>
        </p:spPr>
        <p:txBody>
          <a:bodyPr>
            <a:spAutoFit/>
          </a:bodyPr>
          <a:lstStyle/>
          <a:p>
            <a:pPr algn="ctr"/>
            <a:r>
              <a:rPr lang="en-US" sz="2800" b="1" dirty="0">
                <a:solidFill>
                  <a:srgbClr val="000000"/>
                </a:solidFill>
              </a:rPr>
              <a:t>Notes</a:t>
            </a:r>
          </a:p>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3369578" y="1295400"/>
          <a:ext cx="2362200" cy="508000"/>
        </p:xfrm>
        <a:graphic>
          <a:graphicData uri="http://schemas.openxmlformats.org/presentationml/2006/ole">
            <mc:AlternateContent xmlns:mc="http://schemas.openxmlformats.org/markup-compatibility/2006">
              <mc:Choice xmlns:v="urn:schemas-microsoft-com:vml" Requires="v">
                <p:oleObj spid="_x0000_s11411" name="Equation" r:id="rId3" imgW="2362200" imgH="508000" progId="Equation.DSMT4">
                  <p:embed/>
                </p:oleObj>
              </mc:Choice>
              <mc:Fallback>
                <p:oleObj name="Equation" r:id="rId3" imgW="2362200" imgH="5080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9578" y="1295400"/>
                        <a:ext cx="23622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spid="_x0000_s11412" name="Equation" r:id="rId5" imgW="5359400" imgH="3060700" progId="Equation.DSMT4">
                  <p:embed/>
                </p:oleObj>
              </mc:Choice>
              <mc:Fallback>
                <p:oleObj name="Equation" r:id="rId5" imgW="5359400" imgH="30607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spid="_x0000_s11413" name="Equation" r:id="rId7" imgW="1143000" imgH="508000" progId="Equation.DSMT4">
                  <p:embed/>
                </p:oleObj>
              </mc:Choice>
              <mc:Fallback>
                <p:oleObj name="Equation" r:id="rId7" imgW="1143000" imgH="50800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spid="_x0000_s11414" name="Equation" r:id="rId9" imgW="850531" imgH="355446" progId="Equation.DSMT4">
                  <p:embed/>
                </p:oleObj>
              </mc:Choice>
              <mc:Fallback>
                <p:oleObj name="Equation" r:id="rId9" imgW="850531" imgH="355446"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spid="_x0000_s11415" name="Equation" r:id="rId11" imgW="875920" imgH="355446" progId="Equation.DSMT4">
                  <p:embed/>
                </p:oleObj>
              </mc:Choice>
              <mc:Fallback>
                <p:oleObj name="Equation" r:id="rId11" imgW="875920" imgH="355446"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spid="_x0000_s11416" name="Equation" r:id="rId13" imgW="203112" imgH="291973" progId="Equation.DSMT4">
                  <p:embed/>
                </p:oleObj>
              </mc:Choice>
              <mc:Fallback>
                <p:oleObj name="Equation" r:id="rId13" imgW="203112" imgH="291973"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spid="_x0000_s11417" name="Equation" r:id="rId15" imgW="863225" imgH="355446" progId="Equation.DSMT4">
                  <p:embed/>
                </p:oleObj>
              </mc:Choice>
              <mc:Fallback>
                <p:oleObj name="Equation" r:id="rId15" imgW="863225" imgH="355446"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spid="_x0000_s11418" name="Equation" r:id="rId17" imgW="368300" imgH="279400" progId="Equation.DSMT4">
                  <p:embed/>
                </p:oleObj>
              </mc:Choice>
              <mc:Fallback>
                <p:oleObj name="Equation" r:id="rId17" imgW="368300" imgH="2794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spid="_x0000_s11419" name="Equation" r:id="rId19" imgW="215806" imgH="279279" progId="Equation.DSMT4">
                  <p:embed/>
                </p:oleObj>
              </mc:Choice>
              <mc:Fallback>
                <p:oleObj name="Equation" r:id="rId19" imgW="215806" imgH="279279"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spid="_x0000_s11420" name="Equation" r:id="rId21" imgW="203112" imgH="291973" progId="Equation.DSMT4">
                  <p:embed/>
                </p:oleObj>
              </mc:Choice>
              <mc:Fallback>
                <p:oleObj name="Equation" r:id="rId21" imgW="203112" imgH="291973"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spid="_x0000_s11421" name="Equation" r:id="rId23" imgW="368300" imgH="279400" progId="Equation.DSMT4">
                  <p:embed/>
                </p:oleObj>
              </mc:Choice>
              <mc:Fallback>
                <p:oleObj name="Equation" r:id="rId23" imgW="368300" imgH="2794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spid="_x0000_s11422" name="Equation" r:id="rId25" imgW="190500" imgH="279400" progId="Equation.DSMT4">
                  <p:embed/>
                </p:oleObj>
              </mc:Choice>
              <mc:Fallback>
                <p:oleObj name="Equation" r:id="rId25" imgW="190500" imgH="279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spid="_x0000_s11423" name="Equation" r:id="rId27" imgW="698197" imgH="355446" progId="Equation.DSMT4">
                  <p:embed/>
                </p:oleObj>
              </mc:Choice>
              <mc:Fallback>
                <p:oleObj name="Equation" r:id="rId27" imgW="698197" imgH="355446" progId="Equation.DSMT4">
                  <p:embed/>
                  <p:pic>
                    <p:nvPicPr>
                      <p:cNvPr id="0" name="Picture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nvGraphicFramePr>
        <p:xfrm>
          <a:off x="711200" y="1371600"/>
          <a:ext cx="6451600" cy="3390900"/>
        </p:xfrm>
        <a:graphic>
          <a:graphicData uri="http://schemas.openxmlformats.org/presentationml/2006/ole">
            <mc:AlternateContent xmlns:mc="http://schemas.openxmlformats.org/markup-compatibility/2006">
              <mc:Choice xmlns:v="urn:schemas-microsoft-com:vml" Requires="v">
                <p:oleObj spid="_x0000_s12379" name="Equation" r:id="rId3" imgW="6451600" imgH="3390900" progId="Equation.DSMT4">
                  <p:embed/>
                </p:oleObj>
              </mc:Choice>
              <mc:Fallback>
                <p:oleObj name="Equation" r:id="rId3" imgW="6451600" imgH="33909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200" y="1371600"/>
                        <a:ext cx="6451600" cy="339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nvPr>
        </p:nvGraphicFramePr>
        <p:xfrm>
          <a:off x="2687864" y="2896053"/>
          <a:ext cx="495300" cy="838200"/>
        </p:xfrm>
        <a:graphic>
          <a:graphicData uri="http://schemas.openxmlformats.org/presentationml/2006/ole">
            <mc:AlternateContent xmlns:mc="http://schemas.openxmlformats.org/markup-compatibility/2006">
              <mc:Choice xmlns:v="urn:schemas-microsoft-com:vml" Requires="v">
                <p:oleObj spid="_x0000_s12380" name="Equation" r:id="rId5" imgW="495085" imgH="837836" progId="Equation.DSMT4">
                  <p:embed/>
                </p:oleObj>
              </mc:Choice>
              <mc:Fallback>
                <p:oleObj name="Equation" r:id="rId5" imgW="495085" imgH="837836" progId="Equation.DSMT4">
                  <p:embed/>
                  <p:pic>
                    <p:nvPicPr>
                      <p:cNvPr id="0" name="Picture 11"/>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87864" y="2896053"/>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nvPr>
        </p:nvGraphicFramePr>
        <p:xfrm>
          <a:off x="6540500" y="3429000"/>
          <a:ext cx="190500" cy="279400"/>
        </p:xfrm>
        <a:graphic>
          <a:graphicData uri="http://schemas.openxmlformats.org/presentationml/2006/ole">
            <mc:AlternateContent xmlns:mc="http://schemas.openxmlformats.org/markup-compatibility/2006">
              <mc:Choice xmlns:v="urn:schemas-microsoft-com:vml" Requires="v">
                <p:oleObj spid="_x0000_s12381" name="Equation" r:id="rId7" imgW="190500" imgH="279400" progId="Equation.DSMT4">
                  <p:embed/>
                </p:oleObj>
              </mc:Choice>
              <mc:Fallback>
                <p:oleObj name="Equation" r:id="rId7" imgW="190500" imgH="279400" progId="Equation.DSMT4">
                  <p:embed/>
                  <p:pic>
                    <p:nvPicPr>
                      <p:cNvPr id="0" name="Picture 12"/>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40500" y="3429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nvGraphicFramePr>
        <p:xfrm>
          <a:off x="867230" y="1396998"/>
          <a:ext cx="863600" cy="355600"/>
        </p:xfrm>
        <a:graphic>
          <a:graphicData uri="http://schemas.openxmlformats.org/presentationml/2006/ole">
            <mc:AlternateContent xmlns:mc="http://schemas.openxmlformats.org/markup-compatibility/2006">
              <mc:Choice xmlns:v="urn:schemas-microsoft-com:vml" Requires="v">
                <p:oleObj spid="_x0000_s12382" name="Equation" r:id="rId9" imgW="863225" imgH="355446" progId="Equation.DSMT4">
                  <p:embed/>
                </p:oleObj>
              </mc:Choice>
              <mc:Fallback>
                <p:oleObj name="Equation" r:id="rId9" imgW="863225" imgH="355446"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7230" y="1396998"/>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nvGraphicFramePr>
        <p:xfrm>
          <a:off x="1320800" y="1752600"/>
          <a:ext cx="495300" cy="838200"/>
        </p:xfrm>
        <a:graphic>
          <a:graphicData uri="http://schemas.openxmlformats.org/presentationml/2006/ole">
            <mc:AlternateContent xmlns:mc="http://schemas.openxmlformats.org/markup-compatibility/2006">
              <mc:Choice xmlns:v="urn:schemas-microsoft-com:vml" Requires="v">
                <p:oleObj spid="_x0000_s12383" name="Equation" r:id="rId11" imgW="495085" imgH="837836" progId="Equation.DSMT4">
                  <p:embed/>
                </p:oleObj>
              </mc:Choice>
              <mc:Fallback>
                <p:oleObj name="Equation" r:id="rId11" imgW="495085" imgH="837836"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0800" y="17526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nvGraphicFramePr>
        <p:xfrm>
          <a:off x="5130800" y="2267856"/>
          <a:ext cx="190500" cy="279400"/>
        </p:xfrm>
        <a:graphic>
          <a:graphicData uri="http://schemas.openxmlformats.org/presentationml/2006/ole">
            <mc:AlternateContent xmlns:mc="http://schemas.openxmlformats.org/markup-compatibility/2006">
              <mc:Choice xmlns:v="urn:schemas-microsoft-com:vml" Requires="v">
                <p:oleObj spid="_x0000_s12384" name="Equation" r:id="rId12" imgW="190500" imgH="279400" progId="Equation.DSMT4">
                  <p:embed/>
                </p:oleObj>
              </mc:Choice>
              <mc:Fallback>
                <p:oleObj name="Equation" r:id="rId12" imgW="190500" imgH="279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30800" y="22678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nvGraphicFramePr>
        <p:xfrm>
          <a:off x="3606800" y="4365008"/>
          <a:ext cx="190500" cy="279400"/>
        </p:xfrm>
        <a:graphic>
          <a:graphicData uri="http://schemas.openxmlformats.org/presentationml/2006/ole">
            <mc:AlternateContent xmlns:mc="http://schemas.openxmlformats.org/markup-compatibility/2006">
              <mc:Choice xmlns:v="urn:schemas-microsoft-com:vml" Requires="v">
                <p:oleObj spid="_x0000_s12385" name="Equation" r:id="rId13" imgW="190500" imgH="279400" progId="Equation.DSMT4">
                  <p:embed/>
                </p:oleObj>
              </mc:Choice>
              <mc:Fallback>
                <p:oleObj name="Equation" r:id="rId13" imgW="190500" imgH="2794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06800" y="4365008"/>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7" name="Object 9"/>
          <p:cNvGraphicFramePr>
            <a:graphicFrameLocks noChangeAspect="1"/>
          </p:cNvGraphicFramePr>
          <p:nvPr/>
        </p:nvGraphicFramePr>
        <p:xfrm>
          <a:off x="4597400" y="1386114"/>
          <a:ext cx="698500" cy="355600"/>
        </p:xfrm>
        <a:graphic>
          <a:graphicData uri="http://schemas.openxmlformats.org/presentationml/2006/ole">
            <mc:AlternateContent xmlns:mc="http://schemas.openxmlformats.org/markup-compatibility/2006">
              <mc:Choice xmlns:v="urn:schemas-microsoft-com:vml" Requires="v">
                <p:oleObj spid="_x0000_s12386" name="Equation" r:id="rId15" imgW="698197" imgH="355446" progId="Equation.DSMT4">
                  <p:embed/>
                </p:oleObj>
              </mc:Choice>
              <mc:Fallback>
                <p:oleObj name="Equation" r:id="rId15" imgW="698197" imgH="355446"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97400" y="1386114"/>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spid="_x0000_s13376" name="Equation" r:id="rId3" imgW="2400300" imgH="444500" progId="Equation.DSMT4">
                  <p:embed/>
                </p:oleObj>
              </mc:Choice>
              <mc:Fallback>
                <p:oleObj name="Equation" r:id="rId3" imgW="24003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spid="_x0000_s13377" name="Equation" r:id="rId5" imgW="2413000" imgH="444500" progId="Equation.DSMT4">
                  <p:embed/>
                </p:oleObj>
              </mc:Choice>
              <mc:Fallback>
                <p:oleObj name="Equation" r:id="rId5" imgW="2413000" imgH="4445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spid="_x0000_s13378" name="Equation" r:id="rId7" imgW="3136900" imgH="698500" progId="Equation.DSMT4">
                  <p:embed/>
                </p:oleObj>
              </mc:Choice>
              <mc:Fallback>
                <p:oleObj name="Equation" r:id="rId7" imgW="3136900" imgH="6985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spid="_x0000_s13379" name="Equation" r:id="rId9" imgW="1866900" imgH="292100" progId="Equation.DSMT4">
                  <p:embed/>
                </p:oleObj>
              </mc:Choice>
              <mc:Fallback>
                <p:oleObj name="Equation" r:id="rId9" imgW="1866900" imgH="2921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spid="_x0000_s13380" name="Equation" r:id="rId11" imgW="6045120" imgH="380880" progId="Equation.DSMT4">
                  <p:embed/>
                </p:oleObj>
              </mc:Choice>
              <mc:Fallback>
                <p:oleObj name="Equation" r:id="rId11" imgW="60451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spid="_x0000_s13381" name="Equation" r:id="rId13" imgW="710891" imgH="291973" progId="Equation.DSMT4">
                  <p:embed/>
                </p:oleObj>
              </mc:Choice>
              <mc:Fallback>
                <p:oleObj name="Equation" r:id="rId13" imgW="710891" imgH="291973"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spid="_x0000_s14373" name="Equation" r:id="rId3" imgW="2857320" imgH="685800" progId="Equation.DSMT4">
                  <p:embed/>
                </p:oleObj>
              </mc:Choice>
              <mc:Fallback>
                <p:oleObj name="Equation" r:id="rId3" imgW="2857320" imgH="6858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spid="_x0000_s14374" name="Equation" r:id="rId5" imgW="1244600" imgH="444500" progId="Equation.DSMT4">
                  <p:embed/>
                </p:oleObj>
              </mc:Choice>
              <mc:Fallback>
                <p:oleObj name="Equation" r:id="rId5" imgW="1244600" imgH="4445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spid="_x0000_s15374" name="Equation" r:id="rId3" imgW="2540000" imgH="444500" progId="Equation.DSMT4">
                  <p:embed/>
                </p:oleObj>
              </mc:Choice>
              <mc:Fallback>
                <p:oleObj name="Equation" r:id="rId3" imgW="2540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nvGraphicFramePr>
        <p:xfrm>
          <a:off x="195616" y="1309048"/>
          <a:ext cx="2565400" cy="444500"/>
        </p:xfrm>
        <a:graphic>
          <a:graphicData uri="http://schemas.openxmlformats.org/presentationml/2006/ole">
            <mc:AlternateContent xmlns:mc="http://schemas.openxmlformats.org/markup-compatibility/2006">
              <mc:Choice xmlns:v="urn:schemas-microsoft-com:vml" Requires="v">
                <p:oleObj spid="_x0000_s16463" name="Equation" r:id="rId3" imgW="2565400" imgH="444500" progId="Equation.DSMT4">
                  <p:embed/>
                </p:oleObj>
              </mc:Choice>
              <mc:Fallback>
                <p:oleObj name="Equation" r:id="rId3" imgW="2565400" imgH="4445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616"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820840" y="1918648"/>
          <a:ext cx="6972300" cy="444500"/>
        </p:xfrm>
        <a:graphic>
          <a:graphicData uri="http://schemas.openxmlformats.org/presentationml/2006/ole">
            <mc:AlternateContent xmlns:mc="http://schemas.openxmlformats.org/markup-compatibility/2006">
              <mc:Choice xmlns:v="urn:schemas-microsoft-com:vml" Requires="v">
                <p:oleObj spid="_x0000_s16464" name="Equation" r:id="rId5" imgW="6972300" imgH="444500" progId="Equation.DSMT4">
                  <p:embed/>
                </p:oleObj>
              </mc:Choice>
              <mc:Fallback>
                <p:oleObj name="Equation" r:id="rId5" imgW="6972300" imgH="4445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0840" y="1918648"/>
                        <a:ext cx="697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spid="_x0000_s16465" name="Equation" r:id="rId7" imgW="6502400" imgH="698500" progId="Equation.DSMT4">
                  <p:embed/>
                </p:oleObj>
              </mc:Choice>
              <mc:Fallback>
                <p:oleObj name="Equation" r:id="rId7" imgW="6502400" imgH="6985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1252215305"/>
              </p:ext>
            </p:extLst>
          </p:nvPr>
        </p:nvGraphicFramePr>
        <p:xfrm>
          <a:off x="6019800" y="3378200"/>
          <a:ext cx="2286000" cy="889000"/>
        </p:xfrm>
        <a:graphic>
          <a:graphicData uri="http://schemas.openxmlformats.org/presentationml/2006/ole">
            <mc:AlternateContent xmlns:mc="http://schemas.openxmlformats.org/markup-compatibility/2006">
              <mc:Choice xmlns:v="urn:schemas-microsoft-com:vml" Requires="v">
                <p:oleObj spid="_x0000_s16466" name="Equation" r:id="rId9" imgW="2286000" imgH="888840" progId="Equation.DSMT4">
                  <p:embed/>
                </p:oleObj>
              </mc:Choice>
              <mc:Fallback>
                <p:oleObj name="Equation" r:id="rId9" imgW="2286000" imgH="888840" progId="Equation.DSMT4">
                  <p:embed/>
                  <p:pic>
                    <p:nvPicPr>
                      <p:cNvPr id="0" name="Picture 15"/>
                      <p:cNvPicPr>
                        <a:picLocks noChangeAspect="1" noChangeArrowheads="1"/>
                      </p:cNvPicPr>
                      <p:nvPr/>
                    </p:nvPicPr>
                    <p:blipFill>
                      <a:blip r:embed="rId10"/>
                      <a:srcRect/>
                      <a:stretch>
                        <a:fillRect/>
                      </a:stretch>
                    </p:blipFill>
                    <p:spPr bwMode="auto">
                      <a:xfrm>
                        <a:off x="6019800" y="3378200"/>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spid="_x0000_s16467" name="Equation" r:id="rId11" imgW="3175000" imgH="444500" progId="Equation.DSMT4">
                  <p:embed/>
                </p:oleObj>
              </mc:Choice>
              <mc:Fallback>
                <p:oleObj name="Equation" r:id="rId11" imgW="3175000" imgH="4445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spid="_x0000_s16468" name="Equation" r:id="rId13" imgW="2857320" imgH="444240" progId="Equation.DSMT4">
                  <p:embed/>
                </p:oleObj>
              </mc:Choice>
              <mc:Fallback>
                <p:oleObj name="Equation" r:id="rId13" imgW="2857320" imgH="444240" progId="Equation.DSMT4">
                  <p:embed/>
                  <p:pic>
                    <p:nvPicPr>
                      <p:cNvPr id="0" name="Picture 17"/>
                      <p:cNvPicPr>
                        <a:picLocks noChangeAspect="1" noChangeArrowheads="1"/>
                      </p:cNvPicPr>
                      <p:nvPr/>
                    </p:nvPicPr>
                    <p:blipFill>
                      <a:blip r:embed="rId14"/>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spid="_x0000_s16469" name="Equation" r:id="rId15" imgW="3835080" imgH="520560" progId="Equation.DSMT4">
                  <p:embed/>
                </p:oleObj>
              </mc:Choice>
              <mc:Fallback>
                <p:oleObj name="Equation" r:id="rId15" imgW="3835080" imgH="520560" progId="Equation.DSMT4">
                  <p:embed/>
                  <p:pic>
                    <p:nvPicPr>
                      <p:cNvPr id="0" name=""/>
                      <p:cNvPicPr>
                        <a:picLocks noChangeAspect="1" noChangeArrowheads="1"/>
                      </p:cNvPicPr>
                      <p:nvPr/>
                    </p:nvPicPr>
                    <p:blipFill>
                      <a:blip r:embed="rId16"/>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2498727747"/>
              </p:ext>
            </p:extLst>
          </p:nvPr>
        </p:nvGraphicFramePr>
        <p:xfrm>
          <a:off x="6007100" y="5016500"/>
          <a:ext cx="2908300" cy="622300"/>
        </p:xfrm>
        <a:graphic>
          <a:graphicData uri="http://schemas.openxmlformats.org/presentationml/2006/ole">
            <mc:AlternateContent xmlns:mc="http://schemas.openxmlformats.org/markup-compatibility/2006">
              <mc:Choice xmlns:v="urn:schemas-microsoft-com:vml" Requires="v">
                <p:oleObj spid="_x0000_s16470" name="Equation" r:id="rId17" imgW="2908080" imgH="622080" progId="Equation.DSMT4">
                  <p:embed/>
                </p:oleObj>
              </mc:Choice>
              <mc:Fallback>
                <p:oleObj name="Equation" r:id="rId17" imgW="2908080" imgH="622080" progId="Equation.DSMT4">
                  <p:embed/>
                  <p:pic>
                    <p:nvPicPr>
                      <p:cNvPr id="0" name=""/>
                      <p:cNvPicPr>
                        <a:picLocks noChangeAspect="1" noChangeArrowheads="1"/>
                      </p:cNvPicPr>
                      <p:nvPr/>
                    </p:nvPicPr>
                    <p:blipFill>
                      <a:blip r:embed="rId18"/>
                      <a:srcRect/>
                      <a:stretch>
                        <a:fillRect/>
                      </a:stretch>
                    </p:blipFill>
                    <p:spPr bwMode="auto">
                      <a:xfrm>
                        <a:off x="6007100" y="5016500"/>
                        <a:ext cx="2908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a:t>
            </a: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pPr marL="457200" indent="-457200" defTabSz="406400">
              <a:spcBef>
                <a:spcPct val="0"/>
              </a:spcBef>
              <a:buFont typeface="Courier New" pitchFamily="49" charset="0"/>
              <a:buChar char="o"/>
            </a:pPr>
            <a:r>
              <a:rPr lang="en-US" i="0" dirty="0">
                <a:solidFill>
                  <a:schemeClr val="tx1"/>
                </a:solidFill>
              </a:rPr>
              <a:t>Solve equations that contain one or more radical expressions.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spid="_x0000_s17500" name="Equation" r:id="rId3" imgW="6311900" imgH="698500" progId="Equation.DSMT4">
                  <p:embed/>
                </p:oleObj>
              </mc:Choice>
              <mc:Fallback>
                <p:oleObj name="Equation" r:id="rId3" imgW="6311900" imgH="698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spid="_x0000_s17501" name="Equation" r:id="rId5" imgW="3822700" imgH="495300" progId="Equation.DSMT4">
                  <p:embed/>
                </p:oleObj>
              </mc:Choice>
              <mc:Fallback>
                <p:oleObj name="Equation" r:id="rId5" imgW="3822700" imgH="4953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spid="_x0000_s17502" name="Equation" r:id="rId7" imgW="3390900" imgH="393700" progId="Equation.DSMT4">
                  <p:embed/>
                </p:oleObj>
              </mc:Choice>
              <mc:Fallback>
                <p:oleObj name="Equation" r:id="rId7" imgW="3390900" imgH="3937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spid="_x0000_s17503" name="Equation" r:id="rId9" imgW="2552700" imgH="393700" progId="Equation.DSMT4">
                  <p:embed/>
                </p:oleObj>
              </mc:Choice>
              <mc:Fallback>
                <p:oleObj name="Equation" r:id="rId9" imgW="2552700" imgH="3937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spid="_x0000_s17504" name="Equation" r:id="rId11" imgW="6324600" imgH="469900" progId="Equation.DSMT4">
                  <p:embed/>
                </p:oleObj>
              </mc:Choice>
              <mc:Fallback>
                <p:oleObj name="Equation" r:id="rId11" imgW="6324600" imgH="4699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spid="_x0000_s17505" name="Equation" r:id="rId13" imgW="723586" imgH="291973" progId="Equation.DSMT4">
                  <p:embed/>
                </p:oleObj>
              </mc:Choice>
              <mc:Fallback>
                <p:oleObj name="Equation" r:id="rId13" imgW="723586" imgH="291973"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spid="_x0000_s17506" name="Equation" r:id="rId15" imgW="342751" imgH="241195" progId="Equation.DSMT4">
                  <p:embed/>
                </p:oleObj>
              </mc:Choice>
              <mc:Fallback>
                <p:oleObj name="Equation" r:id="rId15" imgW="342751" imgH="24119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spid="_x0000_s17507" name="Equation" r:id="rId17" imgW="888614" imgH="291973" progId="Equation.DSMT4">
                  <p:embed/>
                </p:oleObj>
              </mc:Choice>
              <mc:Fallback>
                <p:oleObj name="Equation" r:id="rId17" imgW="888614" imgH="291973"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smtClean="0">
                <a:solidFill>
                  <a:schemeClr val="tx1"/>
                </a:solidFill>
              </a:rPr>
              <a:t>Check </a:t>
            </a:r>
            <a:r>
              <a:rPr lang="en-US" b="1" i="0" dirty="0">
                <a:solidFill>
                  <a:schemeClr val="tx1"/>
                </a:solidFill>
              </a:rPr>
              <a:t>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3978925224"/>
              </p:ext>
            </p:extLst>
          </p:nvPr>
        </p:nvGraphicFramePr>
        <p:xfrm>
          <a:off x="901700" y="1808802"/>
          <a:ext cx="3035300" cy="685800"/>
        </p:xfrm>
        <a:graphic>
          <a:graphicData uri="http://schemas.openxmlformats.org/presentationml/2006/ole">
            <mc:AlternateContent xmlns:mc="http://schemas.openxmlformats.org/markup-compatibility/2006">
              <mc:Choice xmlns:v="urn:schemas-microsoft-com:vml" Requires="v">
                <p:oleObj spid="_x0000_s18524" name="Equation" r:id="rId3" imgW="3035160" imgH="685800" progId="Equation.DSMT4">
                  <p:embed/>
                </p:oleObj>
              </mc:Choice>
              <mc:Fallback>
                <p:oleObj name="Equation" r:id="rId3" imgW="3035160" imgH="6858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700" y="1808802"/>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14980489"/>
              </p:ext>
            </p:extLst>
          </p:nvPr>
        </p:nvGraphicFramePr>
        <p:xfrm>
          <a:off x="2495550" y="2748602"/>
          <a:ext cx="1447800" cy="647700"/>
        </p:xfrm>
        <a:graphic>
          <a:graphicData uri="http://schemas.openxmlformats.org/presentationml/2006/ole">
            <mc:AlternateContent xmlns:mc="http://schemas.openxmlformats.org/markup-compatibility/2006">
              <mc:Choice xmlns:v="urn:schemas-microsoft-com:vml" Requires="v">
                <p:oleObj spid="_x0000_s18525" name="Equation" r:id="rId5" imgW="1447560" imgH="647640" progId="Equation.DSMT4">
                  <p:embed/>
                </p:oleObj>
              </mc:Choice>
              <mc:Fallback>
                <p:oleObj name="Equation" r:id="rId5" imgW="1447560" imgH="64764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95550" y="2748602"/>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495654816"/>
              </p:ext>
            </p:extLst>
          </p:nvPr>
        </p:nvGraphicFramePr>
        <p:xfrm>
          <a:off x="2787650" y="3586480"/>
          <a:ext cx="1155700" cy="647700"/>
        </p:xfrm>
        <a:graphic>
          <a:graphicData uri="http://schemas.openxmlformats.org/presentationml/2006/ole">
            <mc:AlternateContent xmlns:mc="http://schemas.openxmlformats.org/markup-compatibility/2006">
              <mc:Choice xmlns:v="urn:schemas-microsoft-com:vml" Requires="v">
                <p:oleObj spid="_x0000_s18526" name="Equation" r:id="rId7" imgW="1155600" imgH="647640" progId="Equation.DSMT4">
                  <p:embed/>
                </p:oleObj>
              </mc:Choice>
              <mc:Fallback>
                <p:oleObj name="Equation" r:id="rId7" imgW="1155600" imgH="64764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7650" y="358648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2850142813"/>
              </p:ext>
            </p:extLst>
          </p:nvPr>
        </p:nvGraphicFramePr>
        <p:xfrm>
          <a:off x="3281363" y="4521200"/>
          <a:ext cx="673100" cy="279400"/>
        </p:xfrm>
        <a:graphic>
          <a:graphicData uri="http://schemas.openxmlformats.org/presentationml/2006/ole">
            <mc:AlternateContent xmlns:mc="http://schemas.openxmlformats.org/markup-compatibility/2006">
              <mc:Choice xmlns:v="urn:schemas-microsoft-com:vml" Requires="v">
                <p:oleObj spid="_x0000_s18527" name="Equation" r:id="rId9" imgW="672808" imgH="279279" progId="Equation.DSMT4">
                  <p:embed/>
                </p:oleObj>
              </mc:Choice>
              <mc:Fallback>
                <p:oleObj name="Equation" r:id="rId9" imgW="672808" imgH="279279"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81363" y="452120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273282582"/>
              </p:ext>
            </p:extLst>
          </p:nvPr>
        </p:nvGraphicFramePr>
        <p:xfrm>
          <a:off x="4330700" y="1828800"/>
          <a:ext cx="3352800" cy="685800"/>
        </p:xfrm>
        <a:graphic>
          <a:graphicData uri="http://schemas.openxmlformats.org/presentationml/2006/ole">
            <mc:AlternateContent xmlns:mc="http://schemas.openxmlformats.org/markup-compatibility/2006">
              <mc:Choice xmlns:v="urn:schemas-microsoft-com:vml" Requires="v">
                <p:oleObj spid="_x0000_s18528" name="Equation" r:id="rId11" imgW="3352680" imgH="685800" progId="Equation.DSMT4">
                  <p:embed/>
                </p:oleObj>
              </mc:Choice>
              <mc:Fallback>
                <p:oleObj name="Equation" r:id="rId11" imgW="335268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1828800"/>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285632170"/>
              </p:ext>
            </p:extLst>
          </p:nvPr>
        </p:nvGraphicFramePr>
        <p:xfrm>
          <a:off x="6070600" y="2761302"/>
          <a:ext cx="1625600" cy="647700"/>
        </p:xfrm>
        <a:graphic>
          <a:graphicData uri="http://schemas.openxmlformats.org/presentationml/2006/ole">
            <mc:AlternateContent xmlns:mc="http://schemas.openxmlformats.org/markup-compatibility/2006">
              <mc:Choice xmlns:v="urn:schemas-microsoft-com:vml" Requires="v">
                <p:oleObj spid="_x0000_s18529" name="Equation" r:id="rId13" imgW="1625400" imgH="647640" progId="Equation.DSMT4">
                  <p:embed/>
                </p:oleObj>
              </mc:Choice>
              <mc:Fallback>
                <p:oleObj name="Equation" r:id="rId13" imgW="16254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70600" y="2761302"/>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2241219654"/>
              </p:ext>
            </p:extLst>
          </p:nvPr>
        </p:nvGraphicFramePr>
        <p:xfrm>
          <a:off x="6521450" y="3581400"/>
          <a:ext cx="1168400" cy="647700"/>
        </p:xfrm>
        <a:graphic>
          <a:graphicData uri="http://schemas.openxmlformats.org/presentationml/2006/ole">
            <mc:AlternateContent xmlns:mc="http://schemas.openxmlformats.org/markup-compatibility/2006">
              <mc:Choice xmlns:v="urn:schemas-microsoft-com:vml" Requires="v">
                <p:oleObj spid="_x0000_s18530" name="Equation" r:id="rId15" imgW="1168200" imgH="647640" progId="Equation.DSMT4">
                  <p:embed/>
                </p:oleObj>
              </mc:Choice>
              <mc:Fallback>
                <p:oleObj name="Equation" r:id="rId15" imgW="1168200" imgH="64764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21450" y="35814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344490058"/>
              </p:ext>
            </p:extLst>
          </p:nvPr>
        </p:nvGraphicFramePr>
        <p:xfrm>
          <a:off x="6843713" y="4523232"/>
          <a:ext cx="863600" cy="381000"/>
        </p:xfrm>
        <a:graphic>
          <a:graphicData uri="http://schemas.openxmlformats.org/presentationml/2006/ole">
            <mc:AlternateContent xmlns:mc="http://schemas.openxmlformats.org/markup-compatibility/2006">
              <mc:Choice xmlns:v="urn:schemas-microsoft-com:vml" Requires="v">
                <p:oleObj spid="_x0000_s18531" name="Equation" r:id="rId17" imgW="863225" imgH="380835" progId="Equation.DSMT4">
                  <p:embed/>
                </p:oleObj>
              </mc:Choice>
              <mc:Fallback>
                <p:oleObj name="Equation" r:id="rId17" imgW="863225" imgH="380835"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43713" y="4523232"/>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spid="_x0000_s19470" name="Equation" r:id="rId3" imgW="2070100" imgH="444500" progId="Equation.DSMT4">
                  <p:embed/>
                </p:oleObj>
              </mc:Choice>
              <mc:Fallback>
                <p:oleObj name="Equation" r:id="rId3" imgW="20701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spid="_x0000_s20539" name="Equation" r:id="rId3" imgW="2070100" imgH="444500" progId="Equation.DSMT4">
                  <p:embed/>
                </p:oleObj>
              </mc:Choice>
              <mc:Fallback>
                <p:oleObj name="Equation" r:id="rId3" imgW="2070100" imgH="4445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2860675" y="2214563"/>
          <a:ext cx="4178300" cy="482600"/>
        </p:xfrm>
        <a:graphic>
          <a:graphicData uri="http://schemas.openxmlformats.org/presentationml/2006/ole">
            <mc:AlternateContent xmlns:mc="http://schemas.openxmlformats.org/markup-compatibility/2006">
              <mc:Choice xmlns:v="urn:schemas-microsoft-com:vml" Requires="v">
                <p:oleObj spid="_x0000_s20540" name="Equation" r:id="rId5" imgW="4178300" imgH="482600" progId="Equation.DSMT4">
                  <p:embed/>
                </p:oleObj>
              </mc:Choice>
              <mc:Fallback>
                <p:oleObj name="Equation" r:id="rId5" imgW="4178300" imgH="482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0675" y="2214563"/>
                        <a:ext cx="4178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spid="_x0000_s20541" name="Equation" r:id="rId7" imgW="3987800" imgH="698500" progId="Equation.DSMT4">
                  <p:embed/>
                </p:oleObj>
              </mc:Choice>
              <mc:Fallback>
                <p:oleObj name="Equation" r:id="rId7" imgW="3987800" imgH="6985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spid="_x0000_s20542" name="Equation" r:id="rId9" imgW="3695700" imgH="330200" progId="Equation.DSMT4">
                  <p:embed/>
                </p:oleObj>
              </mc:Choice>
              <mc:Fallback>
                <p:oleObj name="Equation" r:id="rId9" imgW="3695700" imgH="3302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spid="_x0000_s20543" name="Equation" r:id="rId11" imgW="774364" imgH="837836" progId="Equation.DSMT4">
                  <p:embed/>
                </p:oleObj>
              </mc:Choice>
              <mc:Fallback>
                <p:oleObj name="Equation" r:id="rId11" imgW="774364"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None/>
            </a:pPr>
            <a:r>
              <a:rPr lang="en-US" b="1" i="0" dirty="0" smtClean="0">
                <a:solidFill>
                  <a:schemeClr val="tx1"/>
                </a:solidFill>
              </a:rPr>
              <a:t>Check</a:t>
            </a:r>
            <a:r>
              <a:rPr lang="en-US" i="0" dirty="0" smtClean="0">
                <a:solidFill>
                  <a:schemeClr val="tx1"/>
                </a:solidFill>
              </a:rPr>
              <a:t> </a:t>
            </a:r>
            <a:r>
              <a:rPr lang="en-US" i="0" dirty="0">
                <a:solidFill>
                  <a:schemeClr val="tx1"/>
                </a:solidFill>
              </a:rPr>
              <a:t>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745708717"/>
              </p:ext>
            </p:extLst>
          </p:nvPr>
        </p:nvGraphicFramePr>
        <p:xfrm>
          <a:off x="4800600" y="4901517"/>
          <a:ext cx="3594100" cy="825500"/>
        </p:xfrm>
        <a:graphic>
          <a:graphicData uri="http://schemas.openxmlformats.org/presentationml/2006/ole">
            <mc:AlternateContent xmlns:mc="http://schemas.openxmlformats.org/markup-compatibility/2006">
              <mc:Choice xmlns:v="urn:schemas-microsoft-com:vml" Requires="v">
                <p:oleObj spid="_x0000_s21574" name="Equation" r:id="rId3" imgW="3594100" imgH="825500" progId="Equation.DSMT4">
                  <p:embed/>
                </p:oleObj>
              </mc:Choice>
              <mc:Fallback>
                <p:oleObj name="Equation" r:id="rId3" imgW="3594100" imgH="825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9015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946528131"/>
              </p:ext>
            </p:extLst>
          </p:nvPr>
        </p:nvGraphicFramePr>
        <p:xfrm>
          <a:off x="1447800" y="2057400"/>
          <a:ext cx="2489200" cy="1028700"/>
        </p:xfrm>
        <a:graphic>
          <a:graphicData uri="http://schemas.openxmlformats.org/presentationml/2006/ole">
            <mc:AlternateContent xmlns:mc="http://schemas.openxmlformats.org/markup-compatibility/2006">
              <mc:Choice xmlns:v="urn:schemas-microsoft-com:vml" Requires="v">
                <p:oleObj spid="_x0000_s21575" name="Equation" r:id="rId5" imgW="2489040" imgH="1028520" progId="Equation.DSMT4">
                  <p:embed/>
                </p:oleObj>
              </mc:Choice>
              <mc:Fallback>
                <p:oleObj name="Equation" r:id="rId5" imgW="2489040" imgH="102852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2057400"/>
                        <a:ext cx="2489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3704431954"/>
              </p:ext>
            </p:extLst>
          </p:nvPr>
        </p:nvGraphicFramePr>
        <p:xfrm>
          <a:off x="2044700" y="3066583"/>
          <a:ext cx="1892300" cy="647700"/>
        </p:xfrm>
        <a:graphic>
          <a:graphicData uri="http://schemas.openxmlformats.org/presentationml/2006/ole">
            <mc:AlternateContent xmlns:mc="http://schemas.openxmlformats.org/markup-compatibility/2006">
              <mc:Choice xmlns:v="urn:schemas-microsoft-com:vml" Requires="v">
                <p:oleObj spid="_x0000_s21576" name="Equation" r:id="rId7" imgW="1892160" imgH="647640" progId="Equation.DSMT4">
                  <p:embed/>
                </p:oleObj>
              </mc:Choice>
              <mc:Fallback>
                <p:oleObj name="Equation" r:id="rId7" imgW="1892160" imgH="64764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4700" y="30665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19180135"/>
              </p:ext>
            </p:extLst>
          </p:nvPr>
        </p:nvGraphicFramePr>
        <p:xfrm>
          <a:off x="2501900" y="3744529"/>
          <a:ext cx="1435100" cy="647700"/>
        </p:xfrm>
        <a:graphic>
          <a:graphicData uri="http://schemas.openxmlformats.org/presentationml/2006/ole">
            <mc:AlternateContent xmlns:mc="http://schemas.openxmlformats.org/markup-compatibility/2006">
              <mc:Choice xmlns:v="urn:schemas-microsoft-com:vml" Requires="v">
                <p:oleObj spid="_x0000_s21577" name="Equation" r:id="rId9" imgW="1434960" imgH="647640" progId="Equation.DSMT4">
                  <p:embed/>
                </p:oleObj>
              </mc:Choice>
              <mc:Fallback>
                <p:oleObj name="Equation" r:id="rId9" imgW="1434960" imgH="64764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1900" y="3744529"/>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42114102"/>
              </p:ext>
            </p:extLst>
          </p:nvPr>
        </p:nvGraphicFramePr>
        <p:xfrm>
          <a:off x="2792186" y="4301415"/>
          <a:ext cx="1155700" cy="647700"/>
        </p:xfrm>
        <a:graphic>
          <a:graphicData uri="http://schemas.openxmlformats.org/presentationml/2006/ole">
            <mc:AlternateContent xmlns:mc="http://schemas.openxmlformats.org/markup-compatibility/2006">
              <mc:Choice xmlns:v="urn:schemas-microsoft-com:vml" Requires="v">
                <p:oleObj spid="_x0000_s21578" name="Equation" r:id="rId11" imgW="1155600" imgH="647640" progId="Equation.DSMT4">
                  <p:embed/>
                </p:oleObj>
              </mc:Choice>
              <mc:Fallback>
                <p:oleObj name="Equation" r:id="rId11" imgW="1155600" imgH="64764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92186" y="4301415"/>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1776330173"/>
              </p:ext>
            </p:extLst>
          </p:nvPr>
        </p:nvGraphicFramePr>
        <p:xfrm>
          <a:off x="3238500" y="5157161"/>
          <a:ext cx="698500" cy="292100"/>
        </p:xfrm>
        <a:graphic>
          <a:graphicData uri="http://schemas.openxmlformats.org/presentationml/2006/ole">
            <mc:AlternateContent xmlns:mc="http://schemas.openxmlformats.org/markup-compatibility/2006">
              <mc:Choice xmlns:v="urn:schemas-microsoft-com:vml" Requires="v">
                <p:oleObj spid="_x0000_s21579" name="Equation" r:id="rId13" imgW="698197" imgH="291973" progId="Equation.DSMT4">
                  <p:embed/>
                </p:oleObj>
              </mc:Choice>
              <mc:Fallback>
                <p:oleObj name="Equation" r:id="rId13" imgW="698197" imgH="291973"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8500" y="51571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Method for Solving Equations with Radicals</a:t>
            </a:r>
          </a:p>
        </p:txBody>
      </p:sp>
      <p:sp>
        <p:nvSpPr>
          <p:cNvPr id="5" name="Rectangle 3"/>
          <p:cNvSpPr txBox="1">
            <a:spLocks/>
          </p:cNvSpPr>
          <p:nvPr/>
        </p:nvSpPr>
        <p:spPr>
          <a:xfrm>
            <a:off x="457200" y="1280160"/>
            <a:ext cx="8229600" cy="3754874"/>
          </a:xfrm>
          <a:prstGeom prst="rect">
            <a:avLst/>
          </a:prstGeom>
          <a:solidFill>
            <a:schemeClr val="accent3"/>
          </a:solidFill>
          <a:ln w="28575">
            <a:solidFill>
              <a:srgbClr val="000000"/>
            </a:solidFill>
          </a:ln>
        </p:spPr>
        <p:txBody>
          <a:bodyPr wrap="square">
            <a:spAutoFit/>
          </a:bodyPr>
          <a:lstStyle/>
          <a:p>
            <a:pPr marL="463550" indent="-463550" algn="ctr">
              <a:buFont typeface="Courier New" pitchFamily="49" charset="0"/>
              <a:buNone/>
            </a:pPr>
            <a:r>
              <a:rPr lang="en-US" sz="2800" b="1" dirty="0">
                <a:solidFill>
                  <a:srgbClr val="000000"/>
                </a:solidFill>
              </a:rPr>
              <a:t>Procedure</a:t>
            </a:r>
          </a:p>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462213"/>
          </a:xfrm>
          <a:prstGeom prst="rect">
            <a:avLst/>
          </a:prstGeom>
          <a:solidFill>
            <a:schemeClr val="accent3"/>
          </a:solidFill>
          <a:ln w="28575">
            <a:solidFill>
              <a:srgbClr val="000000"/>
            </a:solidFill>
          </a:ln>
        </p:spPr>
        <p:txBody>
          <a:bodyPr wrap="square">
            <a:spAutoFit/>
          </a:bodyPr>
          <a:lstStyle/>
          <a:p>
            <a:pPr marL="465138" indent="-465138" algn="ctr">
              <a:buFont typeface="Courier New" pitchFamily="49" charset="0"/>
              <a:buNone/>
            </a:pPr>
            <a:r>
              <a:rPr lang="en-US" sz="2800" b="1" dirty="0">
                <a:solidFill>
                  <a:srgbClr val="000000"/>
                </a:solidFill>
              </a:rPr>
              <a:t>Procedure (cont.)</a:t>
            </a:r>
          </a:p>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Method for Solving Equations with Radicals</a:t>
            </a:r>
            <a:endParaRPr lang="en-US" sz="3200" dirty="0">
              <a:solidFill>
                <a:schemeClr val="accen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spid="_x0000_s1118" name="Equation" r:id="rId3" imgW="1764534" imgH="495085" progId="Equation.DSMT4">
                  <p:embed/>
                </p:oleObj>
              </mc:Choice>
              <mc:Fallback>
                <p:oleObj name="Equation" r:id="rId3" imgW="1764534" imgH="495085"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spid="_x0000_s1119" name="Equation" r:id="rId5" imgW="1764534" imgH="495085" progId="Equation.DSMT4">
                  <p:embed/>
                </p:oleObj>
              </mc:Choice>
              <mc:Fallback>
                <p:oleObj name="Equation" r:id="rId5" imgW="1764534" imgH="495085"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spid="_x0000_s1120" name="Equation" r:id="rId7" imgW="4609800" imgH="812520" progId="Equation.DSMT4">
                  <p:embed/>
                </p:oleObj>
              </mc:Choice>
              <mc:Fallback>
                <p:oleObj name="Equation" r:id="rId7" imgW="460980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spid="_x0000_s1121" name="Equation" r:id="rId9" imgW="6540480" imgH="431640" progId="Equation.DSMT4">
                  <p:embed/>
                </p:oleObj>
              </mc:Choice>
              <mc:Fallback>
                <p:oleObj name="Equation" r:id="rId9" imgW="654048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spid="_x0000_s1122" name="Equation" r:id="rId11" imgW="2451100" imgH="393700" progId="Equation.DSMT4">
                  <p:embed/>
                </p:oleObj>
              </mc:Choice>
              <mc:Fallback>
                <p:oleObj name="Equation" r:id="rId11" imgW="2451100" imgH="3937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spid="_x0000_s1123" name="Equation" r:id="rId13" imgW="5384520" imgH="469800" progId="Equation.DSMT4">
                  <p:embed/>
                </p:oleObj>
              </mc:Choice>
              <mc:Fallback>
                <p:oleObj name="Equation" r:id="rId13" imgW="538452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spid="_x0000_s1124" name="Equation" r:id="rId15" imgW="939392" imgH="291973" progId="Equation.DSMT4">
                  <p:embed/>
                </p:oleObj>
              </mc:Choice>
              <mc:Fallback>
                <p:oleObj name="Equation" r:id="rId15" imgW="939392" imgH="291973"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spid="_x0000_s1125" name="Equation" r:id="rId17" imgW="342751" imgH="241195" progId="Equation.DSMT4">
                  <p:embed/>
                </p:oleObj>
              </mc:Choice>
              <mc:Fallback>
                <p:oleObj name="Equation" r:id="rId17" imgW="342751" imgH="241195"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spid="_x0000_s1126" name="Equation" r:id="rId19" imgW="723586" imgH="291973" progId="Equation.DSMT4">
                  <p:embed/>
                </p:oleObj>
              </mc:Choice>
              <mc:Fallback>
                <p:oleObj name="Equation" r:id="rId19" imgW="723586" imgH="291973"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55613" y="1280160"/>
            <a:ext cx="8226425" cy="4401205"/>
          </a:xfrm>
          <a:prstGeom prst="rect">
            <a:avLst/>
          </a:prstGeom>
          <a:noFill/>
          <a:ln w="28575" algn="ctr">
            <a:noFill/>
            <a:miter lim="800000"/>
            <a:headEnd/>
            <a:tailEnd/>
          </a:ln>
          <a:effectLst/>
        </p:spPr>
        <p:txBody>
          <a:bodyPr>
            <a:spAutoFit/>
          </a:bodyPr>
          <a:lstStyle/>
          <a:p>
            <a:pPr marL="342900" indent="-342900"/>
            <a:r>
              <a:rPr lang="en-US" sz="2800" b="1" dirty="0" smtClean="0"/>
              <a:t>Check </a:t>
            </a:r>
            <a:r>
              <a:rPr lang="en-US" sz="2800" b="1" dirty="0"/>
              <a:t>both answers</a:t>
            </a:r>
            <a:r>
              <a:rPr lang="en-US" sz="2800" dirty="0"/>
              <a:t> in the original equation.</a:t>
            </a:r>
          </a:p>
          <a:p>
            <a:pPr marL="342900" indent="-342900"/>
            <a:endParaRPr lang="en-US" sz="2800" dirty="0" smtClean="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616395848"/>
              </p:ext>
            </p:extLst>
          </p:nvPr>
        </p:nvGraphicFramePr>
        <p:xfrm>
          <a:off x="2020953" y="1981200"/>
          <a:ext cx="2209800" cy="685800"/>
        </p:xfrm>
        <a:graphic>
          <a:graphicData uri="http://schemas.openxmlformats.org/presentationml/2006/ole">
            <mc:AlternateContent xmlns:mc="http://schemas.openxmlformats.org/markup-compatibility/2006">
              <mc:Choice xmlns:v="urn:schemas-microsoft-com:vml" Requires="v">
                <p:oleObj spid="_x0000_s3166" name="Equation" r:id="rId3" imgW="2209680" imgH="685800" progId="Equation.DSMT4">
                  <p:embed/>
                </p:oleObj>
              </mc:Choice>
              <mc:Fallback>
                <p:oleObj name="Equation" r:id="rId3" imgW="2209680" imgH="6858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0953" y="19812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612967161"/>
              </p:ext>
            </p:extLst>
          </p:nvPr>
        </p:nvGraphicFramePr>
        <p:xfrm>
          <a:off x="2405857" y="2774250"/>
          <a:ext cx="1803400" cy="647700"/>
        </p:xfrm>
        <a:graphic>
          <a:graphicData uri="http://schemas.openxmlformats.org/presentationml/2006/ole">
            <mc:AlternateContent xmlns:mc="http://schemas.openxmlformats.org/markup-compatibility/2006">
              <mc:Choice xmlns:v="urn:schemas-microsoft-com:vml" Requires="v">
                <p:oleObj spid="_x0000_s3167" name="Equation" r:id="rId5" imgW="1803240" imgH="647640" progId="Equation.DSMT4">
                  <p:embed/>
                </p:oleObj>
              </mc:Choice>
              <mc:Fallback>
                <p:oleObj name="Equation" r:id="rId5" imgW="1803240" imgH="64764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5857" y="277425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895937914"/>
              </p:ext>
            </p:extLst>
          </p:nvPr>
        </p:nvGraphicFramePr>
        <p:xfrm>
          <a:off x="5257800" y="1984802"/>
          <a:ext cx="2006600" cy="685800"/>
        </p:xfrm>
        <a:graphic>
          <a:graphicData uri="http://schemas.openxmlformats.org/presentationml/2006/ole">
            <mc:AlternateContent xmlns:mc="http://schemas.openxmlformats.org/markup-compatibility/2006">
              <mc:Choice xmlns:v="urn:schemas-microsoft-com:vml" Requires="v">
                <p:oleObj spid="_x0000_s3168" name="Equation" r:id="rId7" imgW="2006280" imgH="685800" progId="Equation.DSMT4">
                  <p:embed/>
                </p:oleObj>
              </mc:Choice>
              <mc:Fallback>
                <p:oleObj name="Equation" r:id="rId7" imgW="2006280" imgH="6858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19848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777235630"/>
              </p:ext>
            </p:extLst>
          </p:nvPr>
        </p:nvGraphicFramePr>
        <p:xfrm>
          <a:off x="5461000" y="2802798"/>
          <a:ext cx="1803400" cy="647700"/>
        </p:xfrm>
        <a:graphic>
          <a:graphicData uri="http://schemas.openxmlformats.org/presentationml/2006/ole">
            <mc:AlternateContent xmlns:mc="http://schemas.openxmlformats.org/markup-compatibility/2006">
              <mc:Choice xmlns:v="urn:schemas-microsoft-com:vml" Requires="v">
                <p:oleObj spid="_x0000_s3169" name="Equation" r:id="rId9" imgW="1803240" imgH="647640" progId="Equation.DSMT4">
                  <p:embed/>
                </p:oleObj>
              </mc:Choice>
              <mc:Fallback>
                <p:oleObj name="Equation" r:id="rId9" imgW="1803240" imgH="64764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61000" y="2802798"/>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624415829"/>
              </p:ext>
            </p:extLst>
          </p:nvPr>
        </p:nvGraphicFramePr>
        <p:xfrm>
          <a:off x="2984501" y="3636451"/>
          <a:ext cx="1168400" cy="647700"/>
        </p:xfrm>
        <a:graphic>
          <a:graphicData uri="http://schemas.openxmlformats.org/presentationml/2006/ole">
            <mc:AlternateContent xmlns:mc="http://schemas.openxmlformats.org/markup-compatibility/2006">
              <mc:Choice xmlns:v="urn:schemas-microsoft-com:vml" Requires="v">
                <p:oleObj spid="_x0000_s3170" name="Equation" r:id="rId11" imgW="1168200" imgH="647640" progId="Equation.DSMT4">
                  <p:embed/>
                </p:oleObj>
              </mc:Choice>
              <mc:Fallback>
                <p:oleObj name="Equation" r:id="rId11" imgW="1168200" imgH="64764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4501"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4270487810"/>
              </p:ext>
            </p:extLst>
          </p:nvPr>
        </p:nvGraphicFramePr>
        <p:xfrm>
          <a:off x="6096000" y="3636451"/>
          <a:ext cx="1168400" cy="647700"/>
        </p:xfrm>
        <a:graphic>
          <a:graphicData uri="http://schemas.openxmlformats.org/presentationml/2006/ole">
            <mc:AlternateContent xmlns:mc="http://schemas.openxmlformats.org/markup-compatibility/2006">
              <mc:Choice xmlns:v="urn:schemas-microsoft-com:vml" Requires="v">
                <p:oleObj spid="_x0000_s3171" name="Equation" r:id="rId13" imgW="1168200" imgH="647640" progId="Equation.DSMT4">
                  <p:embed/>
                </p:oleObj>
              </mc:Choice>
              <mc:Fallback>
                <p:oleObj name="Equation" r:id="rId13" imgW="1168200" imgH="64764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0"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3958538080"/>
              </p:ext>
            </p:extLst>
          </p:nvPr>
        </p:nvGraphicFramePr>
        <p:xfrm>
          <a:off x="3426150" y="4548700"/>
          <a:ext cx="711200" cy="279400"/>
        </p:xfrm>
        <a:graphic>
          <a:graphicData uri="http://schemas.openxmlformats.org/presentationml/2006/ole">
            <mc:AlternateContent xmlns:mc="http://schemas.openxmlformats.org/markup-compatibility/2006">
              <mc:Choice xmlns:v="urn:schemas-microsoft-com:vml" Requires="v">
                <p:oleObj spid="_x0000_s3172" name="Equation" r:id="rId15" imgW="710891" imgH="279279" progId="Equation.DSMT4">
                  <p:embed/>
                </p:oleObj>
              </mc:Choice>
              <mc:Fallback>
                <p:oleObj name="Equation" r:id="rId15" imgW="710891" imgH="279279"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2615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948923059"/>
              </p:ext>
            </p:extLst>
          </p:nvPr>
        </p:nvGraphicFramePr>
        <p:xfrm>
          <a:off x="6553200" y="4548700"/>
          <a:ext cx="711200" cy="279400"/>
        </p:xfrm>
        <a:graphic>
          <a:graphicData uri="http://schemas.openxmlformats.org/presentationml/2006/ole">
            <mc:AlternateContent xmlns:mc="http://schemas.openxmlformats.org/markup-compatibility/2006">
              <mc:Choice xmlns:v="urn:schemas-microsoft-com:vml" Requires="v">
                <p:oleObj spid="_x0000_s3173" name="Equation" r:id="rId17" imgW="710891" imgH="279279" progId="Equation.DSMT4">
                  <p:embed/>
                </p:oleObj>
              </mc:Choice>
              <mc:Fallback>
                <p:oleObj name="Equation" r:id="rId17" imgW="710891" imgH="279279"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55320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spid="_x0000_s4170" name="Equation" r:id="rId3" imgW="3060700" imgH="558800" progId="Equation.DSMT4">
                  <p:embed/>
                </p:oleObj>
              </mc:Choice>
              <mc:Fallback>
                <p:oleObj name="Equation" r:id="rId3" imgW="3060700" imgH="558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spid="_x0000_s4171" name="Equation" r:id="rId5" imgW="3073400" imgH="558800" progId="Equation.DSMT4">
                  <p:embed/>
                </p:oleObj>
              </mc:Choice>
              <mc:Fallback>
                <p:oleObj name="Equation" r:id="rId5" imgW="3073400" imgH="558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spid="_x0000_s4172" name="Equation" r:id="rId7" imgW="6565680" imgH="812520" progId="Equation.DSMT4">
                  <p:embed/>
                </p:oleObj>
              </mc:Choice>
              <mc:Fallback>
                <p:oleObj name="Equation" r:id="rId7" imgW="656568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spid="_x0000_s4173" name="Equation" r:id="rId9" imgW="4279900" imgH="457200" progId="Equation.DSMT4">
                  <p:embed/>
                </p:oleObj>
              </mc:Choice>
              <mc:Fallback>
                <p:oleObj name="Equation" r:id="rId9" imgW="4279900" imgH="457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4069657652"/>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spid="_x0000_s4174" name="Equation" r:id="rId11" imgW="7226280" imgH="355320" progId="Equation.DSMT4">
                  <p:embed/>
                </p:oleObj>
              </mc:Choice>
              <mc:Fallback>
                <p:oleObj name="Equation" r:id="rId11" imgW="7226280" imgH="355320" progId="Equation.DSMT4">
                  <p:embed/>
                  <p:pic>
                    <p:nvPicPr>
                      <p:cNvPr id="0" name="Picture 7"/>
                      <p:cNvPicPr>
                        <a:picLocks noChangeAspect="1" noChangeArrowheads="1"/>
                      </p:cNvPicPr>
                      <p:nvPr/>
                    </p:nvPicPr>
                    <p:blipFill>
                      <a:blip r:embed="rId12"/>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spid="_x0000_s4175" name="Equation" r:id="rId13" imgW="3200400" imgH="355600" progId="Equation.DSMT4">
                  <p:embed/>
                </p:oleObj>
              </mc:Choice>
              <mc:Fallback>
                <p:oleObj name="Equation" r:id="rId13" imgW="3200400" imgH="3556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spid="_x0000_s4176" name="Equation" r:id="rId15" imgW="3238500" imgH="355600" progId="Equation.DSMT4">
                  <p:embed/>
                </p:oleObj>
              </mc:Choice>
              <mc:Fallback>
                <p:oleObj name="Equation" r:id="rId15" imgW="3238500" imgH="3556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Check </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spid="_x0000_s6192" name="Equation" r:id="rId3" imgW="4381200" imgH="685800" progId="Equation.DSMT4">
                  <p:embed/>
                </p:oleObj>
              </mc:Choice>
              <mc:Fallback>
                <p:oleObj name="Equation" r:id="rId3" imgW="4381200" imgH="685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spid="_x0000_s6193" name="Equation" r:id="rId5" imgW="2260440" imgH="647640" progId="Equation.DSMT4">
                  <p:embed/>
                </p:oleObj>
              </mc:Choice>
              <mc:Fallback>
                <p:oleObj name="Equation" r:id="rId5" imgW="2260440" imgH="6476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spid="_x0000_s6194" name="Equation" r:id="rId7" imgW="1002960" imgH="647640" progId="Equation.DSMT4">
                  <p:embed/>
                </p:oleObj>
              </mc:Choice>
              <mc:Fallback>
                <p:oleObj name="Equation" r:id="rId7" imgW="1002960" imgH="64764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spid="_x0000_s6195" name="Equation" r:id="rId9" imgW="723586" imgH="291973" progId="Equation.DSMT4">
                  <p:embed/>
                </p:oleObj>
              </mc:Choice>
              <mc:Fallback>
                <p:oleObj name="Equation" r:id="rId9" imgW="723586" imgH="291973"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spid="_x0000_s7283" name="Equation" r:id="rId3" imgW="2451100" imgH="444500" progId="Equation.DSMT4">
                  <p:embed/>
                </p:oleObj>
              </mc:Choice>
              <mc:Fallback>
                <p:oleObj name="Equation" r:id="rId3" imgW="2451100" imgH="444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spid="_x0000_s7284" name="Equation" r:id="rId5" imgW="2451100" imgH="444500" progId="Equation.DSMT4">
                  <p:embed/>
                </p:oleObj>
              </mc:Choice>
              <mc:Fallback>
                <p:oleObj name="Equation" r:id="rId5" imgW="2451100" imgH="44450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spid="_x0000_s7285" name="Equation" r:id="rId7" imgW="4736880" imgH="444240" progId="Equation.DSMT4">
                  <p:embed/>
                </p:oleObj>
              </mc:Choice>
              <mc:Fallback>
                <p:oleObj name="Equation" r:id="rId7" imgW="4736880" imgH="44424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spid="_x0000_s7286" name="Equation" r:id="rId9" imgW="5194080" imgH="698400" progId="Equation.DSMT4">
                  <p:embed/>
                </p:oleObj>
              </mc:Choice>
              <mc:Fallback>
                <p:oleObj name="Equation" r:id="rId9" imgW="5194080" imgH="69840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spid="_x0000_s7287" name="Equation" r:id="rId11" imgW="3187700" imgH="393700" progId="Equation.DSMT4">
                  <p:embed/>
                </p:oleObj>
              </mc:Choice>
              <mc:Fallback>
                <p:oleObj name="Equation" r:id="rId11" imgW="3187700" imgH="39370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spid="_x0000_s7288" name="Equation" r:id="rId13" imgW="2387600" imgH="393700" progId="Equation.DSMT4">
                  <p:embed/>
                </p:oleObj>
              </mc:Choice>
              <mc:Fallback>
                <p:oleObj name="Equation" r:id="rId13" imgW="2387600" imgH="39370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spid="_x0000_s7289" name="Equation" r:id="rId15" imgW="4762440" imgH="469800" progId="Equation.DSMT4">
                  <p:embed/>
                </p:oleObj>
              </mc:Choice>
              <mc:Fallback>
                <p:oleObj name="Equation" r:id="rId15" imgW="4762440" imgH="46980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spid="_x0000_s7290" name="Equation" r:id="rId17" imgW="1041400" imgH="838200" progId="Equation.DSMT4">
                  <p:embed/>
                </p:oleObj>
              </mc:Choice>
              <mc:Fallback>
                <p:oleObj name="Equation" r:id="rId17" imgW="1041400" imgH="83820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spid="_x0000_s7291" name="Equation" r:id="rId19" imgW="342751" imgH="241195" progId="Equation.DSMT4">
                  <p:embed/>
                </p:oleObj>
              </mc:Choice>
              <mc:Fallback>
                <p:oleObj name="Equation" r:id="rId19" imgW="342751" imgH="241195" progId="Equation.DSMT4">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spid="_x0000_s7292" name="Equation" r:id="rId21" imgW="736600" imgH="279400" progId="Equation.DSMT4">
                  <p:embed/>
                </p:oleObj>
              </mc:Choice>
              <mc:Fallback>
                <p:oleObj name="Equation" r:id="rId21" imgW="736600" imgH="279400" progId="Equation.DSMT4">
                  <p:embed/>
                  <p:pic>
                    <p:nvPicPr>
                      <p:cNvPr id="0" name="Picture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TotalTime>
  <Words>518</Words>
  <Application>Microsoft Office PowerPoint</Application>
  <PresentationFormat>On-screen Show (4:3)</PresentationFormat>
  <Paragraphs>95</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1" baseType="lpstr">
      <vt:lpstr>Arial</vt:lpstr>
      <vt:lpstr>Calibri</vt:lpstr>
      <vt:lpstr>Courier New</vt:lpstr>
      <vt:lpstr>Symbol</vt:lpstr>
      <vt:lpstr>Office Theme</vt:lpstr>
      <vt:lpstr>Equation</vt:lpstr>
      <vt:lpstr>MathType 6.0 Equation</vt:lpstr>
      <vt:lpstr>Section 15.6</vt:lpstr>
      <vt:lpstr>Objective</vt:lpstr>
      <vt:lpstr>Method for Solving Equations with Radicals</vt:lpstr>
      <vt:lpstr>Method for Solving Equations with Radicals</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4: Solving Equations with One Radical</vt:lpstr>
      <vt:lpstr>Example 4: Solving Equations with One Radical  (cont.)</vt:lpstr>
      <vt:lpstr>Solving Equations that Contain One or More Radical Expressions</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94</cp:revision>
  <dcterms:created xsi:type="dcterms:W3CDTF">2013-04-26T14:43:13Z</dcterms:created>
  <dcterms:modified xsi:type="dcterms:W3CDTF">2018-06-12T17:31:33Z</dcterms:modified>
</cp:coreProperties>
</file>