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8" r:id="rId3"/>
    <p:sldId id="298" r:id="rId4"/>
    <p:sldId id="299" r:id="rId5"/>
    <p:sldId id="259" r:id="rId6"/>
    <p:sldId id="300" r:id="rId7"/>
    <p:sldId id="301" r:id="rId8"/>
    <p:sldId id="303" r:id="rId9"/>
    <p:sldId id="304" r:id="rId10"/>
    <p:sldId id="305" r:id="rId11"/>
    <p:sldId id="306" r:id="rId12"/>
    <p:sldId id="307" r:id="rId13"/>
    <p:sldId id="308" r:id="rId14"/>
    <p:sldId id="309" r:id="rId15"/>
    <p:sldId id="310" r:id="rId16"/>
    <p:sldId id="321" r:id="rId17"/>
    <p:sldId id="311" r:id="rId18"/>
    <p:sldId id="312" r:id="rId19"/>
    <p:sldId id="314" r:id="rId20"/>
    <p:sldId id="315" r:id="rId21"/>
    <p:sldId id="313" r:id="rId22"/>
    <p:sldId id="316" r:id="rId23"/>
    <p:sldId id="317" r:id="rId24"/>
    <p:sldId id="318" r:id="rId25"/>
    <p:sldId id="319" r:id="rId26"/>
    <p:sldId id="320" r:id="rId27"/>
    <p:sldId id="32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1F497D"/>
    <a:srgbClr val="0000FF"/>
    <a:srgbClr val="008000"/>
    <a:srgbClr val="9900FF"/>
    <a:srgbClr val="000099"/>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619" autoAdjust="0"/>
    <p:restoredTop sz="94709" autoAdjust="0"/>
  </p:normalViewPr>
  <p:slideViewPr>
    <p:cSldViewPr>
      <p:cViewPr varScale="1">
        <p:scale>
          <a:sx n="105" d="100"/>
          <a:sy n="105" d="100"/>
        </p:scale>
        <p:origin x="115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50.wmf"/><Relationship Id="rId12" Type="http://schemas.openxmlformats.org/officeDocument/2006/relationships/image" Target="../media/image55.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11" Type="http://schemas.openxmlformats.org/officeDocument/2006/relationships/image" Target="../media/image54.wmf"/><Relationship Id="rId5" Type="http://schemas.openxmlformats.org/officeDocument/2006/relationships/image" Target="../media/image48.wmf"/><Relationship Id="rId10" Type="http://schemas.openxmlformats.org/officeDocument/2006/relationships/image" Target="../media/image53.wmf"/><Relationship Id="rId4" Type="http://schemas.openxmlformats.org/officeDocument/2006/relationships/image" Target="../media/image47.wmf"/><Relationship Id="rId9" Type="http://schemas.openxmlformats.org/officeDocument/2006/relationships/image" Target="../media/image5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 Id="rId4" Type="http://schemas.openxmlformats.org/officeDocument/2006/relationships/image" Target="../media/image6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5" Type="http://schemas.openxmlformats.org/officeDocument/2006/relationships/image" Target="../media/image72.wmf"/><Relationship Id="rId4" Type="http://schemas.openxmlformats.org/officeDocument/2006/relationships/image" Target="../media/image7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5" Type="http://schemas.openxmlformats.org/officeDocument/2006/relationships/image" Target="../media/image77.wmf"/><Relationship Id="rId4" Type="http://schemas.openxmlformats.org/officeDocument/2006/relationships/image" Target="../media/image7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4" Type="http://schemas.openxmlformats.org/officeDocument/2006/relationships/image" Target="../media/image87.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90.wmf"/><Relationship Id="rId7" Type="http://schemas.openxmlformats.org/officeDocument/2006/relationships/image" Target="../media/image94.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5" Type="http://schemas.openxmlformats.org/officeDocument/2006/relationships/image" Target="../media/image92.wmf"/><Relationship Id="rId4" Type="http://schemas.openxmlformats.org/officeDocument/2006/relationships/image" Target="../media/image9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4" Type="http://schemas.openxmlformats.org/officeDocument/2006/relationships/image" Target="../media/image9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01.wmf"/><Relationship Id="rId7" Type="http://schemas.openxmlformats.org/officeDocument/2006/relationships/image" Target="../media/image105.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5" Type="http://schemas.openxmlformats.org/officeDocument/2006/relationships/image" Target="../media/image103.wmf"/><Relationship Id="rId4" Type="http://schemas.openxmlformats.org/officeDocument/2006/relationships/image" Target="../media/image102.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08.wmf"/><Relationship Id="rId2" Type="http://schemas.openxmlformats.org/officeDocument/2006/relationships/image" Target="../media/image107.wmf"/><Relationship Id="rId1" Type="http://schemas.openxmlformats.org/officeDocument/2006/relationships/image" Target="../media/image106.wmf"/><Relationship Id="rId6" Type="http://schemas.openxmlformats.org/officeDocument/2006/relationships/image" Target="../media/image111.wmf"/><Relationship Id="rId5" Type="http://schemas.openxmlformats.org/officeDocument/2006/relationships/image" Target="../media/image110.wmf"/><Relationship Id="rId4" Type="http://schemas.openxmlformats.org/officeDocument/2006/relationships/image" Target="../media/image109.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113.wmf"/><Relationship Id="rId1" Type="http://schemas.openxmlformats.org/officeDocument/2006/relationships/image" Target="../media/image112.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15.wmf"/><Relationship Id="rId1" Type="http://schemas.openxmlformats.org/officeDocument/2006/relationships/image" Target="../media/image11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12" Type="http://schemas.openxmlformats.org/officeDocument/2006/relationships/image" Target="../media/image22.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11" Type="http://schemas.openxmlformats.org/officeDocument/2006/relationships/image" Target="../media/image21.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37984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FFB10E-5553-4063-83BD-16EE0EEA8BFB}" type="datetimeFigureOut">
              <a:rPr lang="en-US" smtClean="0"/>
              <a:pPr/>
              <a:t>7/24/2018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A3D22C-E4CC-468E-BC3F-6A440B8D5313}" type="slidenum">
              <a:rPr lang="en-US" smtClean="0"/>
              <a:pPr/>
              <a:t>‹#›</a:t>
            </a:fld>
            <a:endParaRPr lang="en-US"/>
          </a:p>
        </p:txBody>
      </p:sp>
    </p:spTree>
    <p:extLst>
      <p:ext uri="{BB962C8B-B14F-4D97-AF65-F5344CB8AC3E}">
        <p14:creationId xmlns:p14="http://schemas.microsoft.com/office/powerpoint/2010/main" val="183545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22"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23"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24"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2" Type="http://schemas.openxmlformats.org/officeDocument/2006/relationships/slideLayout" Target="../slideLayouts/slideLayout2.xml"/><Relationship Id="rId16" Type="http://schemas.openxmlformats.org/officeDocument/2006/relationships/image" Target="../media/image35.wmf"/><Relationship Id="rId1" Type="http://schemas.openxmlformats.org/officeDocument/2006/relationships/vmlDrawing" Target="../drawings/vmlDrawing7.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5" Type="http://schemas.openxmlformats.org/officeDocument/2006/relationships/oleObject" Target="../embeddings/oleObject34.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 Id="rId14" Type="http://schemas.openxmlformats.org/officeDocument/2006/relationships/image" Target="../media/image34.wmf"/></Relationships>
</file>

<file path=ppt/slides/_rels/slide11.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2" Type="http://schemas.openxmlformats.org/officeDocument/2006/relationships/slideLayout" Target="../slideLayouts/slideLayout2.xml"/><Relationship Id="rId16" Type="http://schemas.openxmlformats.org/officeDocument/2006/relationships/image" Target="../media/image42.wmf"/><Relationship Id="rId1" Type="http://schemas.openxmlformats.org/officeDocument/2006/relationships/vmlDrawing" Target="../drawings/vmlDrawing8.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5" Type="http://schemas.openxmlformats.org/officeDocument/2006/relationships/oleObject" Target="../embeddings/oleObject41.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43.wmf"/></Relationships>
</file>

<file path=ppt/slides/_rels/slide13.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48.bin"/><Relationship Id="rId18" Type="http://schemas.openxmlformats.org/officeDocument/2006/relationships/image" Target="../media/image51.wmf"/><Relationship Id="rId26" Type="http://schemas.openxmlformats.org/officeDocument/2006/relationships/image" Target="../media/image55.wmf"/><Relationship Id="rId3" Type="http://schemas.openxmlformats.org/officeDocument/2006/relationships/oleObject" Target="../embeddings/oleObject43.bin"/><Relationship Id="rId21" Type="http://schemas.openxmlformats.org/officeDocument/2006/relationships/oleObject" Target="../embeddings/oleObject52.bin"/><Relationship Id="rId7" Type="http://schemas.openxmlformats.org/officeDocument/2006/relationships/oleObject" Target="../embeddings/oleObject45.bin"/><Relationship Id="rId12" Type="http://schemas.openxmlformats.org/officeDocument/2006/relationships/image" Target="../media/image48.wmf"/><Relationship Id="rId17" Type="http://schemas.openxmlformats.org/officeDocument/2006/relationships/oleObject" Target="../embeddings/oleObject50.bin"/><Relationship Id="rId25" Type="http://schemas.openxmlformats.org/officeDocument/2006/relationships/oleObject" Target="../embeddings/oleObject54.bin"/><Relationship Id="rId2" Type="http://schemas.openxmlformats.org/officeDocument/2006/relationships/slideLayout" Target="../slideLayouts/slideLayout2.xml"/><Relationship Id="rId16" Type="http://schemas.openxmlformats.org/officeDocument/2006/relationships/image" Target="../media/image50.wmf"/><Relationship Id="rId20" Type="http://schemas.openxmlformats.org/officeDocument/2006/relationships/image" Target="../media/image52.wmf"/><Relationship Id="rId1" Type="http://schemas.openxmlformats.org/officeDocument/2006/relationships/vmlDrawing" Target="../drawings/vmlDrawing10.vml"/><Relationship Id="rId6" Type="http://schemas.openxmlformats.org/officeDocument/2006/relationships/image" Target="../media/image45.wmf"/><Relationship Id="rId11" Type="http://schemas.openxmlformats.org/officeDocument/2006/relationships/oleObject" Target="../embeddings/oleObject47.bin"/><Relationship Id="rId24" Type="http://schemas.openxmlformats.org/officeDocument/2006/relationships/image" Target="../media/image54.wmf"/><Relationship Id="rId5" Type="http://schemas.openxmlformats.org/officeDocument/2006/relationships/oleObject" Target="../embeddings/oleObject44.bin"/><Relationship Id="rId15" Type="http://schemas.openxmlformats.org/officeDocument/2006/relationships/oleObject" Target="../embeddings/oleObject49.bin"/><Relationship Id="rId23" Type="http://schemas.openxmlformats.org/officeDocument/2006/relationships/oleObject" Target="../embeddings/oleObject53.bin"/><Relationship Id="rId10" Type="http://schemas.openxmlformats.org/officeDocument/2006/relationships/image" Target="../media/image47.wmf"/><Relationship Id="rId19" Type="http://schemas.openxmlformats.org/officeDocument/2006/relationships/oleObject" Target="../embeddings/oleObject51.bin"/><Relationship Id="rId4" Type="http://schemas.openxmlformats.org/officeDocument/2006/relationships/image" Target="../media/image44.wmf"/><Relationship Id="rId9" Type="http://schemas.openxmlformats.org/officeDocument/2006/relationships/oleObject" Target="../embeddings/oleObject46.bin"/><Relationship Id="rId14" Type="http://schemas.openxmlformats.org/officeDocument/2006/relationships/image" Target="../media/image49.wmf"/><Relationship Id="rId22" Type="http://schemas.openxmlformats.org/officeDocument/2006/relationships/image" Target="../media/image53.wmf"/></Relationships>
</file>

<file path=ppt/slides/_rels/slide14.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7.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8.bin"/><Relationship Id="rId14" Type="http://schemas.openxmlformats.org/officeDocument/2006/relationships/image" Target="../media/image6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6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63.wmf"/></Relationships>
</file>

<file path=ppt/slides/_rels/slide17.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5.wmf"/><Relationship Id="rId5" Type="http://schemas.openxmlformats.org/officeDocument/2006/relationships/oleObject" Target="../embeddings/oleObject64.bin"/><Relationship Id="rId10" Type="http://schemas.openxmlformats.org/officeDocument/2006/relationships/image" Target="../media/image67.wmf"/><Relationship Id="rId4" Type="http://schemas.openxmlformats.org/officeDocument/2006/relationships/image" Target="../media/image64.wmf"/><Relationship Id="rId9" Type="http://schemas.openxmlformats.org/officeDocument/2006/relationships/oleObject" Target="../embeddings/oleObject66.bin"/></Relationships>
</file>

<file path=ppt/slides/_rels/slide18.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9.wmf"/><Relationship Id="rId11" Type="http://schemas.openxmlformats.org/officeDocument/2006/relationships/oleObject" Target="../embeddings/oleObject71.bin"/><Relationship Id="rId5" Type="http://schemas.openxmlformats.org/officeDocument/2006/relationships/oleObject" Target="../embeddings/oleObject68.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70.bin"/></Relationships>
</file>

<file path=ppt/slides/_rels/slide19.x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oleObject" Target="../embeddings/oleObject72.bin"/><Relationship Id="rId7" Type="http://schemas.openxmlformats.org/officeDocument/2006/relationships/oleObject" Target="../embeddings/oleObject74.bin"/><Relationship Id="rId12" Type="http://schemas.openxmlformats.org/officeDocument/2006/relationships/image" Target="../media/image77.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4.wmf"/><Relationship Id="rId11" Type="http://schemas.openxmlformats.org/officeDocument/2006/relationships/oleObject" Target="../embeddings/oleObject76.bin"/><Relationship Id="rId5" Type="http://schemas.openxmlformats.org/officeDocument/2006/relationships/oleObject" Target="../embeddings/oleObject73.bin"/><Relationship Id="rId10" Type="http://schemas.openxmlformats.org/officeDocument/2006/relationships/image" Target="../media/image76.wmf"/><Relationship Id="rId4" Type="http://schemas.openxmlformats.org/officeDocument/2006/relationships/image" Target="../media/image73.wmf"/><Relationship Id="rId9" Type="http://schemas.openxmlformats.org/officeDocument/2006/relationships/oleObject" Target="../embeddings/oleObject7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2.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79.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0.bin"/><Relationship Id="rId14" Type="http://schemas.openxmlformats.org/officeDocument/2006/relationships/image" Target="../media/image83.wmf"/></Relationships>
</file>

<file path=ppt/slides/_rels/slide21.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83.bin"/><Relationship Id="rId7"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85.wmf"/><Relationship Id="rId5" Type="http://schemas.openxmlformats.org/officeDocument/2006/relationships/oleObject" Target="../embeddings/oleObject84.bin"/><Relationship Id="rId10" Type="http://schemas.openxmlformats.org/officeDocument/2006/relationships/image" Target="../media/image87.wmf"/><Relationship Id="rId4" Type="http://schemas.openxmlformats.org/officeDocument/2006/relationships/image" Target="../media/image84.wmf"/><Relationship Id="rId9" Type="http://schemas.openxmlformats.org/officeDocument/2006/relationships/oleObject" Target="../embeddings/oleObject86.bin"/></Relationships>
</file>

<file path=ppt/slides/_rels/slide22.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92.bin"/><Relationship Id="rId3" Type="http://schemas.openxmlformats.org/officeDocument/2006/relationships/oleObject" Target="../embeddings/oleObject87.bin"/><Relationship Id="rId7" Type="http://schemas.openxmlformats.org/officeDocument/2006/relationships/oleObject" Target="../embeddings/oleObject89.bin"/><Relationship Id="rId12" Type="http://schemas.openxmlformats.org/officeDocument/2006/relationships/image" Target="../media/image92.wmf"/><Relationship Id="rId2" Type="http://schemas.openxmlformats.org/officeDocument/2006/relationships/slideLayout" Target="../slideLayouts/slideLayout2.xml"/><Relationship Id="rId16" Type="http://schemas.openxmlformats.org/officeDocument/2006/relationships/image" Target="../media/image94.wmf"/><Relationship Id="rId1" Type="http://schemas.openxmlformats.org/officeDocument/2006/relationships/vmlDrawing" Target="../drawings/vmlDrawing19.vml"/><Relationship Id="rId6" Type="http://schemas.openxmlformats.org/officeDocument/2006/relationships/image" Target="../media/image89.wmf"/><Relationship Id="rId11" Type="http://schemas.openxmlformats.org/officeDocument/2006/relationships/oleObject" Target="../embeddings/oleObject91.bin"/><Relationship Id="rId5" Type="http://schemas.openxmlformats.org/officeDocument/2006/relationships/oleObject" Target="../embeddings/oleObject88.bin"/><Relationship Id="rId15" Type="http://schemas.openxmlformats.org/officeDocument/2006/relationships/oleObject" Target="../embeddings/oleObject93.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90.bin"/><Relationship Id="rId14" Type="http://schemas.openxmlformats.org/officeDocument/2006/relationships/image" Target="../media/image93.wmf"/></Relationships>
</file>

<file path=ppt/slides/_rels/slide23.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oleObject" Target="../embeddings/oleObject94.bin"/><Relationship Id="rId7"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96.wmf"/><Relationship Id="rId5" Type="http://schemas.openxmlformats.org/officeDocument/2006/relationships/oleObject" Target="../embeddings/oleObject95.bin"/><Relationship Id="rId10" Type="http://schemas.openxmlformats.org/officeDocument/2006/relationships/image" Target="../media/image98.wmf"/><Relationship Id="rId4" Type="http://schemas.openxmlformats.org/officeDocument/2006/relationships/image" Target="../media/image95.wmf"/><Relationship Id="rId9" Type="http://schemas.openxmlformats.org/officeDocument/2006/relationships/oleObject" Target="../embeddings/oleObject97.bin"/></Relationships>
</file>

<file path=ppt/slides/_rels/slide24.xml.rels><?xml version="1.0" encoding="UTF-8" standalone="yes"?>
<Relationships xmlns="http://schemas.openxmlformats.org/package/2006/relationships"><Relationship Id="rId8" Type="http://schemas.openxmlformats.org/officeDocument/2006/relationships/image" Target="../media/image101.wmf"/><Relationship Id="rId13" Type="http://schemas.openxmlformats.org/officeDocument/2006/relationships/oleObject" Target="../embeddings/oleObject103.bin"/><Relationship Id="rId3" Type="http://schemas.openxmlformats.org/officeDocument/2006/relationships/oleObject" Target="../embeddings/oleObject98.bin"/><Relationship Id="rId7" Type="http://schemas.openxmlformats.org/officeDocument/2006/relationships/oleObject" Target="../embeddings/oleObject100.bin"/><Relationship Id="rId12" Type="http://schemas.openxmlformats.org/officeDocument/2006/relationships/image" Target="../media/image103.wmf"/><Relationship Id="rId2" Type="http://schemas.openxmlformats.org/officeDocument/2006/relationships/slideLayout" Target="../slideLayouts/slideLayout2.xml"/><Relationship Id="rId16" Type="http://schemas.openxmlformats.org/officeDocument/2006/relationships/image" Target="../media/image105.wmf"/><Relationship Id="rId1" Type="http://schemas.openxmlformats.org/officeDocument/2006/relationships/vmlDrawing" Target="../drawings/vmlDrawing21.vml"/><Relationship Id="rId6" Type="http://schemas.openxmlformats.org/officeDocument/2006/relationships/image" Target="../media/image100.wmf"/><Relationship Id="rId11" Type="http://schemas.openxmlformats.org/officeDocument/2006/relationships/oleObject" Target="../embeddings/oleObject102.bin"/><Relationship Id="rId5" Type="http://schemas.openxmlformats.org/officeDocument/2006/relationships/oleObject" Target="../embeddings/oleObject99.bin"/><Relationship Id="rId15" Type="http://schemas.openxmlformats.org/officeDocument/2006/relationships/oleObject" Target="../embeddings/oleObject104.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01.bin"/><Relationship Id="rId14" Type="http://schemas.openxmlformats.org/officeDocument/2006/relationships/image" Target="../media/image104.wmf"/></Relationships>
</file>

<file path=ppt/slides/_rels/slide25.xml.rels><?xml version="1.0" encoding="UTF-8" standalone="yes"?>
<Relationships xmlns="http://schemas.openxmlformats.org/package/2006/relationships"><Relationship Id="rId8" Type="http://schemas.openxmlformats.org/officeDocument/2006/relationships/image" Target="../media/image108.wmf"/><Relationship Id="rId13" Type="http://schemas.openxmlformats.org/officeDocument/2006/relationships/oleObject" Target="../embeddings/oleObject110.bin"/><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10.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107.wmf"/><Relationship Id="rId11" Type="http://schemas.openxmlformats.org/officeDocument/2006/relationships/oleObject" Target="../embeddings/oleObject109.bin"/><Relationship Id="rId5" Type="http://schemas.openxmlformats.org/officeDocument/2006/relationships/oleObject" Target="../embeddings/oleObject106.bin"/><Relationship Id="rId10" Type="http://schemas.openxmlformats.org/officeDocument/2006/relationships/image" Target="../media/image109.wmf"/><Relationship Id="rId4" Type="http://schemas.openxmlformats.org/officeDocument/2006/relationships/image" Target="../media/image106.wmf"/><Relationship Id="rId9" Type="http://schemas.openxmlformats.org/officeDocument/2006/relationships/oleObject" Target="../embeddings/oleObject108.bin"/><Relationship Id="rId14" Type="http://schemas.openxmlformats.org/officeDocument/2006/relationships/image" Target="../media/image111.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11.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113.wmf"/><Relationship Id="rId5" Type="http://schemas.openxmlformats.org/officeDocument/2006/relationships/oleObject" Target="../embeddings/oleObject112.bin"/><Relationship Id="rId4" Type="http://schemas.openxmlformats.org/officeDocument/2006/relationships/image" Target="../media/image112.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13.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15.wmf"/><Relationship Id="rId5" Type="http://schemas.openxmlformats.org/officeDocument/2006/relationships/oleObject" Target="../embeddings/oleObject114.bin"/><Relationship Id="rId4" Type="http://schemas.openxmlformats.org/officeDocument/2006/relationships/image" Target="../media/image114.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2" Type="http://schemas.openxmlformats.org/officeDocument/2006/relationships/slideLayout" Target="../slideLayouts/slideLayout2.xml"/><Relationship Id="rId16" Type="http://schemas.openxmlformats.org/officeDocument/2006/relationships/image" Target="../media/image10.wmf"/><Relationship Id="rId1" Type="http://schemas.openxmlformats.org/officeDocument/2006/relationships/vmlDrawing" Target="../drawings/vmlDrawing3.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26" Type="http://schemas.openxmlformats.org/officeDocument/2006/relationships/image" Target="../media/image22.wmf"/><Relationship Id="rId3" Type="http://schemas.openxmlformats.org/officeDocument/2006/relationships/oleObject" Target="../embeddings/oleObject10.bin"/><Relationship Id="rId21" Type="http://schemas.openxmlformats.org/officeDocument/2006/relationships/oleObject" Target="../embeddings/oleObject19.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5"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4.vml"/><Relationship Id="rId6" Type="http://schemas.openxmlformats.org/officeDocument/2006/relationships/image" Target="../media/image12.wmf"/><Relationship Id="rId11" Type="http://schemas.openxmlformats.org/officeDocument/2006/relationships/oleObject" Target="../embeddings/oleObject14.bin"/><Relationship Id="rId24" Type="http://schemas.openxmlformats.org/officeDocument/2006/relationships/image" Target="../media/image21.wmf"/><Relationship Id="rId5" Type="http://schemas.openxmlformats.org/officeDocument/2006/relationships/oleObject" Target="../embeddings/oleObject11.bin"/><Relationship Id="rId15" Type="http://schemas.openxmlformats.org/officeDocument/2006/relationships/oleObject" Target="../embeddings/oleObject16.bin"/><Relationship Id="rId23" Type="http://schemas.openxmlformats.org/officeDocument/2006/relationships/oleObject" Target="../embeddings/oleObject20.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 Id="rId22" Type="http://schemas.openxmlformats.org/officeDocument/2006/relationships/image" Target="../media/image20.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3.wmf"/></Relationships>
</file>

<file path=ppt/slides/_rels/slide9.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5.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lnSpc>
                <a:spcPct val="90000"/>
              </a:lnSpc>
              <a:buNone/>
              <a:defRPr/>
            </a:pPr>
            <a:r>
              <a:rPr lang="en-US" b="1" i="1" dirty="0">
                <a:solidFill>
                  <a:srgbClr val="1F497D"/>
                </a:solidFill>
              </a:rPr>
              <a:t>Properties of Logarithms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947160"/>
          </a:xfrm>
        </p:spPr>
        <p:txBody>
          <a:bodyPr/>
          <a:lstStyle/>
          <a:p>
            <a:r>
              <a:rPr lang="en-US" b="1" dirty="0"/>
              <a:t>Solution </a:t>
            </a:r>
            <a:endParaRPr lang="en-US" dirty="0"/>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1138" name="Object 2"/>
          <p:cNvGraphicFramePr>
            <a:graphicFrameLocks noChangeAspect="1"/>
          </p:cNvGraphicFramePr>
          <p:nvPr/>
        </p:nvGraphicFramePr>
        <p:xfrm>
          <a:off x="457200" y="1143000"/>
          <a:ext cx="1346200" cy="838200"/>
        </p:xfrm>
        <a:graphic>
          <a:graphicData uri="http://schemas.openxmlformats.org/presentationml/2006/ole">
            <mc:AlternateContent xmlns:mc="http://schemas.openxmlformats.org/markup-compatibility/2006">
              <mc:Choice xmlns:v="urn:schemas-microsoft-com:vml" Requires="v">
                <p:oleObj spid="_x0000_s91168" name="Equation" r:id="rId3" imgW="1346040" imgH="838080" progId="Equation.DSMT4">
                  <p:embed/>
                </p:oleObj>
              </mc:Choice>
              <mc:Fallback>
                <p:oleObj name="Equation" r:id="rId3" imgW="1346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335011" y="2701255"/>
            <a:ext cx="4572000" cy="1015663"/>
          </a:xfrm>
          <a:prstGeom prst="rect">
            <a:avLst/>
          </a:prstGeom>
        </p:spPr>
        <p:txBody>
          <a:bodyPr>
            <a:spAutoFit/>
          </a:bodyPr>
          <a:lstStyle/>
          <a:p>
            <a:r>
              <a:rPr lang="en-US" sz="2000" b="1" dirty="0">
                <a:solidFill>
                  <a:srgbClr val="008080"/>
                </a:solidFill>
              </a:rPr>
              <a:t>Note: </a:t>
            </a:r>
            <a:r>
              <a:rPr lang="en-US" sz="2000" dirty="0">
                <a:solidFill>
                  <a:srgbClr val="008080"/>
                </a:solidFill>
              </a:rPr>
              <a:t>Writing      as 2</a:t>
            </a:r>
            <a:r>
              <a:rPr lang="en-US" sz="2000" baseline="30000" dirty="0">
                <a:solidFill>
                  <a:srgbClr val="008080"/>
                </a:solidFill>
                <a:latin typeface="Symbol" pitchFamily="98" charset="2"/>
              </a:rPr>
              <a:t>-</a:t>
            </a:r>
            <a:r>
              <a:rPr lang="en-US" sz="2000" baseline="30000" dirty="0">
                <a:solidFill>
                  <a:srgbClr val="008080"/>
                </a:solidFill>
              </a:rPr>
              <a:t>3 </a:t>
            </a:r>
            <a:r>
              <a:rPr lang="en-US" sz="2000" dirty="0">
                <a:solidFill>
                  <a:srgbClr val="008080"/>
                </a:solidFill>
              </a:rPr>
              <a:t>produces the same result. </a:t>
            </a:r>
          </a:p>
          <a:p>
            <a:r>
              <a:rPr lang="en-US" sz="2000" b="1" dirty="0">
                <a:solidFill>
                  <a:srgbClr val="008080"/>
                </a:solidFill>
              </a:rPr>
              <a:t> </a:t>
            </a:r>
          </a:p>
        </p:txBody>
      </p:sp>
      <p:graphicFrame>
        <p:nvGraphicFramePr>
          <p:cNvPr id="91140" name="Object 4"/>
          <p:cNvGraphicFramePr>
            <a:graphicFrameLocks noChangeAspect="1"/>
          </p:cNvGraphicFramePr>
          <p:nvPr/>
        </p:nvGraphicFramePr>
        <p:xfrm>
          <a:off x="5884178" y="2590800"/>
          <a:ext cx="203200" cy="622300"/>
        </p:xfrm>
        <a:graphic>
          <a:graphicData uri="http://schemas.openxmlformats.org/presentationml/2006/ole">
            <mc:AlternateContent xmlns:mc="http://schemas.openxmlformats.org/markup-compatibility/2006">
              <mc:Choice xmlns:v="urn:schemas-microsoft-com:vml" Requires="v">
                <p:oleObj spid="_x0000_s91169" name="Equation" r:id="rId5" imgW="203040" imgH="622080" progId="Equation.DSMT4">
                  <p:embed/>
                </p:oleObj>
              </mc:Choice>
              <mc:Fallback>
                <p:oleObj name="Equation" r:id="rId5" imgW="203040" imgH="622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84178" y="2590800"/>
                        <a:ext cx="20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1" name="Object 5"/>
          <p:cNvGraphicFramePr>
            <a:graphicFrameLocks noChangeAspect="1"/>
          </p:cNvGraphicFramePr>
          <p:nvPr/>
        </p:nvGraphicFramePr>
        <p:xfrm>
          <a:off x="914400" y="2481044"/>
          <a:ext cx="863600" cy="838200"/>
        </p:xfrm>
        <a:graphic>
          <a:graphicData uri="http://schemas.openxmlformats.org/presentationml/2006/ole">
            <mc:AlternateContent xmlns:mc="http://schemas.openxmlformats.org/markup-compatibility/2006">
              <mc:Choice xmlns:v="urn:schemas-microsoft-com:vml" Requires="v">
                <p:oleObj spid="_x0000_s91170" name="Equation" r:id="rId7" imgW="863280" imgH="838080" progId="Equation.DSMT4">
                  <p:embed/>
                </p:oleObj>
              </mc:Choice>
              <mc:Fallback>
                <p:oleObj name="Equation" r:id="rId7" imgW="8632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2481044"/>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2" name="Object 6"/>
          <p:cNvGraphicFramePr>
            <a:graphicFrameLocks noChangeAspect="1"/>
          </p:cNvGraphicFramePr>
          <p:nvPr/>
        </p:nvGraphicFramePr>
        <p:xfrm>
          <a:off x="1820411" y="2718033"/>
          <a:ext cx="2133600" cy="431800"/>
        </p:xfrm>
        <a:graphic>
          <a:graphicData uri="http://schemas.openxmlformats.org/presentationml/2006/ole">
            <mc:AlternateContent xmlns:mc="http://schemas.openxmlformats.org/markup-compatibility/2006">
              <mc:Choice xmlns:v="urn:schemas-microsoft-com:vml" Requires="v">
                <p:oleObj spid="_x0000_s91171" name="Equation" r:id="rId9" imgW="2133360" imgH="431640" progId="Equation.DSMT4">
                  <p:embed/>
                </p:oleObj>
              </mc:Choice>
              <mc:Fallback>
                <p:oleObj name="Equation" r:id="rId9" imgW="21333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0411" y="2718033"/>
                        <a:ext cx="2133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3" name="Object 7"/>
          <p:cNvGraphicFramePr>
            <a:graphicFrameLocks noChangeAspect="1"/>
          </p:cNvGraphicFramePr>
          <p:nvPr/>
        </p:nvGraphicFramePr>
        <p:xfrm>
          <a:off x="1828800" y="3387055"/>
          <a:ext cx="2235200" cy="469900"/>
        </p:xfrm>
        <a:graphic>
          <a:graphicData uri="http://schemas.openxmlformats.org/presentationml/2006/ole">
            <mc:AlternateContent xmlns:mc="http://schemas.openxmlformats.org/markup-compatibility/2006">
              <mc:Choice xmlns:v="urn:schemas-microsoft-com:vml" Requires="v">
                <p:oleObj spid="_x0000_s91172" name="Equation" r:id="rId11" imgW="2234880" imgH="469800" progId="Equation.DSMT4">
                  <p:embed/>
                </p:oleObj>
              </mc:Choice>
              <mc:Fallback>
                <p:oleObj name="Equation" r:id="rId11" imgW="22348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8800" y="3387055"/>
                        <a:ext cx="223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4" name="Object 8"/>
          <p:cNvGraphicFramePr>
            <a:graphicFrameLocks noChangeAspect="1"/>
          </p:cNvGraphicFramePr>
          <p:nvPr/>
        </p:nvGraphicFramePr>
        <p:xfrm>
          <a:off x="1828800" y="3962400"/>
          <a:ext cx="952500" cy="292100"/>
        </p:xfrm>
        <a:graphic>
          <a:graphicData uri="http://schemas.openxmlformats.org/presentationml/2006/ole">
            <mc:AlternateContent xmlns:mc="http://schemas.openxmlformats.org/markup-compatibility/2006">
              <mc:Choice xmlns:v="urn:schemas-microsoft-com:vml" Requires="v">
                <p:oleObj spid="_x0000_s91173" name="Equation" r:id="rId13" imgW="952200" imgH="291960" progId="Equation.DSMT4">
                  <p:embed/>
                </p:oleObj>
              </mc:Choice>
              <mc:Fallback>
                <p:oleObj name="Equation" r:id="rId13" imgW="9522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28800" y="3962400"/>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5" name="Object 9"/>
          <p:cNvGraphicFramePr>
            <a:graphicFrameLocks noChangeAspect="1"/>
          </p:cNvGraphicFramePr>
          <p:nvPr/>
        </p:nvGraphicFramePr>
        <p:xfrm>
          <a:off x="2819400" y="3962400"/>
          <a:ext cx="685800" cy="292100"/>
        </p:xfrm>
        <a:graphic>
          <a:graphicData uri="http://schemas.openxmlformats.org/presentationml/2006/ole">
            <mc:AlternateContent xmlns:mc="http://schemas.openxmlformats.org/markup-compatibility/2006">
              <mc:Choice xmlns:v="urn:schemas-microsoft-com:vml" Requires="v">
                <p:oleObj spid="_x0000_s91174" name="Equation" r:id="rId15" imgW="685800" imgH="291960" progId="Equation.DSMT4">
                  <p:embed/>
                </p:oleObj>
              </mc:Choice>
              <mc:Fallback>
                <p:oleObj name="Equation" r:id="rId15" imgW="685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19400" y="3962400"/>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1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1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11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1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1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1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b="1" dirty="0"/>
              <a:t>Solution</a:t>
            </a:r>
            <a:endParaRPr lang="en-US" dirty="0"/>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2162" name="Object 2"/>
          <p:cNvGraphicFramePr>
            <a:graphicFrameLocks noChangeAspect="1"/>
          </p:cNvGraphicFramePr>
          <p:nvPr/>
        </p:nvGraphicFramePr>
        <p:xfrm>
          <a:off x="457200" y="1143000"/>
          <a:ext cx="1600200" cy="838200"/>
        </p:xfrm>
        <a:graphic>
          <a:graphicData uri="http://schemas.openxmlformats.org/presentationml/2006/ole">
            <mc:AlternateContent xmlns:mc="http://schemas.openxmlformats.org/markup-compatibility/2006">
              <mc:Choice xmlns:v="urn:schemas-microsoft-com:vml" Requires="v">
                <p:oleObj spid="_x0000_s92192" name="Equation" r:id="rId3" imgW="1600200" imgH="838080" progId="Equation.DSMT4">
                  <p:embed/>
                </p:oleObj>
              </mc:Choice>
              <mc:Fallback>
                <p:oleObj name="Equation" r:id="rId3" imgW="16002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4" name="Object 4"/>
          <p:cNvGraphicFramePr>
            <a:graphicFrameLocks noChangeAspect="1"/>
          </p:cNvGraphicFramePr>
          <p:nvPr/>
        </p:nvGraphicFramePr>
        <p:xfrm>
          <a:off x="990600" y="2540466"/>
          <a:ext cx="1117600" cy="838200"/>
        </p:xfrm>
        <a:graphic>
          <a:graphicData uri="http://schemas.openxmlformats.org/presentationml/2006/ole">
            <mc:AlternateContent xmlns:mc="http://schemas.openxmlformats.org/markup-compatibility/2006">
              <mc:Choice xmlns:v="urn:schemas-microsoft-com:vml" Requires="v">
                <p:oleObj spid="_x0000_s92193" name="Equation" r:id="rId5" imgW="1117440" imgH="838080" progId="Equation.DSMT4">
                  <p:embed/>
                </p:oleObj>
              </mc:Choice>
              <mc:Fallback>
                <p:oleObj name="Equation" r:id="rId5" imgW="11174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54046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5" name="Object 5"/>
          <p:cNvGraphicFramePr>
            <a:graphicFrameLocks noChangeAspect="1"/>
          </p:cNvGraphicFramePr>
          <p:nvPr/>
        </p:nvGraphicFramePr>
        <p:xfrm>
          <a:off x="2141989" y="2751589"/>
          <a:ext cx="2501900" cy="431800"/>
        </p:xfrm>
        <a:graphic>
          <a:graphicData uri="http://schemas.openxmlformats.org/presentationml/2006/ole">
            <mc:AlternateContent xmlns:mc="http://schemas.openxmlformats.org/markup-compatibility/2006">
              <mc:Choice xmlns:v="urn:schemas-microsoft-com:vml" Requires="v">
                <p:oleObj spid="_x0000_s92194" name="Equation" r:id="rId7" imgW="2501640" imgH="431640" progId="Equation.DSMT4">
                  <p:embed/>
                </p:oleObj>
              </mc:Choice>
              <mc:Fallback>
                <p:oleObj name="Equation" r:id="rId7" imgW="250164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41989" y="2751589"/>
                        <a:ext cx="2501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6" name="Object 6"/>
          <p:cNvGraphicFramePr>
            <a:graphicFrameLocks noChangeAspect="1"/>
          </p:cNvGraphicFramePr>
          <p:nvPr/>
        </p:nvGraphicFramePr>
        <p:xfrm>
          <a:off x="2133600" y="3429000"/>
          <a:ext cx="2895600" cy="469900"/>
        </p:xfrm>
        <a:graphic>
          <a:graphicData uri="http://schemas.openxmlformats.org/presentationml/2006/ole">
            <mc:AlternateContent xmlns:mc="http://schemas.openxmlformats.org/markup-compatibility/2006">
              <mc:Choice xmlns:v="urn:schemas-microsoft-com:vml" Requires="v">
                <p:oleObj spid="_x0000_s92195" name="Equation" r:id="rId9" imgW="2895480" imgH="469800" progId="Equation.DSMT4">
                  <p:embed/>
                </p:oleObj>
              </mc:Choice>
              <mc:Fallback>
                <p:oleObj name="Equation" r:id="rId9" imgW="28954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3429000"/>
                        <a:ext cx="289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7" name="Object 7"/>
          <p:cNvGraphicFramePr>
            <a:graphicFrameLocks noChangeAspect="1"/>
          </p:cNvGraphicFramePr>
          <p:nvPr/>
        </p:nvGraphicFramePr>
        <p:xfrm>
          <a:off x="2133600" y="4021822"/>
          <a:ext cx="3517900" cy="431800"/>
        </p:xfrm>
        <a:graphic>
          <a:graphicData uri="http://schemas.openxmlformats.org/presentationml/2006/ole">
            <mc:AlternateContent xmlns:mc="http://schemas.openxmlformats.org/markup-compatibility/2006">
              <mc:Choice xmlns:v="urn:schemas-microsoft-com:vml" Requires="v">
                <p:oleObj spid="_x0000_s92196" name="Equation" r:id="rId11" imgW="3517560" imgH="431640" progId="Equation.DSMT4">
                  <p:embed/>
                </p:oleObj>
              </mc:Choice>
              <mc:Fallback>
                <p:oleObj name="Equation" r:id="rId11" imgW="35175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33600" y="4021822"/>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8" name="Object 8"/>
          <p:cNvGraphicFramePr>
            <a:graphicFrameLocks noChangeAspect="1"/>
          </p:cNvGraphicFramePr>
          <p:nvPr/>
        </p:nvGraphicFramePr>
        <p:xfrm>
          <a:off x="2141989" y="4652511"/>
          <a:ext cx="3848100" cy="292100"/>
        </p:xfrm>
        <a:graphic>
          <a:graphicData uri="http://schemas.openxmlformats.org/presentationml/2006/ole">
            <mc:AlternateContent xmlns:mc="http://schemas.openxmlformats.org/markup-compatibility/2006">
              <mc:Choice xmlns:v="urn:schemas-microsoft-com:vml" Requires="v">
                <p:oleObj spid="_x0000_s92197" name="Equation" r:id="rId13" imgW="3848040" imgH="291960" progId="Equation.DSMT4">
                  <p:embed/>
                </p:oleObj>
              </mc:Choice>
              <mc:Fallback>
                <p:oleObj name="Equation" r:id="rId13" imgW="38480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41989" y="4652511"/>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9" name="Object 9"/>
          <p:cNvGraphicFramePr>
            <a:graphicFrameLocks noChangeAspect="1"/>
          </p:cNvGraphicFramePr>
          <p:nvPr/>
        </p:nvGraphicFramePr>
        <p:xfrm>
          <a:off x="6019800" y="4660900"/>
          <a:ext cx="1282700" cy="292100"/>
        </p:xfrm>
        <a:graphic>
          <a:graphicData uri="http://schemas.openxmlformats.org/presentationml/2006/ole">
            <mc:AlternateContent xmlns:mc="http://schemas.openxmlformats.org/markup-compatibility/2006">
              <mc:Choice xmlns:v="urn:schemas-microsoft-com:vml" Requires="v">
                <p:oleObj spid="_x0000_s92198" name="Equation" r:id="rId15" imgW="1282680" imgH="291960" progId="Equation.DSMT4">
                  <p:embed/>
                </p:oleObj>
              </mc:Choice>
              <mc:Fallback>
                <p:oleObj name="Equation" r:id="rId15" imgW="12826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19800" y="46609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6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3108543"/>
          </a:xfrm>
          <a:prstGeom prst="rect">
            <a:avLst/>
          </a:prstGeom>
          <a:solidFill>
            <a:schemeClr val="accent3"/>
          </a:solidFill>
          <a:ln w="28575">
            <a:solidFill>
              <a:srgbClr val="000000"/>
            </a:solidFill>
          </a:ln>
        </p:spPr>
        <p:txBody>
          <a:bodyPr>
            <a:spAutoFit/>
          </a:bodyPr>
          <a:lstStyle/>
          <a:p>
            <a:pPr algn="ctr"/>
            <a:r>
              <a:rPr lang="en-US" sz="2800" b="1" dirty="0">
                <a:solidFill>
                  <a:srgbClr val="000000"/>
                </a:solidFill>
              </a:rPr>
              <a:t>Properties</a:t>
            </a:r>
          </a:p>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any real number </a:t>
            </a:r>
            <a:r>
              <a:rPr lang="en-US" sz="2800" i="1" dirty="0">
                <a:solidFill>
                  <a:srgbClr val="000000"/>
                </a:solidFill>
              </a:rPr>
              <a:t>r</a:t>
            </a:r>
            <a:r>
              <a:rPr lang="en-US" sz="2800" dirty="0">
                <a:solidFill>
                  <a:srgbClr val="000000"/>
                </a:solidFill>
              </a:rPr>
              <a:t>,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a:t>
            </a:r>
            <a:r>
              <a:rPr lang="en-US" sz="2800" b="1" dirty="0">
                <a:solidFill>
                  <a:srgbClr val="000000"/>
                </a:solidFill>
              </a:rPr>
              <a:t>the logarithm of a number raised to a power is equal to the product of the exponent and the logarithm of the number</a:t>
            </a:r>
            <a:r>
              <a:rPr lang="en-US" sz="2800" dirty="0">
                <a:solidFill>
                  <a:srgbClr val="000000"/>
                </a:solidFill>
              </a:rPr>
              <a:t>.</a:t>
            </a:r>
            <a:r>
              <a:rPr lang="en-US" sz="2800" b="1" dirty="0">
                <a:solidFill>
                  <a:srgbClr val="000000"/>
                </a:solidFill>
              </a:rPr>
              <a:t>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Power Rule for Logarithms </a:t>
            </a:r>
          </a:p>
        </p:txBody>
      </p:sp>
      <p:graphicFrame>
        <p:nvGraphicFramePr>
          <p:cNvPr id="6" name="Object 1"/>
          <p:cNvGraphicFramePr>
            <a:graphicFrameLocks noChangeAspect="1"/>
          </p:cNvGraphicFramePr>
          <p:nvPr/>
        </p:nvGraphicFramePr>
        <p:xfrm>
          <a:off x="3346450" y="2376488"/>
          <a:ext cx="2451100" cy="469900"/>
        </p:xfrm>
        <a:graphic>
          <a:graphicData uri="http://schemas.openxmlformats.org/presentationml/2006/ole">
            <mc:AlternateContent xmlns:mc="http://schemas.openxmlformats.org/markup-compatibility/2006">
              <mc:Choice xmlns:v="urn:schemas-microsoft-com:vml" Requires="v">
                <p:oleObj spid="_x0000_s93191" name="Equation" r:id="rId3" imgW="2450880" imgH="469800" progId="Equation.DSMT4">
                  <p:embed/>
                </p:oleObj>
              </mc:Choice>
              <mc:Fallback>
                <p:oleObj name="Equation" r:id="rId3" imgW="24508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6450" y="2376488"/>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power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3: Using the Power Rule </a:t>
            </a:r>
          </a:p>
        </p:txBody>
      </p:sp>
      <p:graphicFrame>
        <p:nvGraphicFramePr>
          <p:cNvPr id="94210" name="Object 2"/>
          <p:cNvGraphicFramePr>
            <a:graphicFrameLocks noChangeAspect="1"/>
          </p:cNvGraphicFramePr>
          <p:nvPr/>
        </p:nvGraphicFramePr>
        <p:xfrm>
          <a:off x="533400" y="1752600"/>
          <a:ext cx="1651000" cy="508000"/>
        </p:xfrm>
        <a:graphic>
          <a:graphicData uri="http://schemas.openxmlformats.org/presentationml/2006/ole">
            <mc:AlternateContent xmlns:mc="http://schemas.openxmlformats.org/markup-compatibility/2006">
              <mc:Choice xmlns:v="urn:schemas-microsoft-com:vml" Requires="v">
                <p:oleObj spid="_x0000_s94261" name="Equation" r:id="rId3" imgW="1650960" imgH="507960" progId="Equation.DSMT4">
                  <p:embed/>
                </p:oleObj>
              </mc:Choice>
              <mc:Fallback>
                <p:oleObj name="Equation" r:id="rId3" imgW="1650960" imgH="507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75260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2" name="Object 4"/>
          <p:cNvGraphicFramePr>
            <a:graphicFrameLocks noChangeAspect="1"/>
          </p:cNvGraphicFramePr>
          <p:nvPr/>
        </p:nvGraphicFramePr>
        <p:xfrm>
          <a:off x="533400" y="3881656"/>
          <a:ext cx="1397000" cy="431800"/>
        </p:xfrm>
        <a:graphic>
          <a:graphicData uri="http://schemas.openxmlformats.org/presentationml/2006/ole">
            <mc:AlternateContent xmlns:mc="http://schemas.openxmlformats.org/markup-compatibility/2006">
              <mc:Choice xmlns:v="urn:schemas-microsoft-com:vml" Requires="v">
                <p:oleObj spid="_x0000_s94262" name="Equation" r:id="rId5" imgW="1396800" imgH="431640" progId="Equation.DSMT4">
                  <p:embed/>
                </p:oleObj>
              </mc:Choice>
              <mc:Fallback>
                <p:oleObj name="Equation" r:id="rId5" imgW="139680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881656"/>
                        <a:ext cx="1397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525011" y="4402822"/>
            <a:ext cx="1507144" cy="523220"/>
          </a:xfrm>
          <a:prstGeom prst="rect">
            <a:avLst/>
          </a:prstGeom>
        </p:spPr>
        <p:txBody>
          <a:bodyPr wrap="none">
            <a:spAutoFit/>
          </a:bodyPr>
          <a:lstStyle/>
          <a:p>
            <a:r>
              <a:rPr lang="en-US" sz="2800" b="1" dirty="0"/>
              <a:t>Solution </a:t>
            </a:r>
            <a:endParaRPr lang="en-US" sz="2800" dirty="0"/>
          </a:p>
        </p:txBody>
      </p:sp>
      <p:graphicFrame>
        <p:nvGraphicFramePr>
          <p:cNvPr id="94214" name="Object 6"/>
          <p:cNvGraphicFramePr>
            <a:graphicFrameLocks noChangeAspect="1"/>
          </p:cNvGraphicFramePr>
          <p:nvPr/>
        </p:nvGraphicFramePr>
        <p:xfrm>
          <a:off x="965433" y="2988811"/>
          <a:ext cx="1168400" cy="508000"/>
        </p:xfrm>
        <a:graphic>
          <a:graphicData uri="http://schemas.openxmlformats.org/presentationml/2006/ole">
            <mc:AlternateContent xmlns:mc="http://schemas.openxmlformats.org/markup-compatibility/2006">
              <mc:Choice xmlns:v="urn:schemas-microsoft-com:vml" Requires="v">
                <p:oleObj spid="_x0000_s94263" name="Equation" r:id="rId7" imgW="1168200" imgH="507960" progId="Equation.DSMT4">
                  <p:embed/>
                </p:oleObj>
              </mc:Choice>
              <mc:Fallback>
                <p:oleObj name="Equation" r:id="rId7" imgW="1168200" imgH="507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5433" y="2988811"/>
                        <a:ext cx="1168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5" name="Object 7"/>
          <p:cNvGraphicFramePr>
            <a:graphicFrameLocks noChangeAspect="1"/>
          </p:cNvGraphicFramePr>
          <p:nvPr/>
        </p:nvGraphicFramePr>
        <p:xfrm>
          <a:off x="2167855" y="2785844"/>
          <a:ext cx="1320800" cy="711200"/>
        </p:xfrm>
        <a:graphic>
          <a:graphicData uri="http://schemas.openxmlformats.org/presentationml/2006/ole">
            <mc:AlternateContent xmlns:mc="http://schemas.openxmlformats.org/markup-compatibility/2006">
              <mc:Choice xmlns:v="urn:schemas-microsoft-com:vml" Requires="v">
                <p:oleObj spid="_x0000_s94264" name="Equation" r:id="rId9" imgW="1320480" imgH="711000" progId="Equation.DSMT4">
                  <p:embed/>
                </p:oleObj>
              </mc:Choice>
              <mc:Fallback>
                <p:oleObj name="Equation" r:id="rId9" imgW="1320480" imgH="7110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67855" y="2785844"/>
                        <a:ext cx="13208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6" name="Object 8"/>
          <p:cNvGraphicFramePr>
            <a:graphicFrameLocks noChangeAspect="1"/>
          </p:cNvGraphicFramePr>
          <p:nvPr/>
        </p:nvGraphicFramePr>
        <p:xfrm>
          <a:off x="3513589" y="2836411"/>
          <a:ext cx="1536700" cy="838200"/>
        </p:xfrm>
        <a:graphic>
          <a:graphicData uri="http://schemas.openxmlformats.org/presentationml/2006/ole">
            <mc:AlternateContent xmlns:mc="http://schemas.openxmlformats.org/markup-compatibility/2006">
              <mc:Choice xmlns:v="urn:schemas-microsoft-com:vml" Requires="v">
                <p:oleObj spid="_x0000_s94265" name="Equation" r:id="rId11" imgW="1536480" imgH="838080" progId="Equation.DSMT4">
                  <p:embed/>
                </p:oleObj>
              </mc:Choice>
              <mc:Fallback>
                <p:oleObj name="Equation" r:id="rId11" imgW="153648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3589" y="2836411"/>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7" name="Object 9"/>
          <p:cNvGraphicFramePr>
            <a:graphicFrameLocks noChangeAspect="1"/>
          </p:cNvGraphicFramePr>
          <p:nvPr/>
        </p:nvGraphicFramePr>
        <p:xfrm>
          <a:off x="5105400" y="2836411"/>
          <a:ext cx="1765300" cy="838200"/>
        </p:xfrm>
        <a:graphic>
          <a:graphicData uri="http://schemas.openxmlformats.org/presentationml/2006/ole">
            <mc:AlternateContent xmlns:mc="http://schemas.openxmlformats.org/markup-compatibility/2006">
              <mc:Choice xmlns:v="urn:schemas-microsoft-com:vml" Requires="v">
                <p:oleObj spid="_x0000_s94266" name="Equation" r:id="rId13" imgW="1765080" imgH="838080" progId="Equation.DSMT4">
                  <p:embed/>
                </p:oleObj>
              </mc:Choice>
              <mc:Fallback>
                <p:oleObj name="Equation" r:id="rId13" imgW="176508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05400" y="2836411"/>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8" name="Object 10"/>
          <p:cNvGraphicFramePr>
            <a:graphicFrameLocks noChangeAspect="1"/>
          </p:cNvGraphicFramePr>
          <p:nvPr/>
        </p:nvGraphicFramePr>
        <p:xfrm>
          <a:off x="6917422" y="3124433"/>
          <a:ext cx="1282700" cy="292100"/>
        </p:xfrm>
        <a:graphic>
          <a:graphicData uri="http://schemas.openxmlformats.org/presentationml/2006/ole">
            <mc:AlternateContent xmlns:mc="http://schemas.openxmlformats.org/markup-compatibility/2006">
              <mc:Choice xmlns:v="urn:schemas-microsoft-com:vml" Requires="v">
                <p:oleObj spid="_x0000_s94267" name="Equation" r:id="rId15" imgW="1282680" imgH="291960" progId="Equation.DSMT4">
                  <p:embed/>
                </p:oleObj>
              </mc:Choice>
              <mc:Fallback>
                <p:oleObj name="Equation" r:id="rId15" imgW="128268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17422" y="312443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9" name="Object 11"/>
          <p:cNvGraphicFramePr>
            <a:graphicFrameLocks noChangeAspect="1"/>
          </p:cNvGraphicFramePr>
          <p:nvPr/>
        </p:nvGraphicFramePr>
        <p:xfrm>
          <a:off x="1015767" y="5156433"/>
          <a:ext cx="901700" cy="431800"/>
        </p:xfrm>
        <a:graphic>
          <a:graphicData uri="http://schemas.openxmlformats.org/presentationml/2006/ole">
            <mc:AlternateContent xmlns:mc="http://schemas.openxmlformats.org/markup-compatibility/2006">
              <mc:Choice xmlns:v="urn:schemas-microsoft-com:vml" Requires="v">
                <p:oleObj spid="_x0000_s94268" name="Equation" r:id="rId17" imgW="901440" imgH="431640" progId="Equation.DSMT4">
                  <p:embed/>
                </p:oleObj>
              </mc:Choice>
              <mc:Fallback>
                <p:oleObj name="Equation" r:id="rId17" imgW="901440" imgH="4316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15767" y="5156433"/>
                        <a:ext cx="901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0" name="Object 12"/>
          <p:cNvGraphicFramePr>
            <a:graphicFrameLocks noChangeAspect="1"/>
          </p:cNvGraphicFramePr>
          <p:nvPr/>
        </p:nvGraphicFramePr>
        <p:xfrm>
          <a:off x="1964422" y="5105400"/>
          <a:ext cx="1282700" cy="469900"/>
        </p:xfrm>
        <a:graphic>
          <a:graphicData uri="http://schemas.openxmlformats.org/presentationml/2006/ole">
            <mc:AlternateContent xmlns:mc="http://schemas.openxmlformats.org/markup-compatibility/2006">
              <mc:Choice xmlns:v="urn:schemas-microsoft-com:vml" Requires="v">
                <p:oleObj spid="_x0000_s94269" name="Equation" r:id="rId19" imgW="1282680" imgH="469800" progId="Equation.DSMT4">
                  <p:embed/>
                </p:oleObj>
              </mc:Choice>
              <mc:Fallback>
                <p:oleObj name="Equation" r:id="rId19" imgW="1282680" imgH="4698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64422" y="5105400"/>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1" name="Object 13"/>
          <p:cNvGraphicFramePr>
            <a:graphicFrameLocks noChangeAspect="1"/>
          </p:cNvGraphicFramePr>
          <p:nvPr/>
        </p:nvGraphicFramePr>
        <p:xfrm>
          <a:off x="3293378" y="5156433"/>
          <a:ext cx="1485900" cy="431800"/>
        </p:xfrm>
        <a:graphic>
          <a:graphicData uri="http://schemas.openxmlformats.org/presentationml/2006/ole">
            <mc:AlternateContent xmlns:mc="http://schemas.openxmlformats.org/markup-compatibility/2006">
              <mc:Choice xmlns:v="urn:schemas-microsoft-com:vml" Requires="v">
                <p:oleObj spid="_x0000_s94270" name="Equation" r:id="rId21" imgW="1485720" imgH="431640" progId="Equation.DSMT4">
                  <p:embed/>
                </p:oleObj>
              </mc:Choice>
              <mc:Fallback>
                <p:oleObj name="Equation" r:id="rId21" imgW="1485720" imgH="4316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293378" y="5156433"/>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2" name="Object 14"/>
          <p:cNvGraphicFramePr>
            <a:graphicFrameLocks noChangeAspect="1"/>
          </p:cNvGraphicFramePr>
          <p:nvPr/>
        </p:nvGraphicFramePr>
        <p:xfrm>
          <a:off x="4825767" y="5122178"/>
          <a:ext cx="1714500" cy="469900"/>
        </p:xfrm>
        <a:graphic>
          <a:graphicData uri="http://schemas.openxmlformats.org/presentationml/2006/ole">
            <mc:AlternateContent xmlns:mc="http://schemas.openxmlformats.org/markup-compatibility/2006">
              <mc:Choice xmlns:v="urn:schemas-microsoft-com:vml" Requires="v">
                <p:oleObj spid="_x0000_s94271" name="Equation" r:id="rId23" imgW="1714320" imgH="469800" progId="Equation.DSMT4">
                  <p:embed/>
                </p:oleObj>
              </mc:Choice>
              <mc:Fallback>
                <p:oleObj name="Equation" r:id="rId23" imgW="1714320" imgH="46980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25767" y="5122178"/>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3" name="Object 15"/>
          <p:cNvGraphicFramePr>
            <a:graphicFrameLocks noChangeAspect="1"/>
          </p:cNvGraphicFramePr>
          <p:nvPr/>
        </p:nvGraphicFramePr>
        <p:xfrm>
          <a:off x="6569978" y="5206767"/>
          <a:ext cx="1295400" cy="292100"/>
        </p:xfrm>
        <a:graphic>
          <a:graphicData uri="http://schemas.openxmlformats.org/presentationml/2006/ole">
            <mc:AlternateContent xmlns:mc="http://schemas.openxmlformats.org/markup-compatibility/2006">
              <mc:Choice xmlns:v="urn:schemas-microsoft-com:vml" Requires="v">
                <p:oleObj spid="_x0000_s94272" name="Equation" r:id="rId25" imgW="1295280" imgH="291960" progId="Equation.DSMT4">
                  <p:embed/>
                </p:oleObj>
              </mc:Choice>
              <mc:Fallback>
                <p:oleObj name="Equation" r:id="rId25" imgW="1295280" imgH="29196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569978" y="5206767"/>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42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2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42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42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42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42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4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42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42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4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the Power Rule (cont.)</a:t>
            </a:r>
          </a:p>
        </p:txBody>
      </p:sp>
      <p:graphicFrame>
        <p:nvGraphicFramePr>
          <p:cNvPr id="4" name="Object 4"/>
          <p:cNvGraphicFramePr>
            <a:graphicFrameLocks noChangeAspect="1"/>
          </p:cNvGraphicFramePr>
          <p:nvPr/>
        </p:nvGraphicFramePr>
        <p:xfrm>
          <a:off x="584200" y="1393825"/>
          <a:ext cx="1549400" cy="431800"/>
        </p:xfrm>
        <a:graphic>
          <a:graphicData uri="http://schemas.openxmlformats.org/presentationml/2006/ole">
            <mc:AlternateContent xmlns:mc="http://schemas.openxmlformats.org/markup-compatibility/2006">
              <mc:Choice xmlns:v="urn:schemas-microsoft-com:vml" Requires="v">
                <p:oleObj spid="_x0000_s95260" name="Equation" r:id="rId3" imgW="1549080" imgH="431640" progId="Equation.DSMT4">
                  <p:embed/>
                </p:oleObj>
              </mc:Choice>
              <mc:Fallback>
                <p:oleObj name="Equation" r:id="rId3" imgW="154908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200" y="1393825"/>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525011" y="1915180"/>
            <a:ext cx="1507144" cy="523220"/>
          </a:xfrm>
          <a:prstGeom prst="rect">
            <a:avLst/>
          </a:prstGeom>
        </p:spPr>
        <p:txBody>
          <a:bodyPr wrap="none">
            <a:spAutoFit/>
          </a:bodyPr>
          <a:lstStyle/>
          <a:p>
            <a:r>
              <a:rPr lang="en-US" sz="2800" b="1" dirty="0"/>
              <a:t>Solution </a:t>
            </a:r>
            <a:endParaRPr lang="en-US" sz="2800" dirty="0"/>
          </a:p>
        </p:txBody>
      </p:sp>
      <p:graphicFrame>
        <p:nvGraphicFramePr>
          <p:cNvPr id="95236" name="Object 4"/>
          <p:cNvGraphicFramePr>
            <a:graphicFrameLocks noChangeAspect="1"/>
          </p:cNvGraphicFramePr>
          <p:nvPr/>
        </p:nvGraphicFramePr>
        <p:xfrm>
          <a:off x="1066800" y="2667000"/>
          <a:ext cx="1066800" cy="431800"/>
        </p:xfrm>
        <a:graphic>
          <a:graphicData uri="http://schemas.openxmlformats.org/presentationml/2006/ole">
            <mc:AlternateContent xmlns:mc="http://schemas.openxmlformats.org/markup-compatibility/2006">
              <mc:Choice xmlns:v="urn:schemas-microsoft-com:vml" Requires="v">
                <p:oleObj spid="_x0000_s95261" name="Equation" r:id="rId5" imgW="1066680" imgH="431640" progId="Equation.DSMT4">
                  <p:embed/>
                </p:oleObj>
              </mc:Choice>
              <mc:Fallback>
                <p:oleObj name="Equation" r:id="rId5" imgW="106668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667000"/>
                        <a:ext cx="1066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5237" name="Object 5"/>
          <p:cNvGraphicFramePr>
            <a:graphicFrameLocks noChangeAspect="1"/>
          </p:cNvGraphicFramePr>
          <p:nvPr/>
        </p:nvGraphicFramePr>
        <p:xfrm>
          <a:off x="2184633" y="2650222"/>
          <a:ext cx="1282700" cy="469900"/>
        </p:xfrm>
        <a:graphic>
          <a:graphicData uri="http://schemas.openxmlformats.org/presentationml/2006/ole">
            <mc:AlternateContent xmlns:mc="http://schemas.openxmlformats.org/markup-compatibility/2006">
              <mc:Choice xmlns:v="urn:schemas-microsoft-com:vml" Requires="v">
                <p:oleObj spid="_x0000_s95262" name="Equation" r:id="rId7" imgW="1282680" imgH="469800" progId="Equation.DSMT4">
                  <p:embed/>
                </p:oleObj>
              </mc:Choice>
              <mc:Fallback>
                <p:oleObj name="Equation" r:id="rId7" imgW="12826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4633" y="2650222"/>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5238" name="Object 6"/>
          <p:cNvGraphicFramePr>
            <a:graphicFrameLocks noChangeAspect="1"/>
          </p:cNvGraphicFramePr>
          <p:nvPr/>
        </p:nvGraphicFramePr>
        <p:xfrm>
          <a:off x="3521978" y="2675389"/>
          <a:ext cx="1485900" cy="431800"/>
        </p:xfrm>
        <a:graphic>
          <a:graphicData uri="http://schemas.openxmlformats.org/presentationml/2006/ole">
            <mc:AlternateContent xmlns:mc="http://schemas.openxmlformats.org/markup-compatibility/2006">
              <mc:Choice xmlns:v="urn:schemas-microsoft-com:vml" Requires="v">
                <p:oleObj spid="_x0000_s95263" name="Equation" r:id="rId9" imgW="1485720" imgH="431640" progId="Equation.DSMT4">
                  <p:embed/>
                </p:oleObj>
              </mc:Choice>
              <mc:Fallback>
                <p:oleObj name="Equation" r:id="rId9" imgW="148572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21978" y="2675389"/>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5239" name="Object 7"/>
          <p:cNvGraphicFramePr>
            <a:graphicFrameLocks noChangeAspect="1"/>
          </p:cNvGraphicFramePr>
          <p:nvPr/>
        </p:nvGraphicFramePr>
        <p:xfrm>
          <a:off x="5037589" y="2667000"/>
          <a:ext cx="1714500" cy="469900"/>
        </p:xfrm>
        <a:graphic>
          <a:graphicData uri="http://schemas.openxmlformats.org/presentationml/2006/ole">
            <mc:AlternateContent xmlns:mc="http://schemas.openxmlformats.org/markup-compatibility/2006">
              <mc:Choice xmlns:v="urn:schemas-microsoft-com:vml" Requires="v">
                <p:oleObj spid="_x0000_s95264" name="Equation" r:id="rId11" imgW="1714320" imgH="469800" progId="Equation.DSMT4">
                  <p:embed/>
                </p:oleObj>
              </mc:Choice>
              <mc:Fallback>
                <p:oleObj name="Equation" r:id="rId11" imgW="171432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37589" y="26670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5240" name="Object 8"/>
          <p:cNvGraphicFramePr>
            <a:graphicFrameLocks noChangeAspect="1"/>
          </p:cNvGraphicFramePr>
          <p:nvPr/>
        </p:nvGraphicFramePr>
        <p:xfrm>
          <a:off x="6849611" y="2743200"/>
          <a:ext cx="1270000" cy="292100"/>
        </p:xfrm>
        <a:graphic>
          <a:graphicData uri="http://schemas.openxmlformats.org/presentationml/2006/ole">
            <mc:AlternateContent xmlns:mc="http://schemas.openxmlformats.org/markup-compatibility/2006">
              <mc:Choice xmlns:v="urn:schemas-microsoft-com:vml" Requires="v">
                <p:oleObj spid="_x0000_s95265" name="Equation" r:id="rId13" imgW="1269720" imgH="291960" progId="Equation.DSMT4">
                  <p:embed/>
                </p:oleObj>
              </mc:Choice>
              <mc:Fallback>
                <p:oleObj name="Equation" r:id="rId13" imgW="12697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49611" y="27432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52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52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52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52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52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825240"/>
          </a:xfrm>
          <a:solidFill>
            <a:schemeClr val="accent3"/>
          </a:solidFill>
          <a:ln w="28575">
            <a:solidFill>
              <a:srgbClr val="000000"/>
            </a:solidFill>
          </a:ln>
        </p:spPr>
        <p:txBody>
          <a:bodyPr>
            <a:noAutofit/>
          </a:bodyPr>
          <a:lstStyle/>
          <a:p>
            <a:pPr algn="ctr"/>
            <a:r>
              <a:rPr lang="en-US" b="1" dirty="0">
                <a:solidFill>
                  <a:srgbClr val="000000"/>
                </a:solidFill>
              </a:rPr>
              <a:t>Properties</a:t>
            </a:r>
          </a:p>
          <a:p>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 1,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 and any real number </a:t>
            </a:r>
            <a:r>
              <a:rPr lang="en-US" i="1" dirty="0">
                <a:solidFill>
                  <a:srgbClr val="000000"/>
                </a:solidFill>
              </a:rPr>
              <a:t>r</a:t>
            </a:r>
            <a:r>
              <a:rPr lang="en-US" dirty="0">
                <a:solidFill>
                  <a:srgbClr val="000000"/>
                </a:solidFill>
              </a:rPr>
              <a:t>, </a:t>
            </a: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Summary of Properties of Logarithms</a:t>
            </a:r>
          </a:p>
        </p:txBody>
      </p:sp>
      <p:graphicFrame>
        <p:nvGraphicFramePr>
          <p:cNvPr id="96260" name="Object 4"/>
          <p:cNvGraphicFramePr>
            <a:graphicFrameLocks noChangeAspect="1"/>
          </p:cNvGraphicFramePr>
          <p:nvPr/>
        </p:nvGraphicFramePr>
        <p:xfrm>
          <a:off x="596900" y="2540000"/>
          <a:ext cx="6591300" cy="2374900"/>
        </p:xfrm>
        <a:graphic>
          <a:graphicData uri="http://schemas.openxmlformats.org/presentationml/2006/ole">
            <mc:AlternateContent xmlns:mc="http://schemas.openxmlformats.org/markup-compatibility/2006">
              <mc:Choice xmlns:v="urn:schemas-microsoft-com:vml" Requires="v">
                <p:oleObj spid="_x0000_s96265" name="Equation" r:id="rId3" imgW="6591240" imgH="2374560" progId="Equation.DSMT4">
                  <p:embed/>
                </p:oleObj>
              </mc:Choice>
              <mc:Fallback>
                <p:oleObj name="Equation" r:id="rId3" imgW="6591240" imgH="23745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2540000"/>
                        <a:ext cx="65913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072640"/>
          </a:xfrm>
          <a:solidFill>
            <a:schemeClr val="accent3"/>
          </a:solidFill>
          <a:ln w="28575">
            <a:solidFill>
              <a:srgbClr val="000000"/>
            </a:solidFill>
          </a:ln>
        </p:spPr>
        <p:txBody>
          <a:bodyPr>
            <a:noAutofit/>
          </a:bodyPr>
          <a:lstStyle/>
          <a:p>
            <a:pPr algn="ctr"/>
            <a:r>
              <a:rPr lang="en-US" b="1" dirty="0">
                <a:solidFill>
                  <a:srgbClr val="000000"/>
                </a:solidFill>
              </a:rPr>
              <a:t>Properties</a:t>
            </a:r>
          </a:p>
          <a:p>
            <a:endParaRPr lang="en-US" b="1" dirty="0">
              <a:solidFill>
                <a:srgbClr val="000000"/>
              </a:solidFill>
            </a:endParaRPr>
          </a:p>
        </p:txBody>
      </p:sp>
      <p:sp>
        <p:nvSpPr>
          <p:cNvPr id="3" name="Title 2"/>
          <p:cNvSpPr>
            <a:spLocks noGrp="1"/>
          </p:cNvSpPr>
          <p:nvPr>
            <p:ph type="title"/>
          </p:nvPr>
        </p:nvSpPr>
        <p:spPr/>
        <p:txBody>
          <a:bodyPr/>
          <a:lstStyle/>
          <a:p>
            <a:r>
              <a:rPr lang="en-US" dirty="0"/>
              <a:t>Summary of Properties of Logarithms</a:t>
            </a:r>
          </a:p>
        </p:txBody>
      </p:sp>
      <p:graphicFrame>
        <p:nvGraphicFramePr>
          <p:cNvPr id="96260" name="Object 4"/>
          <p:cNvGraphicFramePr>
            <a:graphicFrameLocks noChangeAspect="1"/>
          </p:cNvGraphicFramePr>
          <p:nvPr/>
        </p:nvGraphicFramePr>
        <p:xfrm>
          <a:off x="622300" y="1828800"/>
          <a:ext cx="6692900" cy="1409700"/>
        </p:xfrm>
        <a:graphic>
          <a:graphicData uri="http://schemas.openxmlformats.org/presentationml/2006/ole">
            <mc:AlternateContent xmlns:mc="http://schemas.openxmlformats.org/markup-compatibility/2006">
              <mc:Choice xmlns:v="urn:schemas-microsoft-com:vml" Requires="v">
                <p:oleObj spid="_x0000_s107527" name="Equation" r:id="rId3" imgW="6692760" imgH="1409400" progId="Equation.DSMT4">
                  <p:embed/>
                </p:oleObj>
              </mc:Choice>
              <mc:Fallback>
                <p:oleObj name="Equation" r:id="rId3" imgW="6692760" imgH="14094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300" y="1828800"/>
                        <a:ext cx="66929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expand each expression as much as possible.</a:t>
            </a:r>
          </a:p>
          <a:p>
            <a:endParaRPr lang="en-US" dirty="0"/>
          </a:p>
          <a:p>
            <a:r>
              <a:rPr lang="en-US" b="1" dirty="0"/>
              <a:t>Solution</a:t>
            </a:r>
            <a:endParaRPr lang="en-US" dirty="0"/>
          </a:p>
        </p:txBody>
      </p:sp>
      <p:sp>
        <p:nvSpPr>
          <p:cNvPr id="3" name="Title 2"/>
          <p:cNvSpPr>
            <a:spLocks noGrp="1"/>
          </p:cNvSpPr>
          <p:nvPr>
            <p:ph type="title"/>
          </p:nvPr>
        </p:nvSpPr>
        <p:spPr/>
        <p:txBody>
          <a:bodyPr/>
          <a:lstStyle/>
          <a:p>
            <a:r>
              <a:rPr lang="en-US" dirty="0"/>
              <a:t>Example 4: Using the Properties of Logarithms to Expand Expressions</a:t>
            </a:r>
          </a:p>
        </p:txBody>
      </p:sp>
      <p:graphicFrame>
        <p:nvGraphicFramePr>
          <p:cNvPr id="97282" name="Object 2"/>
          <p:cNvGraphicFramePr>
            <a:graphicFrameLocks noChangeAspect="1"/>
          </p:cNvGraphicFramePr>
          <p:nvPr/>
        </p:nvGraphicFramePr>
        <p:xfrm>
          <a:off x="525011" y="2226578"/>
          <a:ext cx="1587500" cy="469900"/>
        </p:xfrm>
        <a:graphic>
          <a:graphicData uri="http://schemas.openxmlformats.org/presentationml/2006/ole">
            <mc:AlternateContent xmlns:mc="http://schemas.openxmlformats.org/markup-compatibility/2006">
              <mc:Choice xmlns:v="urn:schemas-microsoft-com:vml" Requires="v">
                <p:oleObj spid="_x0000_s97300" name="Equation" r:id="rId3" imgW="1587240" imgH="469800" progId="Equation.DSMT4">
                  <p:embed/>
                </p:oleObj>
              </mc:Choice>
              <mc:Fallback>
                <p:oleObj name="Equation" r:id="rId3" imgW="15872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011" y="2226578"/>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4" name="Object 4"/>
          <p:cNvGraphicFramePr>
            <a:graphicFrameLocks noChangeAspect="1"/>
          </p:cNvGraphicFramePr>
          <p:nvPr/>
        </p:nvGraphicFramePr>
        <p:xfrm>
          <a:off x="990600" y="3352800"/>
          <a:ext cx="1104900" cy="469900"/>
        </p:xfrm>
        <a:graphic>
          <a:graphicData uri="http://schemas.openxmlformats.org/presentationml/2006/ole">
            <mc:AlternateContent xmlns:mc="http://schemas.openxmlformats.org/markup-compatibility/2006">
              <mc:Choice xmlns:v="urn:schemas-microsoft-com:vml" Requires="v">
                <p:oleObj spid="_x0000_s97301" name="Equation" r:id="rId5" imgW="1104840" imgH="469800" progId="Equation.DSMT4">
                  <p:embed/>
                </p:oleObj>
              </mc:Choice>
              <mc:Fallback>
                <p:oleObj name="Equation" r:id="rId5" imgW="11048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3528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5" name="Object 5"/>
          <p:cNvGraphicFramePr>
            <a:graphicFrameLocks noChangeAspect="1"/>
          </p:cNvGraphicFramePr>
          <p:nvPr/>
        </p:nvGraphicFramePr>
        <p:xfrm>
          <a:off x="2158767" y="3344411"/>
          <a:ext cx="2286000" cy="469900"/>
        </p:xfrm>
        <a:graphic>
          <a:graphicData uri="http://schemas.openxmlformats.org/presentationml/2006/ole">
            <mc:AlternateContent xmlns:mc="http://schemas.openxmlformats.org/markup-compatibility/2006">
              <mc:Choice xmlns:v="urn:schemas-microsoft-com:vml" Requires="v">
                <p:oleObj spid="_x0000_s97302" name="Equation" r:id="rId7" imgW="2286000" imgH="469800" progId="Equation.DSMT4">
                  <p:embed/>
                </p:oleObj>
              </mc:Choice>
              <mc:Fallback>
                <p:oleObj name="Equation" r:id="rId7" imgW="22860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8767" y="3344411"/>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6" name="Object 6"/>
          <p:cNvGraphicFramePr>
            <a:graphicFrameLocks noChangeAspect="1"/>
          </p:cNvGraphicFramePr>
          <p:nvPr/>
        </p:nvGraphicFramePr>
        <p:xfrm>
          <a:off x="2176244" y="3902978"/>
          <a:ext cx="2362200" cy="431800"/>
        </p:xfrm>
        <a:graphic>
          <a:graphicData uri="http://schemas.openxmlformats.org/presentationml/2006/ole">
            <mc:AlternateContent xmlns:mc="http://schemas.openxmlformats.org/markup-compatibility/2006">
              <mc:Choice xmlns:v="urn:schemas-microsoft-com:vml" Requires="v">
                <p:oleObj spid="_x0000_s97303" name="Equation" r:id="rId9" imgW="2361960" imgH="431640" progId="Equation.DSMT4">
                  <p:embed/>
                </p:oleObj>
              </mc:Choice>
              <mc:Fallback>
                <p:oleObj name="Equation" r:id="rId9" imgW="23619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76244" y="3902978"/>
                        <a:ext cx="236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022909" y="3401798"/>
            <a:ext cx="1530291" cy="400110"/>
          </a:xfrm>
          <a:prstGeom prst="rect">
            <a:avLst/>
          </a:prstGeom>
        </p:spPr>
        <p:txBody>
          <a:bodyPr wrap="none">
            <a:spAutoFit/>
          </a:bodyPr>
          <a:lstStyle/>
          <a:p>
            <a:r>
              <a:rPr lang="en-US" sz="2000" dirty="0">
                <a:solidFill>
                  <a:srgbClr val="008080"/>
                </a:solidFill>
              </a:rPr>
              <a:t>Product rule </a:t>
            </a:r>
          </a:p>
        </p:txBody>
      </p:sp>
      <p:sp>
        <p:nvSpPr>
          <p:cNvPr id="9" name="Rectangle 8"/>
          <p:cNvSpPr/>
          <p:nvPr/>
        </p:nvSpPr>
        <p:spPr>
          <a:xfrm>
            <a:off x="5029200" y="3943290"/>
            <a:ext cx="1372107" cy="400110"/>
          </a:xfrm>
          <a:prstGeom prst="rect">
            <a:avLst/>
          </a:prstGeom>
        </p:spPr>
        <p:txBody>
          <a:bodyPr wrap="none">
            <a:spAutoFit/>
          </a:bodyPr>
          <a:lstStyle/>
          <a:p>
            <a:r>
              <a:rPr lang="en-US" sz="2000" dirty="0">
                <a:solidFill>
                  <a:srgbClr val="008080"/>
                </a:solidFill>
              </a:rPr>
              <a:t>Power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2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2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728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718560"/>
          </a:xfrm>
        </p:spPr>
        <p:txBody>
          <a:bodyPr/>
          <a:lstStyle/>
          <a:p>
            <a:r>
              <a:rPr lang="en-US" b="1" dirty="0"/>
              <a:t>Solution</a:t>
            </a:r>
            <a:endParaRPr lang="en-US" dirty="0"/>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98306" name="Object 2"/>
          <p:cNvGraphicFramePr>
            <a:graphicFrameLocks noChangeAspect="1"/>
          </p:cNvGraphicFramePr>
          <p:nvPr/>
        </p:nvGraphicFramePr>
        <p:xfrm>
          <a:off x="525011" y="1295400"/>
          <a:ext cx="1663700" cy="876300"/>
        </p:xfrm>
        <a:graphic>
          <a:graphicData uri="http://schemas.openxmlformats.org/presentationml/2006/ole">
            <mc:AlternateContent xmlns:mc="http://schemas.openxmlformats.org/markup-compatibility/2006">
              <mc:Choice xmlns:v="urn:schemas-microsoft-com:vml" Requires="v">
                <p:oleObj spid="_x0000_s98328" name="Equation" r:id="rId3" imgW="1663560" imgH="876240" progId="Equation.DSMT4">
                  <p:embed/>
                </p:oleObj>
              </mc:Choice>
              <mc:Fallback>
                <p:oleObj name="Equation" r:id="rId3" imgW="166356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011" y="129540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08" name="Object 4"/>
          <p:cNvGraphicFramePr>
            <a:graphicFrameLocks noChangeAspect="1"/>
          </p:cNvGraphicFramePr>
          <p:nvPr/>
        </p:nvGraphicFramePr>
        <p:xfrm>
          <a:off x="981512" y="2743200"/>
          <a:ext cx="1181100" cy="876300"/>
        </p:xfrm>
        <a:graphic>
          <a:graphicData uri="http://schemas.openxmlformats.org/presentationml/2006/ole">
            <mc:AlternateContent xmlns:mc="http://schemas.openxmlformats.org/markup-compatibility/2006">
              <mc:Choice xmlns:v="urn:schemas-microsoft-com:vml" Requires="v">
                <p:oleObj spid="_x0000_s98329" name="Equation" r:id="rId5" imgW="1180800" imgH="876240" progId="Equation.DSMT4">
                  <p:embed/>
                </p:oleObj>
              </mc:Choice>
              <mc:Fallback>
                <p:oleObj name="Equation" r:id="rId5" imgW="118080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1512" y="2743200"/>
                        <a:ext cx="1181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09" name="Object 5"/>
          <p:cNvGraphicFramePr>
            <a:graphicFrameLocks noChangeAspect="1"/>
          </p:cNvGraphicFramePr>
          <p:nvPr/>
        </p:nvGraphicFramePr>
        <p:xfrm>
          <a:off x="2209800" y="2971800"/>
          <a:ext cx="2476500" cy="469900"/>
        </p:xfrm>
        <a:graphic>
          <a:graphicData uri="http://schemas.openxmlformats.org/presentationml/2006/ole">
            <mc:AlternateContent xmlns:mc="http://schemas.openxmlformats.org/markup-compatibility/2006">
              <mc:Choice xmlns:v="urn:schemas-microsoft-com:vml" Requires="v">
                <p:oleObj spid="_x0000_s98330" name="Equation" r:id="rId7" imgW="2476440" imgH="469800" progId="Equation.DSMT4">
                  <p:embed/>
                </p:oleObj>
              </mc:Choice>
              <mc:Fallback>
                <p:oleObj name="Equation" r:id="rId7" imgW="24764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971800"/>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0" name="Object 6"/>
          <p:cNvGraphicFramePr>
            <a:graphicFrameLocks noChangeAspect="1"/>
          </p:cNvGraphicFramePr>
          <p:nvPr/>
        </p:nvGraphicFramePr>
        <p:xfrm>
          <a:off x="2209800" y="3657600"/>
          <a:ext cx="3403600" cy="469900"/>
        </p:xfrm>
        <a:graphic>
          <a:graphicData uri="http://schemas.openxmlformats.org/presentationml/2006/ole">
            <mc:AlternateContent xmlns:mc="http://schemas.openxmlformats.org/markup-compatibility/2006">
              <mc:Choice xmlns:v="urn:schemas-microsoft-com:vml" Requires="v">
                <p:oleObj spid="_x0000_s98331" name="Equation" r:id="rId9" imgW="3403440" imgH="469800" progId="Equation.DSMT4">
                  <p:embed/>
                </p:oleObj>
              </mc:Choice>
              <mc:Fallback>
                <p:oleObj name="Equation" r:id="rId9" imgW="34034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65760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1" name="Object 7"/>
          <p:cNvGraphicFramePr>
            <a:graphicFrameLocks noChangeAspect="1"/>
          </p:cNvGraphicFramePr>
          <p:nvPr/>
        </p:nvGraphicFramePr>
        <p:xfrm>
          <a:off x="2209800" y="4250422"/>
          <a:ext cx="3454400" cy="431800"/>
        </p:xfrm>
        <a:graphic>
          <a:graphicData uri="http://schemas.openxmlformats.org/presentationml/2006/ole">
            <mc:AlternateContent xmlns:mc="http://schemas.openxmlformats.org/markup-compatibility/2006">
              <mc:Choice xmlns:v="urn:schemas-microsoft-com:vml" Requires="v">
                <p:oleObj spid="_x0000_s98332" name="Equation" r:id="rId11" imgW="3454200" imgH="431640" progId="Equation.DSMT4">
                  <p:embed/>
                </p:oleObj>
              </mc:Choice>
              <mc:Fallback>
                <p:oleObj name="Equation" r:id="rId11" imgW="345420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9800" y="4250422"/>
                        <a:ext cx="345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937309" y="3717616"/>
            <a:ext cx="1530291" cy="400110"/>
          </a:xfrm>
          <a:prstGeom prst="rect">
            <a:avLst/>
          </a:prstGeom>
        </p:spPr>
        <p:txBody>
          <a:bodyPr wrap="none">
            <a:spAutoFit/>
          </a:bodyPr>
          <a:lstStyle/>
          <a:p>
            <a:r>
              <a:rPr lang="en-US" sz="2000" dirty="0">
                <a:solidFill>
                  <a:srgbClr val="008080"/>
                </a:solidFill>
              </a:rPr>
              <a:t>Product rule </a:t>
            </a:r>
          </a:p>
        </p:txBody>
      </p:sp>
      <p:sp>
        <p:nvSpPr>
          <p:cNvPr id="10" name="Rectangle 9"/>
          <p:cNvSpPr/>
          <p:nvPr/>
        </p:nvSpPr>
        <p:spPr>
          <a:xfrm>
            <a:off x="5943600" y="432429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5943600" y="3052720"/>
            <a:ext cx="1647439" cy="400110"/>
          </a:xfrm>
          <a:prstGeom prst="rect">
            <a:avLst/>
          </a:prstGeom>
        </p:spPr>
        <p:txBody>
          <a:bodyPr wrap="none">
            <a:spAutoFit/>
          </a:bodyPr>
          <a:lstStyle/>
          <a:p>
            <a:r>
              <a:rPr lang="en-US" sz="2000" dirty="0">
                <a:solidFill>
                  <a:srgbClr val="008080"/>
                </a:solidFill>
              </a:rPr>
              <a:t>Quotient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30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83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83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718560"/>
          </a:xfrm>
        </p:spPr>
        <p:txBody>
          <a:bodyPr/>
          <a:lstStyle/>
          <a:p>
            <a:r>
              <a:rPr lang="en-US" b="1" dirty="0"/>
              <a:t>Solution</a:t>
            </a:r>
            <a:endParaRPr lang="en-US" dirty="0"/>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99333" name="Object 5"/>
          <p:cNvGraphicFramePr>
            <a:graphicFrameLocks noChangeAspect="1"/>
          </p:cNvGraphicFramePr>
          <p:nvPr/>
        </p:nvGraphicFramePr>
        <p:xfrm>
          <a:off x="533400" y="1447800"/>
          <a:ext cx="1943100" cy="533400"/>
        </p:xfrm>
        <a:graphic>
          <a:graphicData uri="http://schemas.openxmlformats.org/presentationml/2006/ole">
            <mc:AlternateContent xmlns:mc="http://schemas.openxmlformats.org/markup-compatibility/2006">
              <mc:Choice xmlns:v="urn:schemas-microsoft-com:vml" Requires="v">
                <p:oleObj spid="_x0000_s99354" name="Equation" r:id="rId3" imgW="1942920" imgH="533160" progId="Equation.DSMT4">
                  <p:embed/>
                </p:oleObj>
              </mc:Choice>
              <mc:Fallback>
                <p:oleObj name="Equation" r:id="rId3" imgW="1942920" imgH="53316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4478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334" name="Object 6"/>
          <p:cNvGraphicFramePr>
            <a:graphicFrameLocks noChangeAspect="1"/>
          </p:cNvGraphicFramePr>
          <p:nvPr/>
        </p:nvGraphicFramePr>
        <p:xfrm>
          <a:off x="990600" y="2819400"/>
          <a:ext cx="1460500" cy="533400"/>
        </p:xfrm>
        <a:graphic>
          <a:graphicData uri="http://schemas.openxmlformats.org/presentationml/2006/ole">
            <mc:AlternateContent xmlns:mc="http://schemas.openxmlformats.org/markup-compatibility/2006">
              <mc:Choice xmlns:v="urn:schemas-microsoft-com:vml" Requires="v">
                <p:oleObj spid="_x0000_s99355" name="Equation" r:id="rId5" imgW="1460160" imgH="533160" progId="Equation.DSMT4">
                  <p:embed/>
                </p:oleObj>
              </mc:Choice>
              <mc:Fallback>
                <p:oleObj name="Equation" r:id="rId5" imgW="1460160" imgH="5331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819400"/>
                        <a:ext cx="1460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335" name="Object 7"/>
          <p:cNvGraphicFramePr>
            <a:graphicFrameLocks noChangeAspect="1"/>
          </p:cNvGraphicFramePr>
          <p:nvPr/>
        </p:nvGraphicFramePr>
        <p:xfrm>
          <a:off x="2514600" y="2912378"/>
          <a:ext cx="1663700" cy="431800"/>
        </p:xfrm>
        <a:graphic>
          <a:graphicData uri="http://schemas.openxmlformats.org/presentationml/2006/ole">
            <mc:AlternateContent xmlns:mc="http://schemas.openxmlformats.org/markup-compatibility/2006">
              <mc:Choice xmlns:v="urn:schemas-microsoft-com:vml" Requires="v">
                <p:oleObj spid="_x0000_s99356" name="Equation" r:id="rId7" imgW="1663560" imgH="431640" progId="Equation.DSMT4">
                  <p:embed/>
                </p:oleObj>
              </mc:Choice>
              <mc:Fallback>
                <p:oleObj name="Equation" r:id="rId7" imgW="1663560" imgH="4316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2912378"/>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336" name="Object 8"/>
          <p:cNvGraphicFramePr>
            <a:graphicFrameLocks noChangeAspect="1"/>
          </p:cNvGraphicFramePr>
          <p:nvPr/>
        </p:nvGraphicFramePr>
        <p:xfrm>
          <a:off x="2514600" y="3463255"/>
          <a:ext cx="2832100" cy="482600"/>
        </p:xfrm>
        <a:graphic>
          <a:graphicData uri="http://schemas.openxmlformats.org/presentationml/2006/ole">
            <mc:AlternateContent xmlns:mc="http://schemas.openxmlformats.org/markup-compatibility/2006">
              <mc:Choice xmlns:v="urn:schemas-microsoft-com:vml" Requires="v">
                <p:oleObj spid="_x0000_s99357" name="Equation" r:id="rId9" imgW="2831760" imgH="482400" progId="Equation.DSMT4">
                  <p:embed/>
                </p:oleObj>
              </mc:Choice>
              <mc:Fallback>
                <p:oleObj name="Equation" r:id="rId9" imgW="2831760" imgH="4824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3463255"/>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337" name="Object 9"/>
          <p:cNvGraphicFramePr>
            <a:graphicFrameLocks noChangeAspect="1"/>
          </p:cNvGraphicFramePr>
          <p:nvPr/>
        </p:nvGraphicFramePr>
        <p:xfrm>
          <a:off x="2514600" y="4038600"/>
          <a:ext cx="2781300" cy="431800"/>
        </p:xfrm>
        <a:graphic>
          <a:graphicData uri="http://schemas.openxmlformats.org/presentationml/2006/ole">
            <mc:AlternateContent xmlns:mc="http://schemas.openxmlformats.org/markup-compatibility/2006">
              <mc:Choice xmlns:v="urn:schemas-microsoft-com:vml" Requires="v">
                <p:oleObj spid="_x0000_s99358" name="Equation" r:id="rId11" imgW="2781000" imgH="431640" progId="Equation.DSMT4">
                  <p:embed/>
                </p:oleObj>
              </mc:Choice>
              <mc:Fallback>
                <p:oleObj name="Equation" r:id="rId11" imgW="2781000" imgH="431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403860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943600" y="2971800"/>
            <a:ext cx="1372107" cy="400110"/>
          </a:xfrm>
          <a:prstGeom prst="rect">
            <a:avLst/>
          </a:prstGeom>
        </p:spPr>
        <p:txBody>
          <a:bodyPr wrap="none">
            <a:spAutoFit/>
          </a:bodyPr>
          <a:lstStyle/>
          <a:p>
            <a:r>
              <a:rPr lang="en-US" sz="2000" dirty="0">
                <a:solidFill>
                  <a:srgbClr val="008080"/>
                </a:solidFill>
              </a:rPr>
              <a:t>Power rule </a:t>
            </a:r>
          </a:p>
        </p:txBody>
      </p:sp>
      <p:sp>
        <p:nvSpPr>
          <p:cNvPr id="10" name="Rectangle 9"/>
          <p:cNvSpPr/>
          <p:nvPr/>
        </p:nvSpPr>
        <p:spPr>
          <a:xfrm>
            <a:off x="5943600" y="3546106"/>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3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3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93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3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pPr>
              <a:lnSpc>
                <a:spcPct val="150000"/>
              </a:lnSpc>
            </a:pPr>
            <a:r>
              <a:rPr lang="en-US" sz="3200" dirty="0">
                <a:solidFill>
                  <a:schemeClr val="accent1"/>
                </a:solidFill>
              </a:rPr>
              <a:t>Objectives</a:t>
            </a:r>
          </a:p>
        </p:txBody>
      </p:sp>
      <p:sp>
        <p:nvSpPr>
          <p:cNvPr id="5123" name="Rectangle 3"/>
          <p:cNvSpPr>
            <a:spLocks noGrp="1"/>
          </p:cNvSpPr>
          <p:nvPr>
            <p:ph type="body" sz="half" idx="4294967295"/>
          </p:nvPr>
        </p:nvSpPr>
        <p:spPr>
          <a:xfrm>
            <a:off x="457200" y="1280160"/>
            <a:ext cx="8229600" cy="4572000"/>
          </a:xfrm>
          <a:prstGeom prst="rect">
            <a:avLst/>
          </a:prstGeom>
          <a:noFill/>
        </p:spPr>
        <p:txBody>
          <a:bodyPr/>
          <a:lstStyle/>
          <a:p>
            <a:pPr marL="461963" indent="-461963">
              <a:buFont typeface="Courier New" pitchFamily="49" charset="0"/>
              <a:buChar char="o"/>
            </a:pPr>
            <a:r>
              <a:rPr lang="en-US" sz="2800" dirty="0"/>
              <a:t>Use the product rule for logarithms to simplify logarithmic expressions. </a:t>
            </a:r>
          </a:p>
          <a:p>
            <a:pPr marL="461963" indent="-461963">
              <a:buFont typeface="Courier New" pitchFamily="49" charset="0"/>
              <a:buChar char="o"/>
            </a:pPr>
            <a:r>
              <a:rPr lang="en-US" sz="2800" dirty="0"/>
              <a:t>Use the quotient rule for logarithms to simplify logarithmic expressions. </a:t>
            </a:r>
          </a:p>
          <a:p>
            <a:pPr marL="461963" indent="-461963">
              <a:buFont typeface="Courier New" pitchFamily="49" charset="0"/>
              <a:buChar char="o"/>
            </a:pPr>
            <a:r>
              <a:rPr lang="en-US" sz="2800" dirty="0"/>
              <a:t>Use the power rule for logarithms to simplify logarithmic expressions. </a:t>
            </a:r>
          </a:p>
          <a:p>
            <a:pPr marL="461963" indent="-461963">
              <a:buFont typeface="Courier New" pitchFamily="49" charset="0"/>
              <a:buChar char="o"/>
            </a:pPr>
            <a:r>
              <a:rPr lang="en-US" sz="2800" dirty="0"/>
              <a:t>Use the rules for logarithms to expand logarithmic expressions and to write expanded forms as single logarithms.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947160"/>
          </a:xfrm>
        </p:spPr>
        <p:txBody>
          <a:bodyPr/>
          <a:lstStyle/>
          <a:p>
            <a:r>
              <a:rPr lang="en-US" b="1" dirty="0"/>
              <a:t>Solution</a:t>
            </a:r>
            <a:endParaRPr lang="en-US" dirty="0"/>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100356" name="Object 4"/>
          <p:cNvGraphicFramePr>
            <a:graphicFrameLocks noChangeAspect="1"/>
          </p:cNvGraphicFramePr>
          <p:nvPr/>
        </p:nvGraphicFramePr>
        <p:xfrm>
          <a:off x="482367" y="1295400"/>
          <a:ext cx="1752600" cy="508000"/>
        </p:xfrm>
        <a:graphic>
          <a:graphicData uri="http://schemas.openxmlformats.org/presentationml/2006/ole">
            <mc:AlternateContent xmlns:mc="http://schemas.openxmlformats.org/markup-compatibility/2006">
              <mc:Choice xmlns:v="urn:schemas-microsoft-com:vml" Requires="v">
                <p:oleObj spid="_x0000_s100382" name="Equation" r:id="rId3" imgW="1752480" imgH="507960" progId="Equation.DSMT4">
                  <p:embed/>
                </p:oleObj>
              </mc:Choice>
              <mc:Fallback>
                <p:oleObj name="Equation" r:id="rId3" imgW="1752480" imgH="507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367" y="1295400"/>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58" name="Object 6"/>
          <p:cNvGraphicFramePr>
            <a:graphicFrameLocks noChangeAspect="1"/>
          </p:cNvGraphicFramePr>
          <p:nvPr/>
        </p:nvGraphicFramePr>
        <p:xfrm>
          <a:off x="914400" y="2667000"/>
          <a:ext cx="1257300" cy="508000"/>
        </p:xfrm>
        <a:graphic>
          <a:graphicData uri="http://schemas.openxmlformats.org/presentationml/2006/ole">
            <mc:AlternateContent xmlns:mc="http://schemas.openxmlformats.org/markup-compatibility/2006">
              <mc:Choice xmlns:v="urn:schemas-microsoft-com:vml" Requires="v">
                <p:oleObj spid="_x0000_s100383" name="Equation" r:id="rId5" imgW="1257120" imgH="507960" progId="Equation.DSMT4">
                  <p:embed/>
                </p:oleObj>
              </mc:Choice>
              <mc:Fallback>
                <p:oleObj name="Equation" r:id="rId5" imgW="1257120" imgH="5079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667000"/>
                        <a:ext cx="1257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59" name="Object 7"/>
          <p:cNvGraphicFramePr>
            <a:graphicFrameLocks noChangeAspect="1"/>
          </p:cNvGraphicFramePr>
          <p:nvPr/>
        </p:nvGraphicFramePr>
        <p:xfrm>
          <a:off x="2209800" y="2514600"/>
          <a:ext cx="1651000" cy="673100"/>
        </p:xfrm>
        <a:graphic>
          <a:graphicData uri="http://schemas.openxmlformats.org/presentationml/2006/ole">
            <mc:AlternateContent xmlns:mc="http://schemas.openxmlformats.org/markup-compatibility/2006">
              <mc:Choice xmlns:v="urn:schemas-microsoft-com:vml" Requires="v">
                <p:oleObj spid="_x0000_s100384" name="Equation" r:id="rId7" imgW="1650960" imgH="672840" progId="Equation.DSMT4">
                  <p:embed/>
                </p:oleObj>
              </mc:Choice>
              <mc:Fallback>
                <p:oleObj name="Equation" r:id="rId7" imgW="1650960" imgH="6728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514600"/>
                        <a:ext cx="1651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0" name="Object 8"/>
          <p:cNvGraphicFramePr>
            <a:graphicFrameLocks noChangeAspect="1"/>
          </p:cNvGraphicFramePr>
          <p:nvPr/>
        </p:nvGraphicFramePr>
        <p:xfrm>
          <a:off x="3919756" y="2514600"/>
          <a:ext cx="1511300" cy="838200"/>
        </p:xfrm>
        <a:graphic>
          <a:graphicData uri="http://schemas.openxmlformats.org/presentationml/2006/ole">
            <mc:AlternateContent xmlns:mc="http://schemas.openxmlformats.org/markup-compatibility/2006">
              <mc:Choice xmlns:v="urn:schemas-microsoft-com:vml" Requires="v">
                <p:oleObj spid="_x0000_s100385" name="Equation" r:id="rId9" imgW="1511280" imgH="838080" progId="Equation.DSMT4">
                  <p:embed/>
                </p:oleObj>
              </mc:Choice>
              <mc:Fallback>
                <p:oleObj name="Equation" r:id="rId9" imgW="151128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9756" y="2514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1" name="Object 9"/>
          <p:cNvGraphicFramePr>
            <a:graphicFrameLocks noChangeAspect="1"/>
          </p:cNvGraphicFramePr>
          <p:nvPr/>
        </p:nvGraphicFramePr>
        <p:xfrm>
          <a:off x="3919756" y="3445778"/>
          <a:ext cx="2654300" cy="838200"/>
        </p:xfrm>
        <a:graphic>
          <a:graphicData uri="http://schemas.openxmlformats.org/presentationml/2006/ole">
            <mc:AlternateContent xmlns:mc="http://schemas.openxmlformats.org/markup-compatibility/2006">
              <mc:Choice xmlns:v="urn:schemas-microsoft-com:vml" Requires="v">
                <p:oleObj spid="_x0000_s100386" name="Equation" r:id="rId11" imgW="2654280" imgH="838080" progId="Equation.DSMT4">
                  <p:embed/>
                </p:oleObj>
              </mc:Choice>
              <mc:Fallback>
                <p:oleObj name="Equation" r:id="rId11" imgW="2654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9756" y="344577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2" name="Object 10"/>
          <p:cNvGraphicFramePr>
            <a:graphicFrameLocks noChangeAspect="1"/>
          </p:cNvGraphicFramePr>
          <p:nvPr/>
        </p:nvGraphicFramePr>
        <p:xfrm>
          <a:off x="3919756" y="4394433"/>
          <a:ext cx="2667000" cy="838200"/>
        </p:xfrm>
        <a:graphic>
          <a:graphicData uri="http://schemas.openxmlformats.org/presentationml/2006/ole">
            <mc:AlternateContent xmlns:mc="http://schemas.openxmlformats.org/markup-compatibility/2006">
              <mc:Choice xmlns:v="urn:schemas-microsoft-com:vml" Requires="v">
                <p:oleObj spid="_x0000_s100387" name="Equation" r:id="rId13" imgW="2666880" imgH="838080" progId="Equation.DSMT4">
                  <p:embed/>
                </p:oleObj>
              </mc:Choice>
              <mc:Fallback>
                <p:oleObj name="Equation" r:id="rId13" imgW="266688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19756" y="4394433"/>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6775509" y="28194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775509" y="3714690"/>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36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03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0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write each expression as a single logarithm. Note that the bases must be the same when simplifying sums and differences of logarithms.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5: Using the Properties of Logarithms to Write Expanded Forms as Single Logarithms </a:t>
            </a:r>
          </a:p>
        </p:txBody>
      </p:sp>
      <p:graphicFrame>
        <p:nvGraphicFramePr>
          <p:cNvPr id="101378" name="Object 2"/>
          <p:cNvGraphicFramePr>
            <a:graphicFrameLocks noChangeAspect="1"/>
          </p:cNvGraphicFramePr>
          <p:nvPr/>
        </p:nvGraphicFramePr>
        <p:xfrm>
          <a:off x="533400" y="3124200"/>
          <a:ext cx="2781300" cy="431800"/>
        </p:xfrm>
        <a:graphic>
          <a:graphicData uri="http://schemas.openxmlformats.org/presentationml/2006/ole">
            <mc:AlternateContent xmlns:mc="http://schemas.openxmlformats.org/markup-compatibility/2006">
              <mc:Choice xmlns:v="urn:schemas-microsoft-com:vml" Requires="v">
                <p:oleObj spid="_x0000_s101396" name="Equation" r:id="rId3" imgW="2781000" imgH="431640" progId="Equation.DSMT4">
                  <p:embed/>
                </p:oleObj>
              </mc:Choice>
              <mc:Fallback>
                <p:oleObj name="Equation" r:id="rId3" imgW="278100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12420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6096000" y="4267200"/>
            <a:ext cx="1981200" cy="400110"/>
          </a:xfrm>
          <a:prstGeom prst="rect">
            <a:avLst/>
          </a:prstGeom>
        </p:spPr>
        <p:txBody>
          <a:bodyPr wrap="square">
            <a:spAutoFit/>
          </a:bodyPr>
          <a:lstStyle/>
          <a:p>
            <a:r>
              <a:rPr lang="en-US" sz="2000" dirty="0">
                <a:solidFill>
                  <a:srgbClr val="008080"/>
                </a:solidFill>
              </a:rPr>
              <a:t>Power rule </a:t>
            </a:r>
          </a:p>
        </p:txBody>
      </p:sp>
      <p:sp>
        <p:nvSpPr>
          <p:cNvPr id="7" name="Rectangle 6"/>
          <p:cNvSpPr/>
          <p:nvPr/>
        </p:nvSpPr>
        <p:spPr>
          <a:xfrm>
            <a:off x="6096000" y="5029200"/>
            <a:ext cx="1752600" cy="400110"/>
          </a:xfrm>
          <a:prstGeom prst="rect">
            <a:avLst/>
          </a:prstGeom>
        </p:spPr>
        <p:txBody>
          <a:bodyPr wrap="square">
            <a:spAutoFit/>
          </a:bodyPr>
          <a:lstStyle/>
          <a:p>
            <a:r>
              <a:rPr lang="en-US" sz="2000" dirty="0">
                <a:solidFill>
                  <a:srgbClr val="008080"/>
                </a:solidFill>
              </a:rPr>
              <a:t>Quotient rule </a:t>
            </a:r>
          </a:p>
        </p:txBody>
      </p:sp>
      <p:graphicFrame>
        <p:nvGraphicFramePr>
          <p:cNvPr id="101380" name="Object 4"/>
          <p:cNvGraphicFramePr>
            <a:graphicFrameLocks noChangeAspect="1"/>
          </p:cNvGraphicFramePr>
          <p:nvPr/>
        </p:nvGraphicFramePr>
        <p:xfrm>
          <a:off x="973822" y="4191000"/>
          <a:ext cx="2298700" cy="431800"/>
        </p:xfrm>
        <a:graphic>
          <a:graphicData uri="http://schemas.openxmlformats.org/presentationml/2006/ole">
            <mc:AlternateContent xmlns:mc="http://schemas.openxmlformats.org/markup-compatibility/2006">
              <mc:Choice xmlns:v="urn:schemas-microsoft-com:vml" Requires="v">
                <p:oleObj spid="_x0000_s101397" name="Equation" r:id="rId5" imgW="2298600" imgH="431640" progId="Equation.DSMT4">
                  <p:embed/>
                </p:oleObj>
              </mc:Choice>
              <mc:Fallback>
                <p:oleObj name="Equation" r:id="rId5" imgW="229860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3822" y="4191000"/>
                        <a:ext cx="2298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1381" name="Object 5"/>
          <p:cNvGraphicFramePr>
            <a:graphicFrameLocks noChangeAspect="1"/>
          </p:cNvGraphicFramePr>
          <p:nvPr/>
        </p:nvGraphicFramePr>
        <p:xfrm>
          <a:off x="3276600" y="4156745"/>
          <a:ext cx="2438400" cy="469900"/>
        </p:xfrm>
        <a:graphic>
          <a:graphicData uri="http://schemas.openxmlformats.org/presentationml/2006/ole">
            <mc:AlternateContent xmlns:mc="http://schemas.openxmlformats.org/markup-compatibility/2006">
              <mc:Choice xmlns:v="urn:schemas-microsoft-com:vml" Requires="v">
                <p:oleObj spid="_x0000_s101398" name="Equation" r:id="rId7" imgW="2438280" imgH="469800" progId="Equation.DSMT4">
                  <p:embed/>
                </p:oleObj>
              </mc:Choice>
              <mc:Fallback>
                <p:oleObj name="Equation" r:id="rId7" imgW="24382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4156745"/>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1382" name="Object 6"/>
          <p:cNvGraphicFramePr>
            <a:graphicFrameLocks noChangeAspect="1"/>
          </p:cNvGraphicFramePr>
          <p:nvPr/>
        </p:nvGraphicFramePr>
        <p:xfrm>
          <a:off x="3276600" y="4724400"/>
          <a:ext cx="1663700" cy="1028700"/>
        </p:xfrm>
        <a:graphic>
          <a:graphicData uri="http://schemas.openxmlformats.org/presentationml/2006/ole">
            <mc:AlternateContent xmlns:mc="http://schemas.openxmlformats.org/markup-compatibility/2006">
              <mc:Choice xmlns:v="urn:schemas-microsoft-com:vml" Requires="v">
                <p:oleObj spid="_x0000_s101399" name="Equation" r:id="rId9" imgW="1663560" imgH="1028520" progId="Equation.DSMT4">
                  <p:embed/>
                </p:oleObj>
              </mc:Choice>
              <mc:Fallback>
                <p:oleObj name="Equation" r:id="rId9" imgW="166356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6600" y="4724400"/>
                        <a:ext cx="1663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3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138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138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b="1" dirty="0"/>
              <a:t>Solution </a:t>
            </a:r>
            <a:endParaRPr lang="en-US" dirty="0"/>
          </a:p>
        </p:txBody>
      </p:sp>
      <p:sp>
        <p:nvSpPr>
          <p:cNvPr id="3" name="Title 2"/>
          <p:cNvSpPr>
            <a:spLocks noGrp="1"/>
          </p:cNvSpPr>
          <p:nvPr>
            <p:ph type="title"/>
          </p:nvPr>
        </p:nvSpPr>
        <p:spPr>
          <a:xfrm>
            <a:off x="457200" y="182880"/>
            <a:ext cx="8229600" cy="914400"/>
          </a:xfrm>
        </p:spPr>
        <p:txBody>
          <a:bodyPr>
            <a:normAutofit fontScale="90000"/>
          </a:bodyPr>
          <a:lstStyle/>
          <a:p>
            <a:r>
              <a:rPr lang="en-US" dirty="0"/>
              <a:t>Example 5: Using the Properties of Logarithms to Write Expanded Forms as Single Logarithms (cont.)</a:t>
            </a:r>
          </a:p>
        </p:txBody>
      </p:sp>
      <p:graphicFrame>
        <p:nvGraphicFramePr>
          <p:cNvPr id="102402" name="Object 2"/>
          <p:cNvGraphicFramePr>
            <a:graphicFrameLocks noChangeAspect="1"/>
          </p:cNvGraphicFramePr>
          <p:nvPr/>
        </p:nvGraphicFramePr>
        <p:xfrm>
          <a:off x="457200" y="1143000"/>
          <a:ext cx="3721100" cy="838200"/>
        </p:xfrm>
        <a:graphic>
          <a:graphicData uri="http://schemas.openxmlformats.org/presentationml/2006/ole">
            <mc:AlternateContent xmlns:mc="http://schemas.openxmlformats.org/markup-compatibility/2006">
              <mc:Choice xmlns:v="urn:schemas-microsoft-com:vml" Requires="v">
                <p:oleObj spid="_x0000_s102432" name="Equation" r:id="rId3" imgW="3720960" imgH="838080" progId="Equation.DSMT4">
                  <p:embed/>
                </p:oleObj>
              </mc:Choice>
              <mc:Fallback>
                <p:oleObj name="Equation" r:id="rId3" imgW="37209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4" name="Object 4"/>
          <p:cNvGraphicFramePr>
            <a:graphicFrameLocks noChangeAspect="1"/>
          </p:cNvGraphicFramePr>
          <p:nvPr/>
        </p:nvGraphicFramePr>
        <p:xfrm>
          <a:off x="876300" y="2514600"/>
          <a:ext cx="3238500" cy="838200"/>
        </p:xfrm>
        <a:graphic>
          <a:graphicData uri="http://schemas.openxmlformats.org/presentationml/2006/ole">
            <mc:AlternateContent xmlns:mc="http://schemas.openxmlformats.org/markup-compatibility/2006">
              <mc:Choice xmlns:v="urn:schemas-microsoft-com:vml" Requires="v">
                <p:oleObj spid="_x0000_s102433" name="Equation" r:id="rId5" imgW="3238200" imgH="838080" progId="Equation.DSMT4">
                  <p:embed/>
                </p:oleObj>
              </mc:Choice>
              <mc:Fallback>
                <p:oleObj name="Equation" r:id="rId5" imgW="32382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6300" y="2514600"/>
                        <a:ext cx="323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5" name="Object 5"/>
          <p:cNvGraphicFramePr>
            <a:graphicFrameLocks noChangeAspect="1"/>
          </p:cNvGraphicFramePr>
          <p:nvPr/>
        </p:nvGraphicFramePr>
        <p:xfrm>
          <a:off x="1905000" y="3124200"/>
          <a:ext cx="3441700" cy="711200"/>
        </p:xfrm>
        <a:graphic>
          <a:graphicData uri="http://schemas.openxmlformats.org/presentationml/2006/ole">
            <mc:AlternateContent xmlns:mc="http://schemas.openxmlformats.org/markup-compatibility/2006">
              <mc:Choice xmlns:v="urn:schemas-microsoft-com:vml" Requires="v">
                <p:oleObj spid="_x0000_s102434" name="Equation" r:id="rId7" imgW="3441600" imgH="711000" progId="Equation.DSMT4">
                  <p:embed/>
                </p:oleObj>
              </mc:Choice>
              <mc:Fallback>
                <p:oleObj name="Equation" r:id="rId7" imgW="3441600" imgH="711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3124200"/>
                        <a:ext cx="34417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6" name="Object 6"/>
          <p:cNvGraphicFramePr>
            <a:graphicFrameLocks noChangeAspect="1"/>
          </p:cNvGraphicFramePr>
          <p:nvPr/>
        </p:nvGraphicFramePr>
        <p:xfrm>
          <a:off x="1905000" y="3987800"/>
          <a:ext cx="3492500" cy="495300"/>
        </p:xfrm>
        <a:graphic>
          <a:graphicData uri="http://schemas.openxmlformats.org/presentationml/2006/ole">
            <mc:AlternateContent xmlns:mc="http://schemas.openxmlformats.org/markup-compatibility/2006">
              <mc:Choice xmlns:v="urn:schemas-microsoft-com:vml" Requires="v">
                <p:oleObj spid="_x0000_s102435" name="Equation" r:id="rId9" imgW="3492360" imgH="495000" progId="Equation.DSMT4">
                  <p:embed/>
                </p:oleObj>
              </mc:Choice>
              <mc:Fallback>
                <p:oleObj name="Equation" r:id="rId9" imgW="349236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5000" y="3987800"/>
                        <a:ext cx="349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7" name="Object 7"/>
          <p:cNvGraphicFramePr>
            <a:graphicFrameLocks noChangeAspect="1"/>
          </p:cNvGraphicFramePr>
          <p:nvPr/>
        </p:nvGraphicFramePr>
        <p:xfrm>
          <a:off x="1905000" y="4529589"/>
          <a:ext cx="2349500" cy="431800"/>
        </p:xfrm>
        <a:graphic>
          <a:graphicData uri="http://schemas.openxmlformats.org/presentationml/2006/ole">
            <mc:AlternateContent xmlns:mc="http://schemas.openxmlformats.org/markup-compatibility/2006">
              <mc:Choice xmlns:v="urn:schemas-microsoft-com:vml" Requires="v">
                <p:oleObj spid="_x0000_s102436" name="Equation" r:id="rId11" imgW="2349360" imgH="431640" progId="Equation.DSMT4">
                  <p:embed/>
                </p:oleObj>
              </mc:Choice>
              <mc:Fallback>
                <p:oleObj name="Equation" r:id="rId11" imgW="23493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4529589"/>
                        <a:ext cx="234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8" name="Object 8"/>
          <p:cNvGraphicFramePr>
            <a:graphicFrameLocks noChangeAspect="1"/>
          </p:cNvGraphicFramePr>
          <p:nvPr/>
        </p:nvGraphicFramePr>
        <p:xfrm>
          <a:off x="1905000" y="4978400"/>
          <a:ext cx="1689100" cy="977900"/>
        </p:xfrm>
        <a:graphic>
          <a:graphicData uri="http://schemas.openxmlformats.org/presentationml/2006/ole">
            <mc:AlternateContent xmlns:mc="http://schemas.openxmlformats.org/markup-compatibility/2006">
              <mc:Choice xmlns:v="urn:schemas-microsoft-com:vml" Requires="v">
                <p:oleObj spid="_x0000_s102437" name="Equation" r:id="rId13" imgW="1688760" imgH="977760" progId="Equation.DSMT4">
                  <p:embed/>
                </p:oleObj>
              </mc:Choice>
              <mc:Fallback>
                <p:oleObj name="Equation" r:id="rId13" imgW="1688760" imgH="9777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05000" y="4978400"/>
                        <a:ext cx="1689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062444" y="3409890"/>
            <a:ext cx="1981200" cy="400110"/>
          </a:xfrm>
          <a:prstGeom prst="rect">
            <a:avLst/>
          </a:prstGeom>
        </p:spPr>
        <p:txBody>
          <a:bodyPr wrap="square">
            <a:spAutoFit/>
          </a:bodyPr>
          <a:lstStyle/>
          <a:p>
            <a:r>
              <a:rPr lang="en-US" sz="2000" dirty="0">
                <a:solidFill>
                  <a:srgbClr val="008080"/>
                </a:solidFill>
              </a:rPr>
              <a:t>Power rule </a:t>
            </a:r>
          </a:p>
        </p:txBody>
      </p:sp>
      <p:sp>
        <p:nvSpPr>
          <p:cNvPr id="12" name="Rectangle 11"/>
          <p:cNvSpPr/>
          <p:nvPr/>
        </p:nvSpPr>
        <p:spPr>
          <a:xfrm>
            <a:off x="6062444" y="5238690"/>
            <a:ext cx="1752600" cy="400110"/>
          </a:xfrm>
          <a:prstGeom prst="rect">
            <a:avLst/>
          </a:prstGeom>
        </p:spPr>
        <p:txBody>
          <a:bodyPr wrap="square">
            <a:spAutoFit/>
          </a:bodyPr>
          <a:lstStyle/>
          <a:p>
            <a:r>
              <a:rPr lang="en-US" sz="2000" dirty="0">
                <a:solidFill>
                  <a:srgbClr val="008080"/>
                </a:solidFill>
              </a:rPr>
              <a:t>Quotient rule </a:t>
            </a:r>
          </a:p>
        </p:txBody>
      </p:sp>
      <p:sp>
        <p:nvSpPr>
          <p:cNvPr id="13" name="Rectangle 12"/>
          <p:cNvSpPr/>
          <p:nvPr/>
        </p:nvSpPr>
        <p:spPr>
          <a:xfrm>
            <a:off x="6062444" y="455289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2409" name="Object 9"/>
          <p:cNvGraphicFramePr>
            <a:graphicFrameLocks noChangeAspect="1"/>
          </p:cNvGraphicFramePr>
          <p:nvPr/>
        </p:nvGraphicFramePr>
        <p:xfrm>
          <a:off x="6096000" y="4076700"/>
          <a:ext cx="2425700" cy="495300"/>
        </p:xfrm>
        <a:graphic>
          <a:graphicData uri="http://schemas.openxmlformats.org/presentationml/2006/ole">
            <mc:AlternateContent xmlns:mc="http://schemas.openxmlformats.org/markup-compatibility/2006">
              <mc:Choice xmlns:v="urn:schemas-microsoft-com:vml" Requires="v">
                <p:oleObj spid="_x0000_s102438" name="Equation" r:id="rId15" imgW="2425680" imgH="495000" progId="Equation.DSMT4">
                  <p:embed/>
                </p:oleObj>
              </mc:Choice>
              <mc:Fallback>
                <p:oleObj name="Equation" r:id="rId15" imgW="2425680" imgH="4950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96000" y="4076700"/>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0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0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4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0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0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023360"/>
          </a:xfrm>
        </p:spPr>
        <p:txBody>
          <a:bodyPr/>
          <a:lstStyle/>
          <a:p>
            <a:r>
              <a:rPr lang="en-US" b="1" dirty="0"/>
              <a:t>Solution </a:t>
            </a:r>
            <a:endParaRPr lang="en-US" dirty="0"/>
          </a:p>
        </p:txBody>
      </p:sp>
      <p:sp>
        <p:nvSpPr>
          <p:cNvPr id="3" name="Title 2"/>
          <p:cNvSpPr>
            <a:spLocks noGrp="1"/>
          </p:cNvSpPr>
          <p:nvPr>
            <p:ph type="title"/>
          </p:nvPr>
        </p:nvSpPr>
        <p:spPr/>
        <p:txBody>
          <a:bodyPr>
            <a:normAutofit fontScale="90000"/>
          </a:bodyPr>
          <a:lstStyle/>
          <a:p>
            <a:r>
              <a:rPr lang="en-US" dirty="0"/>
              <a:t>Example 5: Using the Properties of Logarithms to Write Expanded Forms as Single Logarithms (cont.)</a:t>
            </a:r>
          </a:p>
        </p:txBody>
      </p:sp>
      <p:graphicFrame>
        <p:nvGraphicFramePr>
          <p:cNvPr id="103427" name="Object 3"/>
          <p:cNvGraphicFramePr>
            <a:graphicFrameLocks noChangeAspect="1"/>
          </p:cNvGraphicFramePr>
          <p:nvPr/>
        </p:nvGraphicFramePr>
        <p:xfrm>
          <a:off x="499145" y="1287011"/>
          <a:ext cx="3759200" cy="469900"/>
        </p:xfrm>
        <a:graphic>
          <a:graphicData uri="http://schemas.openxmlformats.org/presentationml/2006/ole">
            <mc:AlternateContent xmlns:mc="http://schemas.openxmlformats.org/markup-compatibility/2006">
              <mc:Choice xmlns:v="urn:schemas-microsoft-com:vml" Requires="v">
                <p:oleObj spid="_x0000_s103444" name="Equation" r:id="rId3" imgW="3759120" imgH="469800" progId="Equation.DSMT4">
                  <p:embed/>
                </p:oleObj>
              </mc:Choice>
              <mc:Fallback>
                <p:oleObj name="Equation" r:id="rId3" imgW="37591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145" y="1287011"/>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28" name="Object 4"/>
          <p:cNvGraphicFramePr>
            <a:graphicFrameLocks noChangeAspect="1"/>
          </p:cNvGraphicFramePr>
          <p:nvPr/>
        </p:nvGraphicFramePr>
        <p:xfrm>
          <a:off x="964734" y="2463567"/>
          <a:ext cx="3302000" cy="469900"/>
        </p:xfrm>
        <a:graphic>
          <a:graphicData uri="http://schemas.openxmlformats.org/presentationml/2006/ole">
            <mc:AlternateContent xmlns:mc="http://schemas.openxmlformats.org/markup-compatibility/2006">
              <mc:Choice xmlns:v="urn:schemas-microsoft-com:vml" Requires="v">
                <p:oleObj spid="_x0000_s103445" name="Equation" r:id="rId5" imgW="3301920" imgH="469800" progId="Equation.DSMT4">
                  <p:embed/>
                </p:oleObj>
              </mc:Choice>
              <mc:Fallback>
                <p:oleObj name="Equation" r:id="rId5" imgW="33019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4734" y="2463567"/>
                        <a:ext cx="330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29" name="Object 5"/>
          <p:cNvGraphicFramePr>
            <a:graphicFrameLocks noChangeAspect="1"/>
          </p:cNvGraphicFramePr>
          <p:nvPr/>
        </p:nvGraphicFramePr>
        <p:xfrm>
          <a:off x="1930400" y="3048000"/>
          <a:ext cx="3022600" cy="520700"/>
        </p:xfrm>
        <a:graphic>
          <a:graphicData uri="http://schemas.openxmlformats.org/presentationml/2006/ole">
            <mc:AlternateContent xmlns:mc="http://schemas.openxmlformats.org/markup-compatibility/2006">
              <mc:Choice xmlns:v="urn:schemas-microsoft-com:vml" Requires="v">
                <p:oleObj spid="_x0000_s103446" name="Equation" r:id="rId7" imgW="3022560" imgH="520560" progId="Equation.DSMT4">
                  <p:embed/>
                </p:oleObj>
              </mc:Choice>
              <mc:Fallback>
                <p:oleObj name="Equation" r:id="rId7" imgW="3022560" imgH="520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0400" y="3048000"/>
                        <a:ext cx="3022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30" name="Object 6"/>
          <p:cNvGraphicFramePr>
            <a:graphicFrameLocks noChangeAspect="1"/>
          </p:cNvGraphicFramePr>
          <p:nvPr/>
        </p:nvGraphicFramePr>
        <p:xfrm>
          <a:off x="1930400" y="3657600"/>
          <a:ext cx="1930400" cy="571500"/>
        </p:xfrm>
        <a:graphic>
          <a:graphicData uri="http://schemas.openxmlformats.org/presentationml/2006/ole">
            <mc:AlternateContent xmlns:mc="http://schemas.openxmlformats.org/markup-compatibility/2006">
              <mc:Choice xmlns:v="urn:schemas-microsoft-com:vml" Requires="v">
                <p:oleObj spid="_x0000_s103447" name="Equation" r:id="rId9" imgW="1930320" imgH="571320" progId="Equation.DSMT4">
                  <p:embed/>
                </p:oleObj>
              </mc:Choice>
              <mc:Fallback>
                <p:oleObj name="Equation" r:id="rId9" imgW="193032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30400" y="3657600"/>
                        <a:ext cx="1930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486400" y="3714690"/>
            <a:ext cx="1752600" cy="400110"/>
          </a:xfrm>
          <a:prstGeom prst="rect">
            <a:avLst/>
          </a:prstGeom>
        </p:spPr>
        <p:txBody>
          <a:bodyPr wrap="square">
            <a:spAutoFit/>
          </a:bodyPr>
          <a:lstStyle/>
          <a:p>
            <a:r>
              <a:rPr lang="en-US" sz="2000" dirty="0">
                <a:solidFill>
                  <a:srgbClr val="008080"/>
                </a:solidFill>
              </a:rPr>
              <a:t>Multiply</a:t>
            </a:r>
          </a:p>
        </p:txBody>
      </p:sp>
      <p:sp>
        <p:nvSpPr>
          <p:cNvPr id="10" name="Rectangle 9"/>
          <p:cNvSpPr/>
          <p:nvPr/>
        </p:nvSpPr>
        <p:spPr>
          <a:xfrm>
            <a:off x="5486400" y="3105090"/>
            <a:ext cx="1981200" cy="400110"/>
          </a:xfrm>
          <a:prstGeom prst="rect">
            <a:avLst/>
          </a:prstGeom>
        </p:spPr>
        <p:txBody>
          <a:bodyPr wrap="squar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42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43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099560"/>
          </a:xfrm>
        </p:spPr>
        <p:txBody>
          <a:bodyPr/>
          <a:lstStyle/>
          <a:p>
            <a:r>
              <a:rPr lang="en-US" b="1" dirty="0"/>
              <a:t>Solution</a:t>
            </a:r>
            <a:endParaRPr lang="en-US" dirty="0"/>
          </a:p>
        </p:txBody>
      </p:sp>
      <p:sp>
        <p:nvSpPr>
          <p:cNvPr id="3" name="Title 2"/>
          <p:cNvSpPr>
            <a:spLocks noGrp="1"/>
          </p:cNvSpPr>
          <p:nvPr>
            <p:ph type="title"/>
          </p:nvPr>
        </p:nvSpPr>
        <p:spPr/>
        <p:txBody>
          <a:bodyPr>
            <a:normAutofit fontScale="90000"/>
          </a:bodyPr>
          <a:lstStyle/>
          <a:p>
            <a:r>
              <a:rPr lang="en-US" dirty="0"/>
              <a:t>Example 5: Using the Properties of Logarithms to Write Expanded Forms as Single Logarithms (cont.)</a:t>
            </a:r>
          </a:p>
        </p:txBody>
      </p:sp>
      <p:graphicFrame>
        <p:nvGraphicFramePr>
          <p:cNvPr id="104451" name="Object 3"/>
          <p:cNvGraphicFramePr>
            <a:graphicFrameLocks noChangeAspect="1"/>
          </p:cNvGraphicFramePr>
          <p:nvPr/>
        </p:nvGraphicFramePr>
        <p:xfrm>
          <a:off x="508000" y="1194033"/>
          <a:ext cx="2921000" cy="508000"/>
        </p:xfrm>
        <a:graphic>
          <a:graphicData uri="http://schemas.openxmlformats.org/presentationml/2006/ole">
            <mc:AlternateContent xmlns:mc="http://schemas.openxmlformats.org/markup-compatibility/2006">
              <mc:Choice xmlns:v="urn:schemas-microsoft-com:vml" Requires="v">
                <p:oleObj spid="_x0000_s104480" name="Equation" r:id="rId3" imgW="2920680" imgH="507960" progId="Equation.DSMT4">
                  <p:embed/>
                </p:oleObj>
              </mc:Choice>
              <mc:Fallback>
                <p:oleObj name="Equation" r:id="rId3" imgW="292068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0" y="1194033"/>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2" name="Object 4"/>
          <p:cNvGraphicFramePr>
            <a:graphicFrameLocks noChangeAspect="1"/>
          </p:cNvGraphicFramePr>
          <p:nvPr/>
        </p:nvGraphicFramePr>
        <p:xfrm>
          <a:off x="906011" y="2345422"/>
          <a:ext cx="2463800" cy="508000"/>
        </p:xfrm>
        <a:graphic>
          <a:graphicData uri="http://schemas.openxmlformats.org/presentationml/2006/ole">
            <mc:AlternateContent xmlns:mc="http://schemas.openxmlformats.org/markup-compatibility/2006">
              <mc:Choice xmlns:v="urn:schemas-microsoft-com:vml" Requires="v">
                <p:oleObj spid="_x0000_s104481" name="Equation" r:id="rId5" imgW="2463480" imgH="507960" progId="Equation.DSMT4">
                  <p:embed/>
                </p:oleObj>
              </mc:Choice>
              <mc:Fallback>
                <p:oleObj name="Equation" r:id="rId5" imgW="2463480" imgH="507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6011" y="2345422"/>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3" name="Object 5"/>
          <p:cNvGraphicFramePr>
            <a:graphicFrameLocks noChangeAspect="1"/>
          </p:cNvGraphicFramePr>
          <p:nvPr/>
        </p:nvGraphicFramePr>
        <p:xfrm>
          <a:off x="3394978" y="2129755"/>
          <a:ext cx="2514600" cy="723900"/>
        </p:xfrm>
        <a:graphic>
          <a:graphicData uri="http://schemas.openxmlformats.org/presentationml/2006/ole">
            <mc:AlternateContent xmlns:mc="http://schemas.openxmlformats.org/markup-compatibility/2006">
              <mc:Choice xmlns:v="urn:schemas-microsoft-com:vml" Requires="v">
                <p:oleObj spid="_x0000_s104482" name="Equation" r:id="rId7" imgW="2514600" imgH="723600" progId="Equation.DSMT4">
                  <p:embed/>
                </p:oleObj>
              </mc:Choice>
              <mc:Fallback>
                <p:oleObj name="Equation" r:id="rId7" imgW="2514600" imgH="723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94978" y="2129755"/>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4" name="Object 6"/>
          <p:cNvGraphicFramePr>
            <a:graphicFrameLocks noChangeAspect="1"/>
          </p:cNvGraphicFramePr>
          <p:nvPr/>
        </p:nvGraphicFramePr>
        <p:xfrm>
          <a:off x="3394978" y="2971800"/>
          <a:ext cx="2692400" cy="838200"/>
        </p:xfrm>
        <a:graphic>
          <a:graphicData uri="http://schemas.openxmlformats.org/presentationml/2006/ole">
            <mc:AlternateContent xmlns:mc="http://schemas.openxmlformats.org/markup-compatibility/2006">
              <mc:Choice xmlns:v="urn:schemas-microsoft-com:vml" Requires="v">
                <p:oleObj spid="_x0000_s104483" name="Equation" r:id="rId9" imgW="2692080" imgH="838080" progId="Equation.DSMT4">
                  <p:embed/>
                </p:oleObj>
              </mc:Choice>
              <mc:Fallback>
                <p:oleObj name="Equation" r:id="rId9" imgW="26920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94978" y="2971800"/>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5" name="Object 7"/>
          <p:cNvGraphicFramePr>
            <a:graphicFrameLocks noChangeAspect="1"/>
          </p:cNvGraphicFramePr>
          <p:nvPr/>
        </p:nvGraphicFramePr>
        <p:xfrm>
          <a:off x="3394978" y="3902978"/>
          <a:ext cx="2235200" cy="927100"/>
        </p:xfrm>
        <a:graphic>
          <a:graphicData uri="http://schemas.openxmlformats.org/presentationml/2006/ole">
            <mc:AlternateContent xmlns:mc="http://schemas.openxmlformats.org/markup-compatibility/2006">
              <mc:Choice xmlns:v="urn:schemas-microsoft-com:vml" Requires="v">
                <p:oleObj spid="_x0000_s104484" name="Equation" r:id="rId11" imgW="2234880" imgH="927000" progId="Equation.DSMT4">
                  <p:embed/>
                </p:oleObj>
              </mc:Choice>
              <mc:Fallback>
                <p:oleObj name="Equation" r:id="rId11" imgW="2234880" imgH="927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94978" y="3902978"/>
                        <a:ext cx="2235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6" name="Object 8"/>
          <p:cNvGraphicFramePr>
            <a:graphicFrameLocks noChangeAspect="1"/>
          </p:cNvGraphicFramePr>
          <p:nvPr/>
        </p:nvGraphicFramePr>
        <p:xfrm>
          <a:off x="3394978" y="4953000"/>
          <a:ext cx="1549400" cy="838200"/>
        </p:xfrm>
        <a:graphic>
          <a:graphicData uri="http://schemas.openxmlformats.org/presentationml/2006/ole">
            <mc:AlternateContent xmlns:mc="http://schemas.openxmlformats.org/markup-compatibility/2006">
              <mc:Choice xmlns:v="urn:schemas-microsoft-com:vml" Requires="v">
                <p:oleObj spid="_x0000_s104485" name="Equation" r:id="rId13" imgW="1549080" imgH="838080" progId="Equation.DSMT4">
                  <p:embed/>
                </p:oleObj>
              </mc:Choice>
              <mc:Fallback>
                <p:oleObj name="Equation" r:id="rId13" imgW="15490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94978" y="49530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6324600" y="4197057"/>
            <a:ext cx="2438400" cy="400110"/>
          </a:xfrm>
          <a:prstGeom prst="rect">
            <a:avLst/>
          </a:prstGeom>
        </p:spPr>
        <p:txBody>
          <a:bodyPr wrap="square">
            <a:spAutoFit/>
          </a:bodyPr>
          <a:lstStyle/>
          <a:p>
            <a:r>
              <a:rPr lang="en-US" sz="2000" dirty="0">
                <a:solidFill>
                  <a:srgbClr val="008080"/>
                </a:solidFill>
              </a:rPr>
              <a:t>Distributive property</a:t>
            </a:r>
          </a:p>
        </p:txBody>
      </p:sp>
      <p:sp>
        <p:nvSpPr>
          <p:cNvPr id="13" name="Rectangle 12"/>
          <p:cNvSpPr/>
          <p:nvPr/>
        </p:nvSpPr>
        <p:spPr>
          <a:xfrm>
            <a:off x="6324600" y="3265879"/>
            <a:ext cx="1981200" cy="400110"/>
          </a:xfrm>
          <a:prstGeom prst="rect">
            <a:avLst/>
          </a:prstGeom>
        </p:spPr>
        <p:txBody>
          <a:bodyPr wrap="square">
            <a:spAutoFit/>
          </a:bodyPr>
          <a:lstStyle/>
          <a:p>
            <a:r>
              <a:rPr lang="en-US" sz="2000" dirty="0">
                <a:solidFill>
                  <a:srgbClr val="008080"/>
                </a:solidFill>
              </a:rPr>
              <a:t>Power rule </a:t>
            </a:r>
          </a:p>
        </p:txBody>
      </p:sp>
      <p:graphicFrame>
        <p:nvGraphicFramePr>
          <p:cNvPr id="104457" name="Object 9"/>
          <p:cNvGraphicFramePr>
            <a:graphicFrameLocks noChangeAspect="1"/>
          </p:cNvGraphicFramePr>
          <p:nvPr/>
        </p:nvGraphicFramePr>
        <p:xfrm>
          <a:off x="6366545" y="5029200"/>
          <a:ext cx="1778000" cy="622300"/>
        </p:xfrm>
        <a:graphic>
          <a:graphicData uri="http://schemas.openxmlformats.org/presentationml/2006/ole">
            <mc:AlternateContent xmlns:mc="http://schemas.openxmlformats.org/markup-compatibility/2006">
              <mc:Choice xmlns:v="urn:schemas-microsoft-com:vml" Requires="v">
                <p:oleObj spid="_x0000_s104486" name="Equation" r:id="rId15" imgW="1777680" imgH="622080" progId="Equation.DSMT4">
                  <p:embed/>
                </p:oleObj>
              </mc:Choice>
              <mc:Fallback>
                <p:oleObj name="Equation" r:id="rId15" imgW="1777680" imgH="622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66545" y="5029200"/>
                        <a:ext cx="177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45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445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445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44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b="1" dirty="0"/>
              <a:t>OR </a:t>
            </a:r>
            <a:endParaRPr lang="en-US" dirty="0"/>
          </a:p>
        </p:txBody>
      </p:sp>
      <p:sp>
        <p:nvSpPr>
          <p:cNvPr id="3" name="Title 2"/>
          <p:cNvSpPr>
            <a:spLocks noGrp="1"/>
          </p:cNvSpPr>
          <p:nvPr>
            <p:ph type="title"/>
          </p:nvPr>
        </p:nvSpPr>
        <p:spPr/>
        <p:txBody>
          <a:bodyPr>
            <a:normAutofit fontScale="90000"/>
          </a:bodyPr>
          <a:lstStyle/>
          <a:p>
            <a:r>
              <a:rPr lang="en-US" dirty="0"/>
              <a:t>Example 5: Using the Properties of Logarithms to Write Expanded Forms as Single Logarithms (cont.)</a:t>
            </a:r>
          </a:p>
        </p:txBody>
      </p:sp>
      <p:sp>
        <p:nvSpPr>
          <p:cNvPr id="5" name="Rectangle 4"/>
          <p:cNvSpPr/>
          <p:nvPr/>
        </p:nvSpPr>
        <p:spPr>
          <a:xfrm>
            <a:off x="6248400" y="5314890"/>
            <a:ext cx="1981200" cy="400110"/>
          </a:xfrm>
          <a:prstGeom prst="rect">
            <a:avLst/>
          </a:prstGeom>
        </p:spPr>
        <p:txBody>
          <a:bodyPr wrap="square">
            <a:spAutoFit/>
          </a:bodyPr>
          <a:lstStyle/>
          <a:p>
            <a:r>
              <a:rPr lang="en-US" sz="2000" dirty="0">
                <a:solidFill>
                  <a:srgbClr val="008080"/>
                </a:solidFill>
              </a:rPr>
              <a:t>Power rule </a:t>
            </a:r>
          </a:p>
        </p:txBody>
      </p:sp>
      <p:sp>
        <p:nvSpPr>
          <p:cNvPr id="6" name="Rectangle 5"/>
          <p:cNvSpPr/>
          <p:nvPr/>
        </p:nvSpPr>
        <p:spPr>
          <a:xfrm>
            <a:off x="6248400" y="281940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5475" name="Object 3"/>
          <p:cNvGraphicFramePr>
            <a:graphicFrameLocks noChangeAspect="1"/>
          </p:cNvGraphicFramePr>
          <p:nvPr/>
        </p:nvGraphicFramePr>
        <p:xfrm>
          <a:off x="668789" y="1946945"/>
          <a:ext cx="2463800" cy="508000"/>
        </p:xfrm>
        <a:graphic>
          <a:graphicData uri="http://schemas.openxmlformats.org/presentationml/2006/ole">
            <mc:AlternateContent xmlns:mc="http://schemas.openxmlformats.org/markup-compatibility/2006">
              <mc:Choice xmlns:v="urn:schemas-microsoft-com:vml" Requires="v">
                <p:oleObj spid="_x0000_s105500" name="Equation" r:id="rId3" imgW="2463480" imgH="507960" progId="Equation.DSMT4">
                  <p:embed/>
                </p:oleObj>
              </mc:Choice>
              <mc:Fallback>
                <p:oleObj name="Equation" r:id="rId3" imgW="246348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789" y="1946945"/>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6" name="Object 4"/>
          <p:cNvGraphicFramePr>
            <a:graphicFrameLocks noChangeAspect="1"/>
          </p:cNvGraphicFramePr>
          <p:nvPr/>
        </p:nvGraphicFramePr>
        <p:xfrm>
          <a:off x="3192011" y="1727433"/>
          <a:ext cx="2514600" cy="723900"/>
        </p:xfrm>
        <a:graphic>
          <a:graphicData uri="http://schemas.openxmlformats.org/presentationml/2006/ole">
            <mc:AlternateContent xmlns:mc="http://schemas.openxmlformats.org/markup-compatibility/2006">
              <mc:Choice xmlns:v="urn:schemas-microsoft-com:vml" Requires="v">
                <p:oleObj spid="_x0000_s105501" name="Equation" r:id="rId5" imgW="2514600" imgH="723600" progId="Equation.DSMT4">
                  <p:embed/>
                </p:oleObj>
              </mc:Choice>
              <mc:Fallback>
                <p:oleObj name="Equation" r:id="rId5" imgW="2514600" imgH="723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2011" y="1727433"/>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7" name="Object 5"/>
          <p:cNvGraphicFramePr>
            <a:graphicFrameLocks noChangeAspect="1"/>
          </p:cNvGraphicFramePr>
          <p:nvPr/>
        </p:nvGraphicFramePr>
        <p:xfrm>
          <a:off x="3183622" y="2557244"/>
          <a:ext cx="2019300" cy="749300"/>
        </p:xfrm>
        <a:graphic>
          <a:graphicData uri="http://schemas.openxmlformats.org/presentationml/2006/ole">
            <mc:AlternateContent xmlns:mc="http://schemas.openxmlformats.org/markup-compatibility/2006">
              <mc:Choice xmlns:v="urn:schemas-microsoft-com:vml" Requires="v">
                <p:oleObj spid="_x0000_s105502" name="Equation" r:id="rId7" imgW="2019240" imgH="749160" progId="Equation.DSMT4">
                  <p:embed/>
                </p:oleObj>
              </mc:Choice>
              <mc:Fallback>
                <p:oleObj name="Equation" r:id="rId7" imgW="2019240" imgH="749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3622" y="2557244"/>
                        <a:ext cx="20193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3175000" y="3412222"/>
          <a:ext cx="1778000" cy="774700"/>
        </p:xfrm>
        <a:graphic>
          <a:graphicData uri="http://schemas.openxmlformats.org/presentationml/2006/ole">
            <mc:AlternateContent xmlns:mc="http://schemas.openxmlformats.org/markup-compatibility/2006">
              <mc:Choice xmlns:v="urn:schemas-microsoft-com:vml" Requires="v">
                <p:oleObj spid="_x0000_s105503" name="Equation" r:id="rId9" imgW="1777680" imgH="774360" progId="Equation.DSMT4">
                  <p:embed/>
                </p:oleObj>
              </mc:Choice>
              <mc:Fallback>
                <p:oleObj name="Equation" r:id="rId9" imgW="1777680" imgH="774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75000" y="3412222"/>
                        <a:ext cx="1778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3157756" y="4267200"/>
          <a:ext cx="1244600" cy="723900"/>
        </p:xfrm>
        <a:graphic>
          <a:graphicData uri="http://schemas.openxmlformats.org/presentationml/2006/ole">
            <mc:AlternateContent xmlns:mc="http://schemas.openxmlformats.org/markup-compatibility/2006">
              <mc:Choice xmlns:v="urn:schemas-microsoft-com:vml" Requires="v">
                <p:oleObj spid="_x0000_s105504" name="Equation" r:id="rId11" imgW="1244520" imgH="723600" progId="Equation.DSMT4">
                  <p:embed/>
                </p:oleObj>
              </mc:Choice>
              <mc:Fallback>
                <p:oleObj name="Equation" r:id="rId11" imgW="1244520" imgH="723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57756" y="4267200"/>
                        <a:ext cx="124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80" name="Object 8"/>
          <p:cNvGraphicFramePr>
            <a:graphicFrameLocks noChangeAspect="1"/>
          </p:cNvGraphicFramePr>
          <p:nvPr/>
        </p:nvGraphicFramePr>
        <p:xfrm>
          <a:off x="3166145" y="5105400"/>
          <a:ext cx="1358900" cy="838200"/>
        </p:xfrm>
        <a:graphic>
          <a:graphicData uri="http://schemas.openxmlformats.org/presentationml/2006/ole">
            <mc:AlternateContent xmlns:mc="http://schemas.openxmlformats.org/markup-compatibility/2006">
              <mc:Choice xmlns:v="urn:schemas-microsoft-com:vml" Requires="v">
                <p:oleObj spid="_x0000_s105505" name="Equation" r:id="rId13" imgW="1358640" imgH="838080" progId="Equation.DSMT4">
                  <p:embed/>
                </p:oleObj>
              </mc:Choice>
              <mc:Fallback>
                <p:oleObj name="Equation" r:id="rId13" imgW="1358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66145" y="51054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47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54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547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548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910840"/>
          </a:xfrm>
          <a:ln w="28575">
            <a:solidFill>
              <a:srgbClr val="FF0000"/>
            </a:solidFill>
          </a:ln>
        </p:spPr>
        <p:txBody>
          <a:bodyPr>
            <a:noAutofit/>
          </a:bodyPr>
          <a:lstStyle/>
          <a:p>
            <a:pPr algn="ctr"/>
            <a:r>
              <a:rPr lang="en-US" b="1" dirty="0">
                <a:solidFill>
                  <a:srgbClr val="000000"/>
                </a:solidFill>
              </a:rPr>
              <a:t>Caution</a:t>
            </a:r>
          </a:p>
          <a:p>
            <a:r>
              <a:rPr lang="en-US" dirty="0">
                <a:solidFill>
                  <a:srgbClr val="000000"/>
                </a:solidFill>
              </a:rPr>
              <a:t>There is no logarithmic property for the logarithm of a sum or a difference. </a:t>
            </a:r>
          </a:p>
          <a:p>
            <a:endParaRPr lang="en-US" b="1" dirty="0">
              <a:solidFill>
                <a:srgbClr val="000000"/>
              </a:solidFill>
            </a:endParaRPr>
          </a:p>
        </p:txBody>
      </p:sp>
      <p:sp>
        <p:nvSpPr>
          <p:cNvPr id="3" name="Title 2"/>
          <p:cNvSpPr>
            <a:spLocks noGrp="1"/>
          </p:cNvSpPr>
          <p:nvPr>
            <p:ph type="title"/>
          </p:nvPr>
        </p:nvSpPr>
        <p:spPr/>
        <p:txBody>
          <a:bodyPr>
            <a:normAutofit/>
          </a:bodyPr>
          <a:lstStyle/>
          <a:p>
            <a:r>
              <a:rPr lang="en-US" dirty="0"/>
              <a:t>Common Misunderstandings about Logarithms</a:t>
            </a:r>
          </a:p>
        </p:txBody>
      </p:sp>
      <p:graphicFrame>
        <p:nvGraphicFramePr>
          <p:cNvPr id="106498" name="Object 2"/>
          <p:cNvGraphicFramePr>
            <a:graphicFrameLocks noChangeAspect="1"/>
          </p:cNvGraphicFramePr>
          <p:nvPr/>
        </p:nvGraphicFramePr>
        <p:xfrm>
          <a:off x="1231900" y="2851150"/>
          <a:ext cx="1587500" cy="469900"/>
        </p:xfrm>
        <a:graphic>
          <a:graphicData uri="http://schemas.openxmlformats.org/presentationml/2006/ole">
            <mc:AlternateContent xmlns:mc="http://schemas.openxmlformats.org/markup-compatibility/2006">
              <mc:Choice xmlns:v="urn:schemas-microsoft-com:vml" Requires="v">
                <p:oleObj spid="_x0000_s106507" name="Equation" r:id="rId3" imgW="1587240" imgH="469800" progId="Equation.DSMT4">
                  <p:embed/>
                </p:oleObj>
              </mc:Choice>
              <mc:Fallback>
                <p:oleObj name="Equation" r:id="rId3" imgW="15872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1900" y="2851150"/>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499" name="Object 3"/>
          <p:cNvGraphicFramePr>
            <a:graphicFrameLocks noChangeAspect="1"/>
          </p:cNvGraphicFramePr>
          <p:nvPr/>
        </p:nvGraphicFramePr>
        <p:xfrm>
          <a:off x="1231900" y="3542040"/>
          <a:ext cx="1587500" cy="469900"/>
        </p:xfrm>
        <a:graphic>
          <a:graphicData uri="http://schemas.openxmlformats.org/presentationml/2006/ole">
            <mc:AlternateContent xmlns:mc="http://schemas.openxmlformats.org/markup-compatibility/2006">
              <mc:Choice xmlns:v="urn:schemas-microsoft-com:vml" Requires="v">
                <p:oleObj spid="_x0000_s106508" name="Equation" r:id="rId5" imgW="1587240" imgH="469800" progId="Equation.DSMT4">
                  <p:embed/>
                </p:oleObj>
              </mc:Choice>
              <mc:Fallback>
                <p:oleObj name="Equation" r:id="rId5" imgW="15872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31900" y="3542040"/>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343400" y="2824490"/>
            <a:ext cx="3429000" cy="523220"/>
          </a:xfrm>
          <a:prstGeom prst="rect">
            <a:avLst/>
          </a:prstGeom>
        </p:spPr>
        <p:txBody>
          <a:bodyPr wrap="square">
            <a:spAutoFit/>
          </a:bodyPr>
          <a:lstStyle/>
          <a:p>
            <a:r>
              <a:rPr lang="en-US" sz="2800" b="1" dirty="0">
                <a:solidFill>
                  <a:srgbClr val="000000"/>
                </a:solidFill>
              </a:rPr>
              <a:t>Cannot be simplified </a:t>
            </a:r>
          </a:p>
        </p:txBody>
      </p:sp>
      <p:sp>
        <p:nvSpPr>
          <p:cNvPr id="8" name="Rectangle 7"/>
          <p:cNvSpPr/>
          <p:nvPr/>
        </p:nvSpPr>
        <p:spPr>
          <a:xfrm>
            <a:off x="4343400" y="3515380"/>
            <a:ext cx="3429000" cy="523220"/>
          </a:xfrm>
          <a:prstGeom prst="rect">
            <a:avLst/>
          </a:prstGeom>
        </p:spPr>
        <p:txBody>
          <a:bodyPr wrap="square">
            <a:spAutoFit/>
          </a:bodyPr>
          <a:lstStyle/>
          <a:p>
            <a:r>
              <a:rPr lang="en-US" sz="2800" b="1" dirty="0">
                <a:solidFill>
                  <a:srgbClr val="000000"/>
                </a:solidFill>
              </a:rPr>
              <a:t>Cannot be simplified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825240"/>
          </a:xfrm>
          <a:ln w="28575">
            <a:solidFill>
              <a:srgbClr val="FF0000"/>
            </a:solidFill>
          </a:ln>
        </p:spPr>
        <p:txBody>
          <a:bodyPr>
            <a:noAutofit/>
          </a:bodyPr>
          <a:lstStyle/>
          <a:p>
            <a:pPr algn="ctr"/>
            <a:r>
              <a:rPr lang="en-US" b="1" dirty="0">
                <a:solidFill>
                  <a:srgbClr val="000000"/>
                </a:solidFill>
              </a:rPr>
              <a:t>Caution (cont.)</a:t>
            </a:r>
          </a:p>
          <a:p>
            <a:r>
              <a:rPr lang="en-US" dirty="0">
                <a:solidFill>
                  <a:srgbClr val="000000"/>
                </a:solidFill>
              </a:rPr>
              <a:t>Also,</a:t>
            </a:r>
          </a:p>
          <a:p>
            <a:endParaRPr lang="en-US" b="1" dirty="0">
              <a:solidFill>
                <a:srgbClr val="000000"/>
              </a:solidFill>
            </a:endParaRPr>
          </a:p>
        </p:txBody>
      </p:sp>
      <p:sp>
        <p:nvSpPr>
          <p:cNvPr id="3" name="Title 2"/>
          <p:cNvSpPr>
            <a:spLocks noGrp="1"/>
          </p:cNvSpPr>
          <p:nvPr>
            <p:ph type="title"/>
          </p:nvPr>
        </p:nvSpPr>
        <p:spPr/>
        <p:txBody>
          <a:bodyPr>
            <a:normAutofit/>
          </a:bodyPr>
          <a:lstStyle/>
          <a:p>
            <a:r>
              <a:rPr lang="en-US" dirty="0"/>
              <a:t>Common Misunderstandings about Logarithms</a:t>
            </a:r>
          </a:p>
        </p:txBody>
      </p:sp>
      <p:sp>
        <p:nvSpPr>
          <p:cNvPr id="10" name="Rectangle 9"/>
          <p:cNvSpPr/>
          <p:nvPr/>
        </p:nvSpPr>
        <p:spPr>
          <a:xfrm>
            <a:off x="4724400" y="2133600"/>
            <a:ext cx="3810000" cy="1384995"/>
          </a:xfrm>
          <a:prstGeom prst="rect">
            <a:avLst/>
          </a:prstGeom>
        </p:spPr>
        <p:txBody>
          <a:bodyPr wrap="square">
            <a:spAutoFit/>
          </a:bodyPr>
          <a:lstStyle/>
          <a:p>
            <a:r>
              <a:rPr lang="en-US" sz="2800" b="1" dirty="0">
                <a:solidFill>
                  <a:srgbClr val="000000"/>
                </a:solidFill>
              </a:rPr>
              <a:t>The log of a product does not equal the product of the logs. </a:t>
            </a:r>
          </a:p>
        </p:txBody>
      </p:sp>
      <p:sp>
        <p:nvSpPr>
          <p:cNvPr id="11" name="Rectangle 10"/>
          <p:cNvSpPr/>
          <p:nvPr/>
        </p:nvSpPr>
        <p:spPr>
          <a:xfrm>
            <a:off x="4724400" y="3742189"/>
            <a:ext cx="3962400" cy="1384995"/>
          </a:xfrm>
          <a:prstGeom prst="rect">
            <a:avLst/>
          </a:prstGeom>
        </p:spPr>
        <p:txBody>
          <a:bodyPr wrap="square">
            <a:spAutoFit/>
          </a:bodyPr>
          <a:lstStyle/>
          <a:p>
            <a:r>
              <a:rPr lang="en-US" sz="2800" b="1" dirty="0">
                <a:solidFill>
                  <a:srgbClr val="000000"/>
                </a:solidFill>
              </a:rPr>
              <a:t>The log of a quotient does not equal the quotient of the logs. </a:t>
            </a:r>
          </a:p>
        </p:txBody>
      </p:sp>
      <p:graphicFrame>
        <p:nvGraphicFramePr>
          <p:cNvPr id="106500" name="Object 4"/>
          <p:cNvGraphicFramePr>
            <a:graphicFrameLocks noChangeAspect="1"/>
          </p:cNvGraphicFramePr>
          <p:nvPr/>
        </p:nvGraphicFramePr>
        <p:xfrm>
          <a:off x="1261844" y="3657600"/>
          <a:ext cx="2133600" cy="927100"/>
        </p:xfrm>
        <a:graphic>
          <a:graphicData uri="http://schemas.openxmlformats.org/presentationml/2006/ole">
            <mc:AlternateContent xmlns:mc="http://schemas.openxmlformats.org/markup-compatibility/2006">
              <mc:Choice xmlns:v="urn:schemas-microsoft-com:vml" Requires="v">
                <p:oleObj spid="_x0000_s108557" name="Equation" r:id="rId3" imgW="2133360" imgH="927000" progId="Equation.DSMT4">
                  <p:embed/>
                </p:oleObj>
              </mc:Choice>
              <mc:Fallback>
                <p:oleObj name="Equation" r:id="rId3" imgW="2133360" imgH="927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1844" y="3657600"/>
                        <a:ext cx="2133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1" name="Object 5"/>
          <p:cNvGraphicFramePr>
            <a:graphicFrameLocks noChangeAspect="1"/>
          </p:cNvGraphicFramePr>
          <p:nvPr/>
        </p:nvGraphicFramePr>
        <p:xfrm>
          <a:off x="1261844" y="2430011"/>
          <a:ext cx="3390900" cy="469900"/>
        </p:xfrm>
        <a:graphic>
          <a:graphicData uri="http://schemas.openxmlformats.org/presentationml/2006/ole">
            <mc:AlternateContent xmlns:mc="http://schemas.openxmlformats.org/markup-compatibility/2006">
              <mc:Choice xmlns:v="urn:schemas-microsoft-com:vml" Requires="v">
                <p:oleObj spid="_x0000_s108558" name="Equation" r:id="rId5" imgW="3390840" imgH="469800" progId="Equation.DSMT4">
                  <p:embed/>
                </p:oleObj>
              </mc:Choice>
              <mc:Fallback>
                <p:oleObj name="Equation" r:id="rId5" imgW="3390840" imgH="4698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1844" y="2430011"/>
                        <a:ext cx="339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ln w="28575">
            <a:solidFill>
              <a:srgbClr val="FF0000"/>
            </a:solidFill>
          </a:ln>
        </p:spPr>
        <p:txBody>
          <a:bodyPr>
            <a:noAutofit/>
          </a:bodyPr>
          <a:lstStyle/>
          <a:p>
            <a:pPr algn="ctr"/>
            <a:r>
              <a:rPr lang="en-US" b="1" dirty="0">
                <a:solidFill>
                  <a:srgbClr val="000000"/>
                </a:solidFill>
              </a:rPr>
              <a:t>Note </a:t>
            </a:r>
          </a:p>
          <a:p>
            <a:r>
              <a:rPr lang="en-US" dirty="0">
                <a:solidFill>
                  <a:srgbClr val="000000"/>
                </a:solidFill>
              </a:rPr>
              <a:t>Using a calculator to find the values of logarithms is discussed in the next section. To illustrate some of the properties of logarithms in this section, the following base 10 logarithmic values, accurate to 4 decimal places are used. </a:t>
            </a:r>
            <a:endParaRPr lang="en-US" dirty="0">
              <a:solidFill>
                <a:srgbClr val="000000"/>
              </a:solidFill>
              <a:latin typeface="Calibri" pitchFamily="34" charset="0"/>
            </a:endParaRPr>
          </a:p>
        </p:txBody>
      </p:sp>
      <p:sp>
        <p:nvSpPr>
          <p:cNvPr id="3" name="Title 2"/>
          <p:cNvSpPr>
            <a:spLocks noGrp="1"/>
          </p:cNvSpPr>
          <p:nvPr>
            <p:ph type="title"/>
          </p:nvPr>
        </p:nvSpPr>
        <p:spPr/>
        <p:txBody>
          <a:bodyPr/>
          <a:lstStyle/>
          <a:p>
            <a:r>
              <a:rPr lang="en-US" dirty="0"/>
              <a:t>The Product Rule for Logarithms </a:t>
            </a:r>
          </a:p>
        </p:txBody>
      </p:sp>
      <p:graphicFrame>
        <p:nvGraphicFramePr>
          <p:cNvPr id="77826" name="Object 2"/>
          <p:cNvGraphicFramePr>
            <a:graphicFrameLocks noChangeAspect="1"/>
          </p:cNvGraphicFramePr>
          <p:nvPr/>
        </p:nvGraphicFramePr>
        <p:xfrm>
          <a:off x="3460750" y="3759200"/>
          <a:ext cx="2222500" cy="2032000"/>
        </p:xfrm>
        <a:graphic>
          <a:graphicData uri="http://schemas.openxmlformats.org/presentationml/2006/ole">
            <mc:AlternateContent xmlns:mc="http://schemas.openxmlformats.org/markup-compatibility/2006">
              <mc:Choice xmlns:v="urn:schemas-microsoft-com:vml" Requires="v">
                <p:oleObj spid="_x0000_s77831" name="Equation" r:id="rId3" imgW="2222280" imgH="2031840" progId="Equation.DSMT4">
                  <p:embed/>
                </p:oleObj>
              </mc:Choice>
              <mc:Fallback>
                <p:oleObj name="Equation" r:id="rId3" imgW="2222280" imgH="2031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0750" y="3759200"/>
                        <a:ext cx="22225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332946"/>
          </a:xfrm>
          <a:ln w="28575">
            <a:solidFill>
              <a:srgbClr val="FF0000"/>
            </a:solidFill>
          </a:ln>
        </p:spPr>
        <p:txBody>
          <a:bodyPr>
            <a:spAutoFit/>
          </a:bodyPr>
          <a:lstStyle/>
          <a:p>
            <a:pPr algn="ctr"/>
            <a:r>
              <a:rPr lang="en-US" b="1" dirty="0">
                <a:solidFill>
                  <a:srgbClr val="000000"/>
                </a:solidFill>
              </a:rPr>
              <a:t>Note (cont.)</a:t>
            </a:r>
          </a:p>
          <a:p>
            <a:r>
              <a:rPr lang="en-US" dirty="0">
                <a:solidFill>
                  <a:srgbClr val="000000"/>
                </a:solidFill>
              </a:rPr>
              <a:t>Also, because the logarithms are rounded to 4 decimal places, a slight difference may occur in the answers if a calculator is used to find the logarithms in some of the illustrations.</a:t>
            </a:r>
            <a:endParaRPr lang="en-US" dirty="0">
              <a:solidFill>
                <a:srgbClr val="000000"/>
              </a:solidFill>
              <a:latin typeface="Calibri" pitchFamily="34" charset="0"/>
            </a:endParaRPr>
          </a:p>
        </p:txBody>
      </p:sp>
      <p:sp>
        <p:nvSpPr>
          <p:cNvPr id="3" name="Title 2"/>
          <p:cNvSpPr>
            <a:spLocks noGrp="1"/>
          </p:cNvSpPr>
          <p:nvPr>
            <p:ph type="title"/>
          </p:nvPr>
        </p:nvSpPr>
        <p:spPr/>
        <p:txBody>
          <a:bodyPr/>
          <a:lstStyle/>
          <a:p>
            <a:r>
              <a:rPr lang="en-US" dirty="0"/>
              <a:t>The Product Rule for Logarithms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pPr algn="ctr"/>
            <a:r>
              <a:rPr lang="en-US" sz="2800" b="1" dirty="0">
                <a:solidFill>
                  <a:srgbClr val="000000"/>
                </a:solidFill>
              </a:rPr>
              <a:t>Properties</a:t>
            </a:r>
          </a:p>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a:t>
            </a:r>
            <a:r>
              <a:rPr lang="en-US" sz="2800" b="1" dirty="0">
                <a:solidFill>
                  <a:srgbClr val="000000"/>
                </a:solidFill>
              </a:rPr>
              <a:t>the logarithm of a product is equal to the sum of the logarithms of the factors</a:t>
            </a:r>
            <a:r>
              <a:rPr lang="en-US" sz="2800" dirty="0">
                <a:solidFill>
                  <a:srgbClr val="000000"/>
                </a:solidFill>
              </a:rPr>
              <a:t>.</a:t>
            </a:r>
            <a:r>
              <a:rPr lang="en-US" sz="2800" b="1" dirty="0">
                <a:solidFill>
                  <a:srgbClr val="000000"/>
                </a:solidFill>
              </a:rPr>
              <a:t> </a:t>
            </a:r>
            <a:endParaRPr lang="en-US" sz="27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normAutofit/>
          </a:bodyPr>
          <a:lstStyle/>
          <a:p>
            <a:r>
              <a:rPr lang="en-US" dirty="0"/>
              <a:t>Product Rule for Logarithms </a:t>
            </a:r>
          </a:p>
        </p:txBody>
      </p:sp>
      <p:graphicFrame>
        <p:nvGraphicFramePr>
          <p:cNvPr id="48129" name="Object 1"/>
          <p:cNvGraphicFramePr>
            <a:graphicFrameLocks noChangeAspect="1"/>
          </p:cNvGraphicFramePr>
          <p:nvPr/>
        </p:nvGraphicFramePr>
        <p:xfrm>
          <a:off x="2933700" y="2362200"/>
          <a:ext cx="3276600" cy="431800"/>
        </p:xfrm>
        <a:graphic>
          <a:graphicData uri="http://schemas.openxmlformats.org/presentationml/2006/ole">
            <mc:AlternateContent xmlns:mc="http://schemas.openxmlformats.org/markup-compatibility/2006">
              <mc:Choice xmlns:v="urn:schemas-microsoft-com:vml" Requires="v">
                <p:oleObj spid="_x0000_s48134" name="Equation" r:id="rId3" imgW="3276360" imgH="431640" progId="Equation.DSMT4">
                  <p:embed/>
                </p:oleObj>
              </mc:Choice>
              <mc:Fallback>
                <p:oleObj name="Equation" r:id="rId3" imgW="3276360" imgH="43164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3700" y="2362200"/>
                        <a:ext cx="3276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product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1: Using the Product Rule of Logarithms </a:t>
            </a:r>
          </a:p>
        </p:txBody>
      </p:sp>
      <p:graphicFrame>
        <p:nvGraphicFramePr>
          <p:cNvPr id="79874" name="Object 2"/>
          <p:cNvGraphicFramePr>
            <a:graphicFrameLocks noChangeAspect="1"/>
          </p:cNvGraphicFramePr>
          <p:nvPr/>
        </p:nvGraphicFramePr>
        <p:xfrm>
          <a:off x="558567" y="1828800"/>
          <a:ext cx="1917700" cy="431800"/>
        </p:xfrm>
        <a:graphic>
          <a:graphicData uri="http://schemas.openxmlformats.org/presentationml/2006/ole">
            <mc:AlternateContent xmlns:mc="http://schemas.openxmlformats.org/markup-compatibility/2006">
              <mc:Choice xmlns:v="urn:schemas-microsoft-com:vml" Requires="v">
                <p:oleObj spid="_x0000_s79904" name="Equation" r:id="rId3" imgW="1917360" imgH="431640" progId="Equation.DSMT4">
                  <p:embed/>
                </p:oleObj>
              </mc:Choice>
              <mc:Fallback>
                <p:oleObj name="Equation" r:id="rId3" imgW="19173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567" y="1828800"/>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508718"/>
            <a:ext cx="8229600" cy="1384995"/>
          </a:xfrm>
          <a:prstGeom prst="rect">
            <a:avLst/>
          </a:prstGeom>
        </p:spPr>
        <p:txBody>
          <a:bodyPr>
            <a:spAutoFit/>
          </a:bodyPr>
          <a:lstStyle/>
          <a:p>
            <a:r>
              <a:rPr lang="en-US" sz="2800" dirty="0"/>
              <a:t>(We knew this result from another approach: </a:t>
            </a:r>
            <a:br>
              <a:rPr lang="en-US" sz="2800" dirty="0"/>
            </a:br>
            <a:r>
              <a:rPr lang="en-US" sz="2800" dirty="0"/>
              <a:t>                                             But the approach shown helps to confirm that the product rule works.)</a:t>
            </a:r>
          </a:p>
        </p:txBody>
      </p:sp>
      <p:graphicFrame>
        <p:nvGraphicFramePr>
          <p:cNvPr id="79876" name="Object 4"/>
          <p:cNvGraphicFramePr>
            <a:graphicFrameLocks noChangeAspect="1"/>
          </p:cNvGraphicFramePr>
          <p:nvPr/>
        </p:nvGraphicFramePr>
        <p:xfrm>
          <a:off x="609600" y="4991085"/>
          <a:ext cx="3543300" cy="469900"/>
        </p:xfrm>
        <a:graphic>
          <a:graphicData uri="http://schemas.openxmlformats.org/presentationml/2006/ole">
            <mc:AlternateContent xmlns:mc="http://schemas.openxmlformats.org/markup-compatibility/2006">
              <mc:Choice xmlns:v="urn:schemas-microsoft-com:vml" Requires="v">
                <p:oleObj spid="_x0000_s79905" name="Equation" r:id="rId5" imgW="3543120" imgH="469800" progId="Equation.DSMT4">
                  <p:embed/>
                </p:oleObj>
              </mc:Choice>
              <mc:Fallback>
                <p:oleObj name="Equation" r:id="rId5" imgW="35431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4991085"/>
                        <a:ext cx="354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7" name="Object 5"/>
          <p:cNvGraphicFramePr>
            <a:graphicFrameLocks noChangeAspect="1"/>
          </p:cNvGraphicFramePr>
          <p:nvPr/>
        </p:nvGraphicFramePr>
        <p:xfrm>
          <a:off x="1066800" y="2895600"/>
          <a:ext cx="1435100" cy="431800"/>
        </p:xfrm>
        <a:graphic>
          <a:graphicData uri="http://schemas.openxmlformats.org/presentationml/2006/ole">
            <mc:AlternateContent xmlns:mc="http://schemas.openxmlformats.org/markup-compatibility/2006">
              <mc:Choice xmlns:v="urn:schemas-microsoft-com:vml" Requires="v">
                <p:oleObj spid="_x0000_s79906" name="Equation" r:id="rId7" imgW="1434960" imgH="431640" progId="Equation.DSMT4">
                  <p:embed/>
                </p:oleObj>
              </mc:Choice>
              <mc:Fallback>
                <p:oleObj name="Equation" r:id="rId7" imgW="143496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2895600"/>
                        <a:ext cx="1435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8" name="Object 6"/>
          <p:cNvGraphicFramePr>
            <a:graphicFrameLocks noChangeAspect="1"/>
          </p:cNvGraphicFramePr>
          <p:nvPr/>
        </p:nvGraphicFramePr>
        <p:xfrm>
          <a:off x="2514600" y="2895600"/>
          <a:ext cx="2565400" cy="469900"/>
        </p:xfrm>
        <a:graphic>
          <a:graphicData uri="http://schemas.openxmlformats.org/presentationml/2006/ole">
            <mc:AlternateContent xmlns:mc="http://schemas.openxmlformats.org/markup-compatibility/2006">
              <mc:Choice xmlns:v="urn:schemas-microsoft-com:vml" Requires="v">
                <p:oleObj spid="_x0000_s79907" name="Equation" r:id="rId9" imgW="2565360" imgH="469800" progId="Equation.DSMT4">
                  <p:embed/>
                </p:oleObj>
              </mc:Choice>
              <mc:Fallback>
                <p:oleObj name="Equation" r:id="rId9" imgW="256536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2895600"/>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9" name="Object 7"/>
          <p:cNvGraphicFramePr>
            <a:graphicFrameLocks noChangeAspect="1"/>
          </p:cNvGraphicFramePr>
          <p:nvPr/>
        </p:nvGraphicFramePr>
        <p:xfrm>
          <a:off x="2514600" y="3445778"/>
          <a:ext cx="4038600" cy="431800"/>
        </p:xfrm>
        <a:graphic>
          <a:graphicData uri="http://schemas.openxmlformats.org/presentationml/2006/ole">
            <mc:AlternateContent xmlns:mc="http://schemas.openxmlformats.org/markup-compatibility/2006">
              <mc:Choice xmlns:v="urn:schemas-microsoft-com:vml" Requires="v">
                <p:oleObj spid="_x0000_s79908" name="Equation" r:id="rId11" imgW="4038480" imgH="431640" progId="Equation.DSMT4">
                  <p:embed/>
                </p:oleObj>
              </mc:Choice>
              <mc:Fallback>
                <p:oleObj name="Equation" r:id="rId11" imgW="403848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3445778"/>
                        <a:ext cx="403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0" name="Object 8"/>
          <p:cNvGraphicFramePr>
            <a:graphicFrameLocks noChangeAspect="1"/>
          </p:cNvGraphicFramePr>
          <p:nvPr/>
        </p:nvGraphicFramePr>
        <p:xfrm>
          <a:off x="2514600" y="4038600"/>
          <a:ext cx="1371600" cy="279400"/>
        </p:xfrm>
        <a:graphic>
          <a:graphicData uri="http://schemas.openxmlformats.org/presentationml/2006/ole">
            <mc:AlternateContent xmlns:mc="http://schemas.openxmlformats.org/markup-compatibility/2006">
              <mc:Choice xmlns:v="urn:schemas-microsoft-com:vml" Requires="v">
                <p:oleObj spid="_x0000_s79909" name="Equation" r:id="rId13" imgW="1371600" imgH="279360" progId="Equation.DSMT4">
                  <p:embed/>
                </p:oleObj>
              </mc:Choice>
              <mc:Fallback>
                <p:oleObj name="Equation" r:id="rId13" imgW="13716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14600" y="4038600"/>
                        <a:ext cx="1371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1" name="Object 9"/>
          <p:cNvGraphicFramePr>
            <a:graphicFrameLocks noChangeAspect="1"/>
          </p:cNvGraphicFramePr>
          <p:nvPr/>
        </p:nvGraphicFramePr>
        <p:xfrm>
          <a:off x="3928145" y="4038600"/>
          <a:ext cx="469900" cy="292100"/>
        </p:xfrm>
        <a:graphic>
          <a:graphicData uri="http://schemas.openxmlformats.org/presentationml/2006/ole">
            <mc:AlternateContent xmlns:mc="http://schemas.openxmlformats.org/markup-compatibility/2006">
              <mc:Choice xmlns:v="urn:schemas-microsoft-com:vml" Requires="v">
                <p:oleObj spid="_x0000_s79910" name="Equation" r:id="rId15" imgW="469800" imgH="291960" progId="Equation.DSMT4">
                  <p:embed/>
                </p:oleObj>
              </mc:Choice>
              <mc:Fallback>
                <p:oleObj name="Equation" r:id="rId15" imgW="469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28145" y="4038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8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9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1: Using the Product Rule of Logarithms (cont.)</a:t>
            </a:r>
          </a:p>
        </p:txBody>
      </p:sp>
      <p:graphicFrame>
        <p:nvGraphicFramePr>
          <p:cNvPr id="80898" name="Object 2"/>
          <p:cNvGraphicFramePr>
            <a:graphicFrameLocks noChangeAspect="1"/>
          </p:cNvGraphicFramePr>
          <p:nvPr/>
        </p:nvGraphicFramePr>
        <p:xfrm>
          <a:off x="533400" y="1252756"/>
          <a:ext cx="1574800" cy="431800"/>
        </p:xfrm>
        <a:graphic>
          <a:graphicData uri="http://schemas.openxmlformats.org/presentationml/2006/ole">
            <mc:AlternateContent xmlns:mc="http://schemas.openxmlformats.org/markup-compatibility/2006">
              <mc:Choice xmlns:v="urn:schemas-microsoft-com:vml" Requires="v">
                <p:oleObj spid="_x0000_s80950" name="Equation" r:id="rId3" imgW="1574640" imgH="431640" progId="Equation.DSMT4">
                  <p:embed/>
                </p:oleObj>
              </mc:Choice>
              <mc:Fallback>
                <p:oleObj name="Equation" r:id="rId3" imgW="15746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52756"/>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0" name="Object 4"/>
          <p:cNvGraphicFramePr>
            <a:graphicFrameLocks noChangeAspect="1"/>
          </p:cNvGraphicFramePr>
          <p:nvPr/>
        </p:nvGraphicFramePr>
        <p:xfrm>
          <a:off x="533400" y="3166844"/>
          <a:ext cx="1574800" cy="431800"/>
        </p:xfrm>
        <a:graphic>
          <a:graphicData uri="http://schemas.openxmlformats.org/presentationml/2006/ole">
            <mc:AlternateContent xmlns:mc="http://schemas.openxmlformats.org/markup-compatibility/2006">
              <mc:Choice xmlns:v="urn:schemas-microsoft-com:vml" Requires="v">
                <p:oleObj spid="_x0000_s80951" name="Equation" r:id="rId5" imgW="1574640" imgH="431640" progId="Equation.DSMT4">
                  <p:embed/>
                </p:oleObj>
              </mc:Choice>
              <mc:Fallback>
                <p:oleObj name="Equation" r:id="rId5" imgW="157464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166844"/>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1676400"/>
            <a:ext cx="1507144" cy="523220"/>
          </a:xfrm>
          <a:prstGeom prst="rect">
            <a:avLst/>
          </a:prstGeom>
        </p:spPr>
        <p:txBody>
          <a:bodyPr wrap="none">
            <a:spAutoFit/>
          </a:bodyPr>
          <a:lstStyle/>
          <a:p>
            <a:r>
              <a:rPr lang="en-US" sz="2800" b="1" dirty="0"/>
              <a:t>Solution </a:t>
            </a:r>
            <a:endParaRPr lang="en-US" sz="2800" dirty="0"/>
          </a:p>
        </p:txBody>
      </p:sp>
      <p:sp>
        <p:nvSpPr>
          <p:cNvPr id="11" name="Rectangle 10"/>
          <p:cNvSpPr/>
          <p:nvPr/>
        </p:nvSpPr>
        <p:spPr>
          <a:xfrm>
            <a:off x="457200" y="3505200"/>
            <a:ext cx="1507144" cy="523220"/>
          </a:xfrm>
          <a:prstGeom prst="rect">
            <a:avLst/>
          </a:prstGeom>
        </p:spPr>
        <p:txBody>
          <a:bodyPr wrap="none">
            <a:spAutoFit/>
          </a:bodyPr>
          <a:lstStyle/>
          <a:p>
            <a:r>
              <a:rPr lang="en-US" sz="2800" b="1" dirty="0"/>
              <a:t>Solution </a:t>
            </a:r>
            <a:endParaRPr lang="en-US" sz="2800" dirty="0"/>
          </a:p>
        </p:txBody>
      </p:sp>
      <p:sp>
        <p:nvSpPr>
          <p:cNvPr id="12" name="Rectangle 11"/>
          <p:cNvSpPr/>
          <p:nvPr/>
        </p:nvSpPr>
        <p:spPr>
          <a:xfrm>
            <a:off x="457200" y="5494789"/>
            <a:ext cx="8229600" cy="415498"/>
          </a:xfrm>
          <a:prstGeom prst="rect">
            <a:avLst/>
          </a:prstGeom>
        </p:spPr>
        <p:txBody>
          <a:bodyPr wrap="square">
            <a:spAutoFit/>
          </a:bodyPr>
          <a:lstStyle/>
          <a:p>
            <a:r>
              <a:rPr lang="en-US" sz="2100" dirty="0"/>
              <a:t>Note that in </a:t>
            </a:r>
            <a:r>
              <a:rPr lang="en-US" sz="2100" b="1" dirty="0"/>
              <a:t>b. </a:t>
            </a:r>
            <a:r>
              <a:rPr lang="en-US" sz="2100" dirty="0"/>
              <a:t>and </a:t>
            </a:r>
            <a:r>
              <a:rPr lang="en-US" sz="2100" b="1" dirty="0"/>
              <a:t>c.</a:t>
            </a:r>
            <a:r>
              <a:rPr lang="en-US" sz="2100" dirty="0"/>
              <a:t>, using different factors of 30 gives the same result. </a:t>
            </a:r>
          </a:p>
        </p:txBody>
      </p:sp>
      <p:graphicFrame>
        <p:nvGraphicFramePr>
          <p:cNvPr id="80903" name="Object 7"/>
          <p:cNvGraphicFramePr>
            <a:graphicFrameLocks noChangeAspect="1"/>
          </p:cNvGraphicFramePr>
          <p:nvPr/>
        </p:nvGraphicFramePr>
        <p:xfrm>
          <a:off x="990600" y="2209800"/>
          <a:ext cx="1079500" cy="431800"/>
        </p:xfrm>
        <a:graphic>
          <a:graphicData uri="http://schemas.openxmlformats.org/presentationml/2006/ole">
            <mc:AlternateContent xmlns:mc="http://schemas.openxmlformats.org/markup-compatibility/2006">
              <mc:Choice xmlns:v="urn:schemas-microsoft-com:vml" Requires="v">
                <p:oleObj spid="_x0000_s80952" name="Equation" r:id="rId7" imgW="1079280" imgH="431640" progId="Equation.DSMT4">
                  <p:embed/>
                </p:oleObj>
              </mc:Choice>
              <mc:Fallback>
                <p:oleObj name="Equation" r:id="rId7" imgW="1079280" imgH="4316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2209800"/>
                        <a:ext cx="107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4" name="Object 8"/>
          <p:cNvGraphicFramePr>
            <a:graphicFrameLocks noChangeAspect="1"/>
          </p:cNvGraphicFramePr>
          <p:nvPr/>
        </p:nvGraphicFramePr>
        <p:xfrm>
          <a:off x="2133600" y="2209800"/>
          <a:ext cx="1663700" cy="431800"/>
        </p:xfrm>
        <a:graphic>
          <a:graphicData uri="http://schemas.openxmlformats.org/presentationml/2006/ole">
            <mc:AlternateContent xmlns:mc="http://schemas.openxmlformats.org/markup-compatibility/2006">
              <mc:Choice xmlns:v="urn:schemas-microsoft-com:vml" Requires="v">
                <p:oleObj spid="_x0000_s80953" name="Equation" r:id="rId9" imgW="1663560" imgH="431640" progId="Equation.DSMT4">
                  <p:embed/>
                </p:oleObj>
              </mc:Choice>
              <mc:Fallback>
                <p:oleObj name="Equation" r:id="rId9" imgW="1663560" imgH="4316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22098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5" name="Object 9"/>
          <p:cNvGraphicFramePr>
            <a:graphicFrameLocks noChangeAspect="1"/>
          </p:cNvGraphicFramePr>
          <p:nvPr/>
        </p:nvGraphicFramePr>
        <p:xfrm>
          <a:off x="2133600" y="2667000"/>
          <a:ext cx="2514600" cy="431800"/>
        </p:xfrm>
        <a:graphic>
          <a:graphicData uri="http://schemas.openxmlformats.org/presentationml/2006/ole">
            <mc:AlternateContent xmlns:mc="http://schemas.openxmlformats.org/markup-compatibility/2006">
              <mc:Choice xmlns:v="urn:schemas-microsoft-com:vml" Requires="v">
                <p:oleObj spid="_x0000_s80954" name="Equation" r:id="rId11" imgW="2514600" imgH="431640" progId="Equation.DSMT4">
                  <p:embed/>
                </p:oleObj>
              </mc:Choice>
              <mc:Fallback>
                <p:oleObj name="Equation" r:id="rId11" imgW="2514600" imgH="431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33600" y="2667000"/>
                        <a:ext cx="2514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6" name="Object 10"/>
          <p:cNvGraphicFramePr>
            <a:graphicFrameLocks noChangeAspect="1"/>
          </p:cNvGraphicFramePr>
          <p:nvPr/>
        </p:nvGraphicFramePr>
        <p:xfrm>
          <a:off x="4674066" y="2734811"/>
          <a:ext cx="1727200" cy="292100"/>
        </p:xfrm>
        <a:graphic>
          <a:graphicData uri="http://schemas.openxmlformats.org/presentationml/2006/ole">
            <mc:AlternateContent xmlns:mc="http://schemas.openxmlformats.org/markup-compatibility/2006">
              <mc:Choice xmlns:v="urn:schemas-microsoft-com:vml" Requires="v">
                <p:oleObj spid="_x0000_s80955" name="Equation" r:id="rId13" imgW="1726920" imgH="291960" progId="Equation.DSMT4">
                  <p:embed/>
                </p:oleObj>
              </mc:Choice>
              <mc:Fallback>
                <p:oleObj name="Equation" r:id="rId13" imgW="1726920" imgH="2919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74066" y="2734811"/>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7" name="Object 11"/>
          <p:cNvGraphicFramePr>
            <a:graphicFrameLocks noChangeAspect="1"/>
          </p:cNvGraphicFramePr>
          <p:nvPr/>
        </p:nvGraphicFramePr>
        <p:xfrm>
          <a:off x="6442745" y="2734811"/>
          <a:ext cx="1257300" cy="279400"/>
        </p:xfrm>
        <a:graphic>
          <a:graphicData uri="http://schemas.openxmlformats.org/presentationml/2006/ole">
            <mc:AlternateContent xmlns:mc="http://schemas.openxmlformats.org/markup-compatibility/2006">
              <mc:Choice xmlns:v="urn:schemas-microsoft-com:vml" Requires="v">
                <p:oleObj spid="_x0000_s80956" name="Equation" r:id="rId15" imgW="1257120" imgH="279360" progId="Equation.DSMT4">
                  <p:embed/>
                </p:oleObj>
              </mc:Choice>
              <mc:Fallback>
                <p:oleObj name="Equation" r:id="rId15" imgW="1257120" imgH="2793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42745" y="2734811"/>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8" name="Object 12"/>
          <p:cNvGraphicFramePr>
            <a:graphicFrameLocks noChangeAspect="1"/>
          </p:cNvGraphicFramePr>
          <p:nvPr/>
        </p:nvGraphicFramePr>
        <p:xfrm>
          <a:off x="914400" y="4038600"/>
          <a:ext cx="1079500" cy="431800"/>
        </p:xfrm>
        <a:graphic>
          <a:graphicData uri="http://schemas.openxmlformats.org/presentationml/2006/ole">
            <mc:AlternateContent xmlns:mc="http://schemas.openxmlformats.org/markup-compatibility/2006">
              <mc:Choice xmlns:v="urn:schemas-microsoft-com:vml" Requires="v">
                <p:oleObj spid="_x0000_s80957" name="Equation" r:id="rId17" imgW="1079280" imgH="431640" progId="Equation.DSMT4">
                  <p:embed/>
                </p:oleObj>
              </mc:Choice>
              <mc:Fallback>
                <p:oleObj name="Equation" r:id="rId17" imgW="1079280" imgH="43164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14400" y="4038600"/>
                        <a:ext cx="107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9" name="Object 13"/>
          <p:cNvGraphicFramePr>
            <a:graphicFrameLocks noChangeAspect="1"/>
          </p:cNvGraphicFramePr>
          <p:nvPr/>
        </p:nvGraphicFramePr>
        <p:xfrm>
          <a:off x="2032233" y="4038600"/>
          <a:ext cx="2044700" cy="469900"/>
        </p:xfrm>
        <a:graphic>
          <a:graphicData uri="http://schemas.openxmlformats.org/presentationml/2006/ole">
            <mc:AlternateContent xmlns:mc="http://schemas.openxmlformats.org/markup-compatibility/2006">
              <mc:Choice xmlns:v="urn:schemas-microsoft-com:vml" Requires="v">
                <p:oleObj spid="_x0000_s80958" name="Equation" r:id="rId19" imgW="2044440" imgH="469800" progId="Equation.DSMT4">
                  <p:embed/>
                </p:oleObj>
              </mc:Choice>
              <mc:Fallback>
                <p:oleObj name="Equation" r:id="rId19" imgW="2044440" imgH="46980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32233" y="40386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0" name="Object 14"/>
          <p:cNvGraphicFramePr>
            <a:graphicFrameLocks noChangeAspect="1"/>
          </p:cNvGraphicFramePr>
          <p:nvPr/>
        </p:nvGraphicFramePr>
        <p:xfrm>
          <a:off x="2032233" y="4546833"/>
          <a:ext cx="3517900" cy="431800"/>
        </p:xfrm>
        <a:graphic>
          <a:graphicData uri="http://schemas.openxmlformats.org/presentationml/2006/ole">
            <mc:AlternateContent xmlns:mc="http://schemas.openxmlformats.org/markup-compatibility/2006">
              <mc:Choice xmlns:v="urn:schemas-microsoft-com:vml" Requires="v">
                <p:oleObj spid="_x0000_s80959" name="Equation" r:id="rId21" imgW="3517560" imgH="431640" progId="Equation.DSMT4">
                  <p:embed/>
                </p:oleObj>
              </mc:Choice>
              <mc:Fallback>
                <p:oleObj name="Equation" r:id="rId21" imgW="3517560" imgH="43164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032233" y="45468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1" name="Object 15"/>
          <p:cNvGraphicFramePr>
            <a:graphicFrameLocks noChangeAspect="1"/>
          </p:cNvGraphicFramePr>
          <p:nvPr/>
        </p:nvGraphicFramePr>
        <p:xfrm>
          <a:off x="2040622" y="5037589"/>
          <a:ext cx="3848100" cy="292100"/>
        </p:xfrm>
        <a:graphic>
          <a:graphicData uri="http://schemas.openxmlformats.org/presentationml/2006/ole">
            <mc:AlternateContent xmlns:mc="http://schemas.openxmlformats.org/markup-compatibility/2006">
              <mc:Choice xmlns:v="urn:schemas-microsoft-com:vml" Requires="v">
                <p:oleObj spid="_x0000_s80960" name="Equation" r:id="rId23" imgW="3848040" imgH="291960" progId="Equation.DSMT4">
                  <p:embed/>
                </p:oleObj>
              </mc:Choice>
              <mc:Fallback>
                <p:oleObj name="Equation" r:id="rId23" imgW="3848040" imgH="29196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040622" y="5037589"/>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2" name="Object 16"/>
          <p:cNvGraphicFramePr>
            <a:graphicFrameLocks noChangeAspect="1"/>
          </p:cNvGraphicFramePr>
          <p:nvPr/>
        </p:nvGraphicFramePr>
        <p:xfrm>
          <a:off x="5910044" y="5045978"/>
          <a:ext cx="1257300" cy="279400"/>
        </p:xfrm>
        <a:graphic>
          <a:graphicData uri="http://schemas.openxmlformats.org/presentationml/2006/ole">
            <mc:AlternateContent xmlns:mc="http://schemas.openxmlformats.org/markup-compatibility/2006">
              <mc:Choice xmlns:v="urn:schemas-microsoft-com:vml" Requires="v">
                <p:oleObj spid="_x0000_s80961" name="Equation" r:id="rId25" imgW="1257120" imgH="279360" progId="Equation.DSMT4">
                  <p:embed/>
                </p:oleObj>
              </mc:Choice>
              <mc:Fallback>
                <p:oleObj name="Equation" r:id="rId25" imgW="1257120" imgH="27936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910044" y="5045978"/>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9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9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9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90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9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09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090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090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09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09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09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3108543"/>
          </a:xfrm>
          <a:prstGeom prst="rect">
            <a:avLst/>
          </a:prstGeom>
          <a:solidFill>
            <a:schemeClr val="accent3"/>
          </a:solidFill>
          <a:ln w="28575">
            <a:solidFill>
              <a:srgbClr val="000000"/>
            </a:solidFill>
          </a:ln>
        </p:spPr>
        <p:txBody>
          <a:bodyPr>
            <a:spAutoFit/>
          </a:bodyPr>
          <a:lstStyle/>
          <a:p>
            <a:pPr algn="ctr"/>
            <a:r>
              <a:rPr lang="en-US" sz="2800" b="1" dirty="0">
                <a:solidFill>
                  <a:srgbClr val="000000"/>
                </a:solidFill>
              </a:rPr>
              <a:t>Properties</a:t>
            </a:r>
          </a:p>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a:t>
            </a:r>
            <a:r>
              <a:rPr lang="en-US" sz="2800" b="1" dirty="0">
                <a:solidFill>
                  <a:srgbClr val="000000"/>
                </a:solidFill>
              </a:rPr>
              <a:t>the logarithm of a quotient is equal to the difference between the logarithm of the numerator and the logarithm of the denominator</a:t>
            </a:r>
            <a:r>
              <a:rPr lang="en-US" sz="2800" dirty="0">
                <a:solidFill>
                  <a:srgbClr val="000000"/>
                </a:solidFill>
              </a:rPr>
              <a:t>.</a:t>
            </a:r>
            <a:r>
              <a:rPr lang="en-US" sz="2800" b="1" dirty="0">
                <a:solidFill>
                  <a:srgbClr val="000000"/>
                </a:solidFill>
              </a:rPr>
              <a:t>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Quotient Rule for Logarithms </a:t>
            </a:r>
          </a:p>
        </p:txBody>
      </p:sp>
      <p:graphicFrame>
        <p:nvGraphicFramePr>
          <p:cNvPr id="6" name="Object 1"/>
          <p:cNvGraphicFramePr>
            <a:graphicFrameLocks noChangeAspect="1"/>
          </p:cNvGraphicFramePr>
          <p:nvPr/>
        </p:nvGraphicFramePr>
        <p:xfrm>
          <a:off x="2984500" y="2160806"/>
          <a:ext cx="3175000" cy="901700"/>
        </p:xfrm>
        <a:graphic>
          <a:graphicData uri="http://schemas.openxmlformats.org/presentationml/2006/ole">
            <mc:AlternateContent xmlns:mc="http://schemas.openxmlformats.org/markup-compatibility/2006">
              <mc:Choice xmlns:v="urn:schemas-microsoft-com:vml" Requires="v">
                <p:oleObj spid="_x0000_s89095" name="Equation" r:id="rId3" imgW="3174840" imgH="901440" progId="Equation.DSMT4">
                  <p:embed/>
                </p:oleObj>
              </mc:Choice>
              <mc:Fallback>
                <p:oleObj name="Equation" r:id="rId3" imgW="317484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4500" y="2160806"/>
                        <a:ext cx="317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quotient rule. </a:t>
            </a:r>
          </a:p>
          <a:p>
            <a:endParaRPr lang="en-US" dirty="0"/>
          </a:p>
          <a:p>
            <a:pPr>
              <a:spcBef>
                <a:spcPts val="1800"/>
              </a:spcBef>
            </a:pPr>
            <a:r>
              <a:rPr lang="en-US" b="1" dirty="0"/>
              <a:t>Solution </a:t>
            </a:r>
            <a:endParaRPr lang="en-US" dirty="0"/>
          </a:p>
        </p:txBody>
      </p:sp>
      <p:sp>
        <p:nvSpPr>
          <p:cNvPr id="3" name="Title 2"/>
          <p:cNvSpPr>
            <a:spLocks noGrp="1"/>
          </p:cNvSpPr>
          <p:nvPr>
            <p:ph type="title"/>
          </p:nvPr>
        </p:nvSpPr>
        <p:spPr/>
        <p:txBody>
          <a:bodyPr/>
          <a:lstStyle/>
          <a:p>
            <a:r>
              <a:rPr lang="en-US" dirty="0"/>
              <a:t>Example 2: Using the Quotient Rule of Logarithms </a:t>
            </a:r>
          </a:p>
        </p:txBody>
      </p:sp>
      <p:graphicFrame>
        <p:nvGraphicFramePr>
          <p:cNvPr id="90114" name="Object 2"/>
          <p:cNvGraphicFramePr>
            <a:graphicFrameLocks noChangeAspect="1"/>
          </p:cNvGraphicFramePr>
          <p:nvPr/>
        </p:nvGraphicFramePr>
        <p:xfrm>
          <a:off x="533400" y="1744211"/>
          <a:ext cx="1435100" cy="838200"/>
        </p:xfrm>
        <a:graphic>
          <a:graphicData uri="http://schemas.openxmlformats.org/presentationml/2006/ole">
            <mc:AlternateContent xmlns:mc="http://schemas.openxmlformats.org/markup-compatibility/2006">
              <mc:Choice xmlns:v="urn:schemas-microsoft-com:vml" Requires="v">
                <p:oleObj spid="_x0000_s90136" name="Equation" r:id="rId3" imgW="1434960" imgH="838080" progId="Equation.DSMT4">
                  <p:embed/>
                </p:oleObj>
              </mc:Choice>
              <mc:Fallback>
                <p:oleObj name="Equation" r:id="rId3" imgW="14349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7442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6" name="Object 4"/>
          <p:cNvGraphicFramePr>
            <a:graphicFrameLocks noChangeAspect="1"/>
          </p:cNvGraphicFramePr>
          <p:nvPr/>
        </p:nvGraphicFramePr>
        <p:xfrm>
          <a:off x="990600" y="3048000"/>
          <a:ext cx="952500" cy="838200"/>
        </p:xfrm>
        <a:graphic>
          <a:graphicData uri="http://schemas.openxmlformats.org/presentationml/2006/ole">
            <mc:AlternateContent xmlns:mc="http://schemas.openxmlformats.org/markup-compatibility/2006">
              <mc:Choice xmlns:v="urn:schemas-microsoft-com:vml" Requires="v">
                <p:oleObj spid="_x0000_s90137" name="Equation" r:id="rId5" imgW="952200" imgH="838080" progId="Equation.DSMT4">
                  <p:embed/>
                </p:oleObj>
              </mc:Choice>
              <mc:Fallback>
                <p:oleObj name="Equation" r:id="rId5" imgW="9522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0480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7" name="Object 5"/>
          <p:cNvGraphicFramePr>
            <a:graphicFrameLocks noChangeAspect="1"/>
          </p:cNvGraphicFramePr>
          <p:nvPr/>
        </p:nvGraphicFramePr>
        <p:xfrm>
          <a:off x="1981200" y="3276600"/>
          <a:ext cx="2324100" cy="431800"/>
        </p:xfrm>
        <a:graphic>
          <a:graphicData uri="http://schemas.openxmlformats.org/presentationml/2006/ole">
            <mc:AlternateContent xmlns:mc="http://schemas.openxmlformats.org/markup-compatibility/2006">
              <mc:Choice xmlns:v="urn:schemas-microsoft-com:vml" Requires="v">
                <p:oleObj spid="_x0000_s90138" name="Equation" r:id="rId7" imgW="2323800" imgH="431640" progId="Equation.DSMT4">
                  <p:embed/>
                </p:oleObj>
              </mc:Choice>
              <mc:Fallback>
                <p:oleObj name="Equation" r:id="rId7" imgW="232380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276600"/>
                        <a:ext cx="232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8" name="Object 6"/>
          <p:cNvGraphicFramePr>
            <a:graphicFrameLocks noChangeAspect="1"/>
          </p:cNvGraphicFramePr>
          <p:nvPr/>
        </p:nvGraphicFramePr>
        <p:xfrm>
          <a:off x="1989589" y="3970789"/>
          <a:ext cx="1663700" cy="431800"/>
        </p:xfrm>
        <a:graphic>
          <a:graphicData uri="http://schemas.openxmlformats.org/presentationml/2006/ole">
            <mc:AlternateContent xmlns:mc="http://schemas.openxmlformats.org/markup-compatibility/2006">
              <mc:Choice xmlns:v="urn:schemas-microsoft-com:vml" Requires="v">
                <p:oleObj spid="_x0000_s90139" name="Equation" r:id="rId9" imgW="1663560" imgH="431640" progId="Equation.DSMT4">
                  <p:embed/>
                </p:oleObj>
              </mc:Choice>
              <mc:Fallback>
                <p:oleObj name="Equation" r:id="rId9" imgW="16635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9589" y="3970789"/>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9" name="Object 7"/>
          <p:cNvGraphicFramePr>
            <a:graphicFrameLocks noChangeAspect="1"/>
          </p:cNvGraphicFramePr>
          <p:nvPr/>
        </p:nvGraphicFramePr>
        <p:xfrm>
          <a:off x="3657600" y="4038600"/>
          <a:ext cx="1485900" cy="292100"/>
        </p:xfrm>
        <a:graphic>
          <a:graphicData uri="http://schemas.openxmlformats.org/presentationml/2006/ole">
            <mc:AlternateContent xmlns:mc="http://schemas.openxmlformats.org/markup-compatibility/2006">
              <mc:Choice xmlns:v="urn:schemas-microsoft-com:vml" Requires="v">
                <p:oleObj spid="_x0000_s90140" name="Equation" r:id="rId11" imgW="1485720" imgH="291960" progId="Equation.DSMT4">
                  <p:embed/>
                </p:oleObj>
              </mc:Choice>
              <mc:Fallback>
                <p:oleObj name="Equation" r:id="rId11" imgW="14857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57600" y="4038600"/>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01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0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2151</TotalTime>
  <Words>756</Words>
  <Application>Microsoft Office PowerPoint</Application>
  <PresentationFormat>On-screen Show (4:3)</PresentationFormat>
  <Paragraphs>114</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17.5</vt:lpstr>
      <vt:lpstr>Objectives</vt:lpstr>
      <vt:lpstr>The Product Rule for Logarithms </vt:lpstr>
      <vt:lpstr>The Product Rule for Logarithms </vt:lpstr>
      <vt:lpstr>Product Rule for Logarithms </vt:lpstr>
      <vt:lpstr>Example 1: Using the Product Rule of Logarithms </vt:lpstr>
      <vt:lpstr>Example 1: Using the Product Rule of Logarithms (cont.)</vt:lpstr>
      <vt:lpstr>Quotient Rule for Logarithms </vt:lpstr>
      <vt:lpstr>Example 2: Using the Quotient Rule of Logarithms </vt:lpstr>
      <vt:lpstr>Example 2: Using the Quotient Rule of Logarithms (cont.)</vt:lpstr>
      <vt:lpstr>Example 2: Using the Quotient Rule of Logarithms (cont.)</vt:lpstr>
      <vt:lpstr>Power Rule for Logarithms </vt:lpstr>
      <vt:lpstr>Example 3: Using the Power Rule </vt:lpstr>
      <vt:lpstr>Example 3: Using the Power Rule (cont.)</vt:lpstr>
      <vt:lpstr>Summary of Properties of Logarithms</vt:lpstr>
      <vt:lpstr>Summary of Properties of Logarithms</vt:lpstr>
      <vt:lpstr>Example 4: Using the Properties of Logarithms to Expand Expressions</vt:lpstr>
      <vt:lpstr>Example 4: Using the Properties of Logarithms to Expand Expressions (cont.)</vt:lpstr>
      <vt:lpstr>Example 4: Using the Properties of Logarithms to Expand Expressions (cont.)</vt:lpstr>
      <vt:lpstr>Example 4: Using the Properties of Logarithms to Expand Expressions (cont.)</vt:lpstr>
      <vt:lpstr>Example 5: Using the Properties of Logarithms to Write Expanded Forms as Single Logarithms </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Common Misunderstandings about Logarithms</vt:lpstr>
      <vt:lpstr>Common Misunderstandings about Logarithms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248</cp:revision>
  <dcterms:created xsi:type="dcterms:W3CDTF">2013-04-26T14:43:13Z</dcterms:created>
  <dcterms:modified xsi:type="dcterms:W3CDTF">2018-07-24T14:34:13Z</dcterms:modified>
</cp:coreProperties>
</file>