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58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4" d="100"/>
          <a:sy n="104" d="100"/>
        </p:scale>
        <p:origin x="3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 of an Ellipse—Major Axis Vertical 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9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0" name="Equation" r:id="rId5" imgW="2349360" imgH="495000" progId="Equation.DSMT4">
                  <p:embed/>
                </p:oleObj>
              </mc:Choice>
              <mc:Fallback>
                <p:oleObj name="Equation" r:id="rId5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1" name="Equation" r:id="rId7" imgW="2361960" imgH="495000" progId="Equation.DSMT4">
                  <p:embed/>
                </p:oleObj>
              </mc:Choice>
              <mc:Fallback>
                <p:oleObj name="Equation" r:id="rId7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 of an Ellipse—Major Axis Vertical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0). There are no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Hyperbola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2860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2743199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609600" y="259080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6" name="Equation" r:id="rId4" imgW="1968480" imgH="825480" progId="Equation.DSMT4">
                  <p:embed/>
                </p:oleObj>
              </mc:Choice>
              <mc:Fallback>
                <p:oleObj name="Equation" r:id="rId4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42012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428125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70534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525780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743200" y="457200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7" name="Equation" r:id="rId6" imgW="2705040" imgH="787320" progId="Equation.DSMT4">
                  <p:embed/>
                </p:oleObj>
              </mc:Choice>
              <mc:Fallback>
                <p:oleObj name="Equation" r:id="rId6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7200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Equations of Hyperbolas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46100" y="190500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9"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90500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284124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77475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40054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514635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743200" y="426720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0"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6720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5" name="Equation" r:id="rId3" imgW="1930320" imgH="444240" progId="Equation.DSMT4">
                  <p:embed/>
                </p:oleObj>
              </mc:Choice>
              <mc:Fallback>
                <p:oleObj name="Equation" r:id="rId3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6" name="Equation" r:id="rId5" imgW="1600200" imgH="876240" progId="Equation.DSMT4">
                  <p:embed/>
                </p:oleObj>
              </mc:Choice>
              <mc:Fallback>
                <p:oleObj name="Equation" r:id="rId5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7" name="Equation" r:id="rId7" imgW="1777680" imgH="838080" progId="Equation.DSMT4">
                  <p:embed/>
                </p:oleObj>
              </mc:Choice>
              <mc:Fallback>
                <p:oleObj name="Equation" r:id="rId7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8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1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425476"/>
              </p:ext>
            </p:extLst>
          </p:nvPr>
        </p:nvGraphicFramePr>
        <p:xfrm>
          <a:off x="2835275" y="2657475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Equation" r:id="rId5" imgW="2844720" imgH="838080" progId="Equation.DSMT4">
                  <p:embed/>
                </p:oleObj>
              </mc:Choice>
              <mc:Fallback>
                <p:oleObj name="Equation" r:id="rId5" imgW="2844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2657475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ellipses centered at the origin.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hyperbolas centered at the origin.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equations for the asymptotes of hyperbolas.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ellipses and hyperbolas centered at the point (</a:t>
            </a:r>
            <a:r>
              <a:rPr lang="en-US" i="1" dirty="0" err="1"/>
              <a:t>h</a:t>
            </a:r>
            <a:r>
              <a:rPr lang="en-US" dirty="0" err="1"/>
              <a:t>,</a:t>
            </a:r>
            <a:r>
              <a:rPr lang="en-US" i="1" dirty="0" err="1"/>
              <a:t>k</a:t>
            </a:r>
            <a:r>
              <a:rPr lang="en-US" dirty="0"/>
              <a:t>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2971800" y="2362200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quation" r:id="rId3" imgW="3200400" imgH="952200" progId="Equation.DSMT4">
                  <p:embed/>
                </p:oleObj>
              </mc:Choice>
              <mc:Fallback>
                <p:oleObj name="Equation" r:id="rId3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62200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3" name="Equation" r:id="rId3" imgW="3073320" imgH="952200" progId="Equation.DSMT4">
                  <p:embed/>
                </p:oleObj>
              </mc:Choice>
              <mc:Fallback>
                <p:oleObj name="Equation" r:id="rId3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Equation" r:id="rId5" imgW="1600200" imgH="876240" progId="Equation.DSMT4">
                  <p:embed/>
                </p:oleObj>
              </mc:Choice>
              <mc:Fallback>
                <p:oleObj name="Equation" r:id="rId5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1307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125300"/>
              </p:ext>
            </p:extLst>
          </p:nvPr>
        </p:nvGraphicFramePr>
        <p:xfrm>
          <a:off x="1060450" y="2425700"/>
          <a:ext cx="7023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6" name="Equation" r:id="rId3" imgW="7022880" imgH="977760" progId="Equation.DSMT4">
                  <p:embed/>
                </p:oleObj>
              </mc:Choice>
              <mc:Fallback>
                <p:oleObj name="Equation" r:id="rId3" imgW="702288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2425700"/>
                        <a:ext cx="7023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the center and vertices </a:t>
            </a:r>
            <a:br>
              <a:rPr lang="en-US" dirty="0"/>
            </a:br>
            <a:r>
              <a:rPr lang="en-US" dirty="0"/>
              <a:t>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Hyperbola with Center 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6" name="Equation" r:id="rId3" imgW="1625400" imgH="876240" progId="Equation.DSMT4">
                  <p:embed/>
                </p:oleObj>
              </mc:Choice>
              <mc:Fallback>
                <p:oleObj name="Equation" r:id="rId3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7" name="Equation" r:id="rId5" imgW="3111480" imgH="952200" progId="Equation.DSMT4">
                  <p:embed/>
                </p:oleObj>
              </mc:Choice>
              <mc:Fallback>
                <p:oleObj name="Equation" r:id="rId5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814595"/>
            <a:ext cx="3200400" cy="3205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3149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0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0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733800" y="27432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7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7432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Equation of an Ellipse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0" name="Equation" r:id="rId3" imgW="2286000" imgH="444240" progId="Equation.DSMT4">
                  <p:embed/>
                </p:oleObj>
              </mc:Choice>
              <mc:Fallback>
                <p:oleObj name="Equation" r:id="rId3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69258"/>
              </p:ext>
            </p:extLst>
          </p:nvPr>
        </p:nvGraphicFramePr>
        <p:xfrm>
          <a:off x="4540250" y="4953000"/>
          <a:ext cx="2870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1" name="Equation" r:id="rId5" imgW="2869920" imgH="647640" progId="Equation.DSMT4">
                  <p:embed/>
                </p:oleObj>
              </mc:Choice>
              <mc:Fallback>
                <p:oleObj name="Equation" r:id="rId5" imgW="2869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953000"/>
                        <a:ext cx="2870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Equation" r:id="rId7" imgW="2222280" imgH="444240" progId="Equation.DSMT4">
                  <p:embed/>
                </p:oleObj>
              </mc:Choice>
              <mc:Fallback>
                <p:oleObj name="Equation" r:id="rId7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3" name="Equation" r:id="rId9" imgW="2387520" imgH="876240" progId="Equation.DSMT4">
                  <p:embed/>
                </p:oleObj>
              </mc:Choice>
              <mc:Fallback>
                <p:oleObj name="Equation" r:id="rId9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4" name="Equation" r:id="rId11" imgW="1600200" imgH="876240" progId="Equation.DSMT4">
                  <p:embed/>
                </p:oleObj>
              </mc:Choice>
              <mc:Fallback>
                <p:oleObj name="Equation" r:id="rId11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Equation of an Ellipse—Major Axis Horizontal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3" imgW="1688760" imgH="444240" progId="Equation.DSMT4">
                  <p:embed/>
                </p:oleObj>
              </mc:Choice>
              <mc:Fallback>
                <p:oleObj name="Equation" r:id="rId3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8" name="Equation" r:id="rId5" imgW="1511280" imgH="444240" progId="Equation.DSMT4">
                  <p:embed/>
                </p:oleObj>
              </mc:Choice>
              <mc:Fallback>
                <p:oleObj name="Equation" r:id="rId5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9" name="Equation" r:id="rId7" imgW="2501640" imgH="495000" progId="Equation.DSMT4">
                  <p:embed/>
                </p:oleObj>
              </mc:Choice>
              <mc:Fallback>
                <p:oleObj name="Equation" r:id="rId7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0" name="Equation" r:id="rId9" imgW="2438280" imgH="495000" progId="Equation.DSMT4">
                  <p:embed/>
                </p:oleObj>
              </mc:Choice>
              <mc:Fallback>
                <p:oleObj name="Equation" r:id="rId9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997</Words>
  <Application>Microsoft Office PowerPoint</Application>
  <PresentationFormat>On-screen Show (4:3)</PresentationFormat>
  <Paragraphs>111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18.4</vt:lpstr>
      <vt:lpstr>Objectives</vt:lpstr>
      <vt:lpstr>Ellipse</vt:lpstr>
      <vt:lpstr>Ellipse</vt:lpstr>
      <vt:lpstr>Equation of an Ellipse</vt:lpstr>
      <vt:lpstr>Equation of an Ellipse</vt:lpstr>
      <vt:lpstr>Equation of an Ellipse</vt:lpstr>
      <vt:lpstr>Example 1: Equation of an Ellipse—Major Axis Horizontal</vt:lpstr>
      <vt:lpstr>Example 1: Equation of an Ellipse—Major Axis Horizontal (cont.)</vt:lpstr>
      <vt:lpstr>Example 1: Equation of an Ellipse—Major Axis Horizontal (cont.)</vt:lpstr>
      <vt:lpstr>Example 2: Equation of an Ellipse—Major Axis Vertical </vt:lpstr>
      <vt:lpstr>Example 2: Equation of an Ellipse—Major Axis Vertical (cont.)</vt:lpstr>
      <vt:lpstr>Hyperbola</vt:lpstr>
      <vt:lpstr>Hyperbola</vt:lpstr>
      <vt:lpstr>Equations of Hyperbolas</vt:lpstr>
      <vt:lpstr>Equations of Hyperbolas</vt:lpstr>
      <vt:lpstr>Example 3: Hyperbola Opening Left and Right</vt:lpstr>
      <vt:lpstr>Example 3: Hyperbola Opening Left and Right (cont.)</vt:lpstr>
      <vt:lpstr>Example 4: Hyperbola Opening Up and Down</vt:lpstr>
      <vt:lpstr>Example 4: Hyperbola Opening Up and Down (cont.)</vt:lpstr>
      <vt:lpstr>Ellipse with Center at (h, k)</vt:lpstr>
      <vt:lpstr>Example 5: Ellipse with Center at (h, k)</vt:lpstr>
      <vt:lpstr>Example 5: Ellipse with Center at (h, k) (cont.)</vt:lpstr>
      <vt:lpstr>Hyperbola with Center at (h, k)</vt:lpstr>
      <vt:lpstr>Example 6: Hyperbola with Center 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117</cp:revision>
  <dcterms:created xsi:type="dcterms:W3CDTF">2013-04-26T14:43:13Z</dcterms:created>
  <dcterms:modified xsi:type="dcterms:W3CDTF">2018-06-22T13:06:31Z</dcterms:modified>
</cp:coreProperties>
</file>