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9" r:id="rId3"/>
    <p:sldId id="260" r:id="rId4"/>
    <p:sldId id="262"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3C86A6"/>
    <a:srgbClr val="000000"/>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25" autoAdjust="0"/>
    <p:restoredTop sz="94660"/>
  </p:normalViewPr>
  <p:slideViewPr>
    <p:cSldViewPr>
      <p:cViewPr varScale="1">
        <p:scale>
          <a:sx n="105" d="100"/>
          <a:sy n="105" d="100"/>
        </p:scale>
        <p:origin x="31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 Id="rId9" Type="http://schemas.openxmlformats.org/officeDocument/2006/relationships/image" Target="../media/image70.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w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w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wmf"/><Relationship Id="rId9" Type="http://schemas.openxmlformats.org/officeDocument/2006/relationships/image" Target="../media/image7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image" Target="../media/image81.wmf"/><Relationship Id="rId1" Type="http://schemas.openxmlformats.org/officeDocument/2006/relationships/image" Target="../media/image80.wmf"/><Relationship Id="rId4"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5.wmf"/><Relationship Id="rId1" Type="http://schemas.openxmlformats.org/officeDocument/2006/relationships/image" Target="../media/image8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94.wmf"/><Relationship Id="rId1"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5" Type="http://schemas.openxmlformats.org/officeDocument/2006/relationships/image" Target="../media/image98.wmf"/><Relationship Id="rId4" Type="http://schemas.openxmlformats.org/officeDocument/2006/relationships/image" Target="../media/image9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7" Type="http://schemas.openxmlformats.org/officeDocument/2006/relationships/image" Target="../media/image22.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5" Type="http://schemas.openxmlformats.org/officeDocument/2006/relationships/image" Target="../media/image51.wmf"/><Relationship Id="rId4" Type="http://schemas.openxmlformats.org/officeDocument/2006/relationships/image" Target="../media/image50.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12"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8.wmf"/><Relationship Id="rId11" Type="http://schemas.openxmlformats.org/officeDocument/2006/relationships/oleObject" Target="../embeddings/oleObject50.bin"/><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11.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9.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s>
</file>

<file path=ppt/slides/_rels/slide12.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6.bin"/><Relationship Id="rId18" Type="http://schemas.openxmlformats.org/officeDocument/2006/relationships/image" Target="../media/image69.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66.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68.wmf"/><Relationship Id="rId20" Type="http://schemas.openxmlformats.org/officeDocument/2006/relationships/image" Target="../media/image70.wmf"/><Relationship Id="rId1" Type="http://schemas.openxmlformats.org/officeDocument/2006/relationships/vmlDrawing" Target="../drawings/vmlDrawing10.vml"/><Relationship Id="rId6" Type="http://schemas.openxmlformats.org/officeDocument/2006/relationships/image" Target="../media/image63.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65.wmf"/><Relationship Id="rId19" Type="http://schemas.openxmlformats.org/officeDocument/2006/relationships/oleObject" Target="../embeddings/oleObject69.bin"/><Relationship Id="rId4" Type="http://schemas.openxmlformats.org/officeDocument/2006/relationships/image" Target="../media/image62.wmf"/><Relationship Id="rId9" Type="http://schemas.openxmlformats.org/officeDocument/2006/relationships/oleObject" Target="../embeddings/oleObject64.bin"/><Relationship Id="rId14" Type="http://schemas.openxmlformats.org/officeDocument/2006/relationships/image" Target="../media/image67.wmf"/></Relationships>
</file>

<file path=ppt/slides/_rels/slide13.x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oleObject" Target="../embeddings/oleObject75.bin"/><Relationship Id="rId18" Type="http://schemas.openxmlformats.org/officeDocument/2006/relationships/image" Target="../media/image78.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7.wmf"/><Relationship Id="rId20" Type="http://schemas.openxmlformats.org/officeDocument/2006/relationships/image" Target="../media/image79.wmf"/><Relationship Id="rId1" Type="http://schemas.openxmlformats.org/officeDocument/2006/relationships/vmlDrawing" Target="../drawings/vmlDrawing11.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wmf"/><Relationship Id="rId19" Type="http://schemas.openxmlformats.org/officeDocument/2006/relationships/oleObject" Target="../embeddings/oleObject78.bin"/><Relationship Id="rId4" Type="http://schemas.openxmlformats.org/officeDocument/2006/relationships/image" Target="../media/image71.w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14.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81.wmf"/><Relationship Id="rId5" Type="http://schemas.openxmlformats.org/officeDocument/2006/relationships/oleObject" Target="../embeddings/oleObject80.bin"/><Relationship Id="rId10" Type="http://schemas.openxmlformats.org/officeDocument/2006/relationships/image" Target="../media/image83.wmf"/><Relationship Id="rId4" Type="http://schemas.openxmlformats.org/officeDocument/2006/relationships/image" Target="../media/image80.wmf"/><Relationship Id="rId9" Type="http://schemas.openxmlformats.org/officeDocument/2006/relationships/oleObject" Target="../embeddings/oleObject82.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5.wmf"/><Relationship Id="rId5" Type="http://schemas.openxmlformats.org/officeDocument/2006/relationships/oleObject" Target="../embeddings/oleObject84.bin"/><Relationship Id="rId4" Type="http://schemas.openxmlformats.org/officeDocument/2006/relationships/image" Target="../media/image84.wmf"/></Relationships>
</file>

<file path=ppt/slides/_rels/slide16.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90.bin"/><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92.wmf"/><Relationship Id="rId1" Type="http://schemas.openxmlformats.org/officeDocument/2006/relationships/vmlDrawing" Target="../drawings/vmlDrawing14.vml"/><Relationship Id="rId6" Type="http://schemas.openxmlformats.org/officeDocument/2006/relationships/image" Target="../media/image87.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88.bin"/><Relationship Id="rId14" Type="http://schemas.openxmlformats.org/officeDocument/2006/relationships/image" Target="../media/image91.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4.wmf"/><Relationship Id="rId5" Type="http://schemas.openxmlformats.org/officeDocument/2006/relationships/oleObject" Target="../embeddings/oleObject93.bin"/><Relationship Id="rId4" Type="http://schemas.openxmlformats.org/officeDocument/2006/relationships/image" Target="../media/image93.wmf"/></Relationships>
</file>

<file path=ppt/slides/_rels/slide19.xml.rels><?xml version="1.0" encoding="UTF-8" standalone="yes"?>
<Relationships xmlns="http://schemas.openxmlformats.org/package/2006/relationships"><Relationship Id="rId8" Type="http://schemas.openxmlformats.org/officeDocument/2006/relationships/image" Target="../media/image96.wmf"/><Relationship Id="rId3" Type="http://schemas.openxmlformats.org/officeDocument/2006/relationships/oleObject" Target="../embeddings/oleObject94.bin"/><Relationship Id="rId7" Type="http://schemas.openxmlformats.org/officeDocument/2006/relationships/oleObject" Target="../embeddings/oleObject96.bin"/><Relationship Id="rId12" Type="http://schemas.openxmlformats.org/officeDocument/2006/relationships/image" Target="../media/image98.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5.wmf"/><Relationship Id="rId11" Type="http://schemas.openxmlformats.org/officeDocument/2006/relationships/oleObject" Target="../embeddings/oleObject98.bin"/><Relationship Id="rId5" Type="http://schemas.openxmlformats.org/officeDocument/2006/relationships/oleObject" Target="../embeddings/oleObject95.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9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6"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22.wmf"/><Relationship Id="rId1" Type="http://schemas.openxmlformats.org/officeDocument/2006/relationships/vmlDrawing" Target="../drawings/vmlDrawing3.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oleObject" Target="../embeddings/oleObject21.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1.wmf"/></Relationships>
</file>

<file path=ppt/slides/_rels/slide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_rels/slide7.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6" Type="http://schemas.openxmlformats.org/officeDocument/2006/relationships/image" Target="../media/image32.wmf"/><Relationship Id="rId1" Type="http://schemas.openxmlformats.org/officeDocument/2006/relationships/vmlDrawing" Target="../drawings/vmlDrawing5.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5" Type="http://schemas.openxmlformats.org/officeDocument/2006/relationships/oleObject" Target="../embeddings/oleObject31.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8.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 Id="rId14" Type="http://schemas.openxmlformats.org/officeDocument/2006/relationships/image" Target="../media/image38.wmf"/></Relationships>
</file>

<file path=ppt/slides/_rels/slide9.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18" Type="http://schemas.openxmlformats.org/officeDocument/2006/relationships/image" Target="../media/image46.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7.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Division with Fractions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spid="_x0000_s32796"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spid="_x0000_s32797" name="Equation" r:id="rId5" imgW="825480" imgH="838080" progId="Equation.DSMT4">
                  <p:embed/>
                </p:oleObj>
              </mc:Choice>
              <mc:Fallback>
                <p:oleObj name="Equation" r:id="rId5" imgW="825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spid="_x0000_s32798" name="Equation" r:id="rId7" imgW="939600" imgH="838080" progId="Equation.DSMT4">
                  <p:embed/>
                </p:oleObj>
              </mc:Choice>
              <mc:Fallback>
                <p:oleObj name="Equation" r:id="rId7" imgW="9396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spid="_x0000_s32799" name="Equation" r:id="rId9" imgW="1180800" imgH="838080" progId="Equation.DSMT4">
                  <p:embed/>
                </p:oleObj>
              </mc:Choice>
              <mc:Fallback>
                <p:oleObj name="Equation" r:id="rId9" imgW="11808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spid="_x0000_s32800" name="Equation" r:id="rId11" imgW="520560" imgH="838080" progId="Equation.DSMT4">
                  <p:embed/>
                </p:oleObj>
              </mc:Choice>
              <mc:Fallback>
                <p:oleObj name="Equation" r:id="rId11" imgW="5205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spid="_x0000_s33846" name="Equation" r:id="rId3" imgW="1942920" imgH="1054080" progId="Equation.DSMT4">
                  <p:embed/>
                </p:oleObj>
              </mc:Choice>
              <mc:Fallback>
                <p:oleObj name="Equation" r:id="rId3" imgW="1942920" imgH="105408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7: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spid="_x0000_s33847" name="Equation" r:id="rId5" imgW="1143000" imgH="838080" progId="Equation.DSMT4">
                  <p:embed/>
                </p:oleObj>
              </mc:Choice>
              <mc:Fallback>
                <p:oleObj name="Equation" r:id="rId5" imgW="11430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spid="_x0000_s33848" name="Equation" r:id="rId7" imgW="1143000" imgH="838080" progId="Equation.DSMT4">
                  <p:embed/>
                </p:oleObj>
              </mc:Choice>
              <mc:Fallback>
                <p:oleObj name="Equation" r:id="rId7" imgW="114300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spid="_x0000_s33849" name="Equation" r:id="rId9" imgW="1562040" imgH="838080" progId="Equation.DSMT4">
                  <p:embed/>
                </p:oleObj>
              </mc:Choice>
              <mc:Fallback>
                <p:oleObj name="Equation" r:id="rId9" imgW="1562040" imgH="83808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spid="_x0000_s33850" name="Equation" r:id="rId11" imgW="444240" imgH="838080" progId="Equation.DSMT4">
                  <p:embed/>
                </p:oleObj>
              </mc:Choice>
              <mc:Fallback>
                <p:oleObj name="Equation" r:id="rId11" imgW="44424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spid="_x0000_s33851" name="Equation" r:id="rId13" imgW="419040" imgH="838080" progId="Equation.DSMT4">
                  <p:embed/>
                </p:oleObj>
              </mc:Choice>
              <mc:Fallback>
                <p:oleObj name="Equation" r:id="rId13" imgW="419040" imgH="83808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spid="_x0000_s33852" name="Equation" r:id="rId15" imgW="203040" imgH="291960" progId="Equation.DSMT4">
                  <p:embed/>
                </p:oleObj>
              </mc:Choice>
              <mc:Fallback>
                <p:oleObj name="Equation" r:id="rId15" imgW="203040" imgH="2919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spid="_x0000_s33853" name="Equation" r:id="rId17" imgW="190440" imgH="291960" progId="Equation.DSMT4">
                  <p:embed/>
                </p:oleObj>
              </mc:Choice>
              <mc:Fallback>
                <p:oleObj name="Equation" r:id="rId17" imgW="190440" imgH="2919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spid="_x0000_s33854" name="Equation" r:id="rId19" imgW="368280" imgH="291960" progId="Equation.DSMT4">
                  <p:embed/>
                </p:oleObj>
              </mc:Choice>
              <mc:Fallback>
                <p:oleObj name="Equation" r:id="rId19" imgW="368280" imgH="29196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spid="_x0000_s33855" name="Equation" r:id="rId21" imgW="1765080" imgH="495000" progId="Equation.DSMT4">
                  <p:embed/>
                </p:oleObj>
              </mc:Choice>
              <mc:Fallback>
                <p:oleObj name="Equation" r:id="rId21" imgW="1765080" imgH="495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34865" name="Equation" r:id="rId3" imgW="1358640" imgH="495000" progId="Equation.DSMT4">
                  <p:embed/>
                </p:oleObj>
              </mc:Choice>
              <mc:Fallback>
                <p:oleObj name="Equation" r:id="rId3" imgW="1358640" imgH="4950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34866" name="Equation" r:id="rId5" imgW="1244520" imgH="1054080" progId="Equation.DSMT4">
                  <p:embed/>
                </p:oleObj>
              </mc:Choice>
              <mc:Fallback>
                <p:oleObj name="Equation" r:id="rId5" imgW="1244520" imgH="1054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8: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34867" name="Equation" r:id="rId7" imgW="838080" imgH="838080" progId="Equation.DSMT4">
                  <p:embed/>
                </p:oleObj>
              </mc:Choice>
              <mc:Fallback>
                <p:oleObj name="Equation" r:id="rId7" imgW="838080" imgH="838080" progId="Equation.DSMT4">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34868" name="Equation" r:id="rId9" imgW="838080" imgH="838080" progId="Equation.DSMT4">
                  <p:embed/>
                </p:oleObj>
              </mc:Choice>
              <mc:Fallback>
                <p:oleObj name="Equation" r:id="rId9" imgW="838080" imgH="838080" progId="Equation.DSMT4">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34869" name="Equation" r:id="rId11" imgW="279360" imgH="838080" progId="Equation.DSMT4">
                  <p:embed/>
                </p:oleObj>
              </mc:Choice>
              <mc:Fallback>
                <p:oleObj name="Equation" r:id="rId11" imgW="27936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34870" name="Equation" r:id="rId13" imgW="203040" imgH="291960" progId="Equation.DSMT4">
                  <p:embed/>
                </p:oleObj>
              </mc:Choice>
              <mc:Fallback>
                <p:oleObj name="Equation" r:id="rId13" imgW="203040" imgH="29196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34871" name="Equation" r:id="rId15" imgW="215640" imgH="279360" progId="Equation.DSMT4">
                  <p:embed/>
                </p:oleObj>
              </mc:Choice>
              <mc:Fallback>
                <p:oleObj name="Equation" r:id="rId15" imgW="215640" imgH="279360" progId="Equation.DSMT4">
                  <p:embed/>
                  <p:pic>
                    <p:nvPicPr>
                      <p:cNvPr id="0" name="Picture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34872" name="Equation" r:id="rId17" imgW="190440" imgH="279360" progId="Equation.DSMT4">
                  <p:embed/>
                </p:oleObj>
              </mc:Choice>
              <mc:Fallback>
                <p:oleObj name="Equation" r:id="rId17" imgW="190440" imgH="279360" progId="Equation.DSMT4">
                  <p:embed/>
                  <p:pic>
                    <p:nvPicPr>
                      <p:cNvPr id="0"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34873" name="Equation" r:id="rId19" imgW="1422360" imgH="838080" progId="Equation.DSMT4">
                  <p:embed/>
                </p:oleObj>
              </mc:Choice>
              <mc:Fallback>
                <p:oleObj name="Equation" r:id="rId19" imgW="1422360" imgH="838080" progId="Equation.DSMT4">
                  <p:embed/>
                  <p:pic>
                    <p:nvPicPr>
                      <p:cNvPr id="0" name="Picture 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35889"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35890"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35891" name="Equation" r:id="rId7" imgW="431640" imgH="838080" progId="Equation.DSMT4">
                  <p:embed/>
                </p:oleObj>
              </mc:Choice>
              <mc:Fallback>
                <p:oleObj name="Equation" r:id="rId7" imgW="431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35892" name="Equation" r:id="rId9" imgW="279360" imgH="838080" progId="Equation.DSMT4">
                  <p:embed/>
                </p:oleObj>
              </mc:Choice>
              <mc:Fallback>
                <p:oleObj name="Equation" r:id="rId9" imgW="279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35893" name="Equation" r:id="rId11" imgW="431640" imgH="838080" progId="Equation.DSMT4">
                  <p:embed/>
                </p:oleObj>
              </mc:Choice>
              <mc:Fallback>
                <p:oleObj name="Equation" r:id="rId11" imgW="4316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35894" name="Equation" r:id="rId13" imgW="990360" imgH="838080" progId="Equation.DSMT4">
                  <p:embed/>
                </p:oleObj>
              </mc:Choice>
              <mc:Fallback>
                <p:oleObj name="Equation" r:id="rId13" imgW="990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35895" name="Equation" r:id="rId15" imgW="1104840" imgH="838080" progId="Equation.DSMT4">
                  <p:embed/>
                </p:oleObj>
              </mc:Choice>
              <mc:Fallback>
                <p:oleObj name="Equation" r:id="rId15" imgW="110484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35896" name="Equation" r:id="rId17" imgW="1218960" imgH="838080" progId="Equation.DSMT4">
                  <p:embed/>
                </p:oleObj>
              </mc:Choice>
              <mc:Fallback>
                <p:oleObj name="Equation" r:id="rId17" imgW="12189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35897" name="Equation" r:id="rId19" imgW="698400" imgH="838080" progId="Equation.DSMT4">
                  <p:embed/>
                </p:oleObj>
              </mc:Choice>
              <mc:Fallback>
                <p:oleObj name="Equation" r:id="rId19" imgW="6984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36887" name="Equation" r:id="rId3" imgW="1218960" imgH="838080" progId="Equation.DSMT4">
                  <p:embed/>
                </p:oleObj>
              </mc:Choice>
              <mc:Fallback>
                <p:oleObj name="Equation" r:id="rId3" imgW="121896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9: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36888" name="Equation" r:id="rId5" imgW="419040" imgH="838080" progId="Equation.DSMT4">
                  <p:embed/>
                </p:oleObj>
              </mc:Choice>
              <mc:Fallback>
                <p:oleObj name="Equation" r:id="rId5" imgW="41904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36889" name="Equation" r:id="rId7" imgW="825480" imgH="838080" progId="Equation.DSMT4">
                  <p:embed/>
                </p:oleObj>
              </mc:Choice>
              <mc:Fallback>
                <p:oleObj name="Equation" r:id="rId7" imgW="82548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36890"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10: </a:t>
            </a:r>
            <a:r>
              <a:rPr lang="en-US" dirty="0"/>
              <a:t>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37901" name="Equation" r:id="rId3" imgW="266400" imgH="838080" progId="Equation.DSMT4">
                  <p:embed/>
                </p:oleObj>
              </mc:Choice>
              <mc:Fallback>
                <p:oleObj name="Equation" r:id="rId3" imgW="2664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3790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10: </a:t>
            </a:r>
            <a:r>
              <a:rPr lang="en-US" dirty="0"/>
              <a:t>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38951" name="Equation" r:id="rId3" imgW="1091880" imgH="838080" progId="Equation.DSMT4">
                  <p:embed/>
                </p:oleObj>
              </mc:Choice>
              <mc:Fallback>
                <p:oleObj name="Equation" r:id="rId3" imgW="1091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38952" name="Equation" r:id="rId5" imgW="279360" imgH="838080" progId="Equation.DSMT4">
                  <p:embed/>
                </p:oleObj>
              </mc:Choice>
              <mc:Fallback>
                <p:oleObj name="Equation" r:id="rId5" imgW="279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38953" name="Equation" r:id="rId7" imgW="825480" imgH="838080" progId="Equation.DSMT4">
                  <p:embed/>
                </p:oleObj>
              </mc:Choice>
              <mc:Fallback>
                <p:oleObj name="Equation" r:id="rId7" imgW="825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38954" name="Equation" r:id="rId9" imgW="1193760" imgH="838080" progId="Equation.DSMT4">
                  <p:embed/>
                </p:oleObj>
              </mc:Choice>
              <mc:Fallback>
                <p:oleObj name="Equation" r:id="rId9" imgW="11937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38955" name="Equation" r:id="rId11" imgW="482400" imgH="291960" progId="Equation.DSMT4">
                  <p:embed/>
                </p:oleObj>
              </mc:Choice>
              <mc:Fallback>
                <p:oleObj name="Equation" r:id="rId11" imgW="4824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38956" name="Equation" r:id="rId13" imgW="939600" imgH="838080" progId="Equation.DSMT4">
                  <p:embed/>
                </p:oleObj>
              </mc:Choice>
              <mc:Fallback>
                <p:oleObj name="Equation" r:id="rId13" imgW="9396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38957" name="Equation" r:id="rId15" imgW="799920" imgH="291960" progId="Equation.DSMT4">
                  <p:embed/>
                </p:oleObj>
              </mc:Choice>
              <mc:Fallback>
                <p:oleObj name="Equation" r:id="rId15" imgW="79992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10: </a:t>
            </a:r>
            <a:r>
              <a:rPr lang="en-US" dirty="0"/>
              <a:t>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11: </a:t>
            </a:r>
            <a:r>
              <a:rPr lang="en-US" dirty="0"/>
              <a:t>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39949"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39950" name="Equation" r:id="rId5" imgW="253800" imgH="838080" progId="Equation.DSMT4">
                  <p:embed/>
                </p:oleObj>
              </mc:Choice>
              <mc:Fallback>
                <p:oleObj name="Equation" r:id="rId5" imgW="2538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11: </a:t>
            </a:r>
            <a:r>
              <a:rPr lang="en-US" dirty="0"/>
              <a:t>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40988" name="Equation" r:id="rId3" imgW="253800" imgH="838080" progId="Equation.DSMT4">
                  <p:embed/>
                </p:oleObj>
              </mc:Choice>
              <mc:Fallback>
                <p:oleObj name="Equation" r:id="rId3" imgW="253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40989" name="Equation" r:id="rId5" imgW="927000" imgH="838080" progId="Equation.DSMT4">
                  <p:embed/>
                </p:oleObj>
              </mc:Choice>
              <mc:Fallback>
                <p:oleObj name="Equation" r:id="rId5" imgW="9270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40990"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40991" name="Equation" r:id="rId9" imgW="1104840" imgH="838080" progId="Equation.DSMT4">
                  <p:embed/>
                </p:oleObj>
              </mc:Choice>
              <mc:Fallback>
                <p:oleObj name="Equation" r:id="rId9" imgW="11048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40992" name="Equation" r:id="rId11" imgW="660240" imgH="291960" progId="Equation.DSMT4">
                  <p:embed/>
                </p:oleObj>
              </mc:Choice>
              <mc:Fallback>
                <p:oleObj name="Equation" r:id="rId11" imgW="6602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11302" name="Equation" r:id="rId3" imgW="279360" imgH="838080" progId="Equation.DSMT4">
                  <p:embed/>
                </p:oleObj>
              </mc:Choice>
              <mc:Fallback>
                <p:oleObj name="Equation" r:id="rId3" imgW="27936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11303" name="Equation" r:id="rId5" imgW="279360" imgH="838080" progId="Equation.DSMT4">
                  <p:embed/>
                </p:oleObj>
              </mc:Choice>
              <mc:Fallback>
                <p:oleObj name="Equation" r:id="rId5" imgW="27936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11304" name="Equation" r:id="rId7" imgW="723600" imgH="291960" progId="Equation.DSMT4">
                  <p:embed/>
                </p:oleObj>
              </mc:Choice>
              <mc:Fallback>
                <p:oleObj name="Equation" r:id="rId7" imgW="723600" imgH="29196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11305" name="Equation" r:id="rId9" imgW="723600" imgH="304560" progId="Equation.DSMT4">
                  <p:embed/>
                </p:oleObj>
              </mc:Choice>
              <mc:Fallback>
                <p:oleObj name="Equation" r:id="rId9" imgW="723600" imgH="3045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11306" name="Equation" r:id="rId11" imgW="901440" imgH="838080" progId="Equation.DSMT4">
                  <p:embed/>
                </p:oleObj>
              </mc:Choice>
              <mc:Fallback>
                <p:oleObj name="Equation" r:id="rId11" imgW="9014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11307" name="Equation" r:id="rId13" imgW="266400" imgH="838080" progId="Equation.DSMT4">
                  <p:embed/>
                </p:oleObj>
              </mc:Choice>
              <mc:Fallback>
                <p:oleObj name="Equation" r:id="rId13" imgW="266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11308" name="Equation" r:id="rId15" imgW="1193760" imgH="838080" progId="Equation.DSMT4">
                  <p:embed/>
                </p:oleObj>
              </mc:Choice>
              <mc:Fallback>
                <p:oleObj name="Equation" r:id="rId15" imgW="11937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1099" name="Equation" r:id="rId3" imgW="1054080" imgH="241200" progId="Equation.DSMT4">
                  <p:embed/>
                </p:oleObj>
              </mc:Choice>
              <mc:Fallback>
                <p:oleObj name="Equation" r:id="rId3" imgW="1054080" imgH="2412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1100" name="Equation" r:id="rId5" imgW="342720" imgH="838080" progId="Equation.DSMT4">
                  <p:embed/>
                </p:oleObj>
              </mc:Choice>
              <mc:Fallback>
                <p:oleObj name="Equation" r:id="rId5" imgW="342720" imgH="838080" progId="Equation.DSMT4">
                  <p:embed/>
                  <p:pic>
                    <p:nvPicPr>
                      <p:cNvPr id="0" name="Picture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1101" name="Equation" r:id="rId7" imgW="253800" imgH="838080" progId="Equation.DSMT4">
                  <p:embed/>
                </p:oleObj>
              </mc:Choice>
              <mc:Fallback>
                <p:oleObj name="Equation" r:id="rId7" imgW="253800" imgH="838080" progId="Equation.DSMT4">
                  <p:embed/>
                  <p:pic>
                    <p:nvPicPr>
                      <p:cNvPr id="0" name="Picture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extLst>
              <p:ext uri="{D42A27DB-BD31-4B8C-83A1-F6EECF244321}">
                <p14:modId xmlns:p14="http://schemas.microsoft.com/office/powerpoint/2010/main" val="777789328"/>
              </p:ext>
            </p:extLst>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1102" name="Equation" r:id="rId9" imgW="342720" imgH="838080" progId="Equation.DSMT4">
                  <p:embed/>
                </p:oleObj>
              </mc:Choice>
              <mc:Fallback>
                <p:oleObj name="Equation" r:id="rId9" imgW="342720" imgH="838080" progId="Equation.DSMT4">
                  <p:embed/>
                  <p:pic>
                    <p:nvPicPr>
                      <p:cNvPr id="0" name="Picture 37"/>
                      <p:cNvPicPr>
                        <a:picLocks noChangeAspect="1" noChangeArrowheads="1"/>
                      </p:cNvPicPr>
                      <p:nvPr/>
                    </p:nvPicPr>
                    <p:blipFill>
                      <a:blip r:embed="rId10"/>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1103" name="Equation" r:id="rId11" imgW="558720" imgH="647640" progId="Equation.DSMT4">
                  <p:embed/>
                </p:oleObj>
              </mc:Choice>
              <mc:Fallback>
                <p:oleObj name="Equation" r:id="rId11" imgW="558720" imgH="64764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1104" name="Equation" r:id="rId13" imgW="723600" imgH="711000" progId="Equation.DSMT4">
                  <p:embed/>
                </p:oleObj>
              </mc:Choice>
              <mc:Fallback>
                <p:oleObj name="Equation" r:id="rId13" imgW="723600" imgH="71100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1105" name="Equation" r:id="rId15" imgW="444240" imgH="228600" progId="Equation.DSMT4">
                  <p:embed/>
                </p:oleObj>
              </mc:Choice>
              <mc:Fallback>
                <p:oleObj name="Equation" r:id="rId15" imgW="444240" imgH="228600"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2: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extLst>
              <p:ext uri="{D42A27DB-BD31-4B8C-83A1-F6EECF244321}">
                <p14:modId xmlns:p14="http://schemas.microsoft.com/office/powerpoint/2010/main" val="2616119109"/>
              </p:ext>
            </p:extLst>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27689" name="Equation" r:id="rId3" imgW="520560" imgH="838080" progId="Equation.DSMT4">
                  <p:embed/>
                </p:oleObj>
              </mc:Choice>
              <mc:Fallback>
                <p:oleObj name="Equation" r:id="rId3" imgW="520560" imgH="838080" progId="Equation.DSMT4">
                  <p:embed/>
                  <p:pic>
                    <p:nvPicPr>
                      <p:cNvPr id="0" name="Picture 2"/>
                      <p:cNvPicPr>
                        <a:picLocks noChangeAspect="1" noChangeArrowheads="1"/>
                      </p:cNvPicPr>
                      <p:nvPr/>
                    </p:nvPicPr>
                    <p:blipFill>
                      <a:blip r:embed="rId4"/>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27690" name="Equation" r:id="rId5" imgW="1054080" imgH="241200" progId="Equation.DSMT4">
                  <p:embed/>
                </p:oleObj>
              </mc:Choice>
              <mc:Fallback>
                <p:oleObj name="Equation" r:id="rId5" imgW="1054080" imgH="2412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extLst>
              <p:ext uri="{D42A27DB-BD31-4B8C-83A1-F6EECF244321}">
                <p14:modId xmlns:p14="http://schemas.microsoft.com/office/powerpoint/2010/main" val="1231095490"/>
              </p:ext>
            </p:extLst>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27691" name="Equation" r:id="rId7" imgW="431640" imgH="838080" progId="Equation.DSMT4">
                  <p:embed/>
                </p:oleObj>
              </mc:Choice>
              <mc:Fallback>
                <p:oleObj name="Equation" r:id="rId7" imgW="4316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27692" name="Equation" r:id="rId9" imgW="761760" imgH="647640" progId="Equation.DSMT4">
                  <p:embed/>
                </p:oleObj>
              </mc:Choice>
              <mc:Fallback>
                <p:oleObj name="Equation" r:id="rId9" imgW="761760" imgH="647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27693" name="Equation" r:id="rId11" imgW="1054080" imgH="647640" progId="Equation.DSMT4">
                  <p:embed/>
                </p:oleObj>
              </mc:Choice>
              <mc:Fallback>
                <p:oleObj name="Equation" r:id="rId11" imgW="1054080" imgH="647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27694" name="Equation" r:id="rId13" imgW="850680" imgH="711000" progId="Equation.DSMT4">
                  <p:embed/>
                </p:oleObj>
              </mc:Choice>
              <mc:Fallback>
                <p:oleObj name="Equation" r:id="rId13" imgW="850680" imgH="7110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27695" name="Equation" r:id="rId15" imgW="444240" imgH="228600" progId="Equation.DSMT4">
                  <p:embed/>
                </p:oleObj>
              </mc:Choice>
              <mc:Fallback>
                <p:oleObj name="Equation" r:id="rId15" imgW="444240" imgH="22860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28690" name="Equation" r:id="rId3" imgW="2006280" imgH="838080" progId="Equation.DSMT4">
                  <p:embed/>
                </p:oleObj>
              </mc:Choice>
              <mc:Fallback>
                <p:oleObj name="Equation" r:id="rId3" imgW="20062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28691" name="Equation" r:id="rId5" imgW="825480" imgH="304560" progId="Equation.DSMT4">
                  <p:embed/>
                </p:oleObj>
              </mc:Choice>
              <mc:Fallback>
                <p:oleObj name="Equation" r:id="rId5" imgW="82548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28692" name="Equation" r:id="rId7" imgW="2438280" imgH="838080" progId="Equation.DSMT4">
                  <p:embed/>
                </p:oleObj>
              </mc:Choice>
              <mc:Fallback>
                <p:oleObj name="Equation" r:id="rId7" imgW="243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29735" name="Equation" r:id="rId3" imgW="812520" imgH="838080" progId="Equation.DSMT4">
                  <p:embed/>
                </p:oleObj>
              </mc:Choice>
              <mc:Fallback>
                <p:oleObj name="Equation" r:id="rId3" imgW="812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29736" name="Equation" r:id="rId5" imgW="368280" imgH="838080" progId="Equation.DSMT4">
                  <p:embed/>
                </p:oleObj>
              </mc:Choice>
              <mc:Fallback>
                <p:oleObj name="Equation" r:id="rId5" imgW="368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29737" name="Equation" r:id="rId7" imgW="253800" imgH="838080" progId="Equation.DSMT4">
                  <p:embed/>
                </p:oleObj>
              </mc:Choice>
              <mc:Fallback>
                <p:oleObj name="Equation" r:id="rId7" imgW="253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29738" name="Equation" r:id="rId9" imgW="342720" imgH="838080" progId="Equation.DSMT4">
                  <p:embed/>
                </p:oleObj>
              </mc:Choice>
              <mc:Fallback>
                <p:oleObj name="Equation" r:id="rId9" imgW="3427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29739" name="Equation" r:id="rId11" imgW="812520" imgH="838080" progId="Equation.DSMT4">
                  <p:embed/>
                </p:oleObj>
              </mc:Choice>
              <mc:Fallback>
                <p:oleObj name="Equation" r:id="rId11" imgW="8125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29740" name="Equation" r:id="rId13" imgW="927000" imgH="838080" progId="Equation.DSMT4">
                  <p:embed/>
                </p:oleObj>
              </mc:Choice>
              <mc:Fallback>
                <p:oleObj name="Equation" r:id="rId13" imgW="927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29741" name="Equation" r:id="rId15" imgW="1447560" imgH="838080" progId="Equation.DSMT4">
                  <p:embed/>
                </p:oleObj>
              </mc:Choice>
              <mc:Fallback>
                <p:oleObj name="Equation" r:id="rId15" imgW="14475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spid="_x0000_s30753" name="Equation" r:id="rId3" imgW="774360" imgH="838080" progId="Equation.DSMT4">
                  <p:embed/>
                </p:oleObj>
              </mc:Choice>
              <mc:Fallback>
                <p:oleObj name="Equation" r:id="rId3" imgW="774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spid="_x0000_s30754" name="Equation" r:id="rId5" imgW="393480" imgH="838080" progId="Equation.DSMT4">
                  <p:embed/>
                </p:oleObj>
              </mc:Choice>
              <mc:Fallback>
                <p:oleObj name="Equation" r:id="rId5" imgW="3934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spid="_x0000_s30755" name="Equation" r:id="rId7" imgW="368280" imgH="838080" progId="Equation.DSMT4">
                  <p:embed/>
                </p:oleObj>
              </mc:Choice>
              <mc:Fallback>
                <p:oleObj name="Equation" r:id="rId7" imgW="3682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spid="_x0000_s30756" name="Equation" r:id="rId9" imgW="774360" imgH="838080" progId="Equation.DSMT4">
                  <p:embed/>
                </p:oleObj>
              </mc:Choice>
              <mc:Fallback>
                <p:oleObj name="Equation" r:id="rId9" imgW="7743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spid="_x0000_s30757" name="Equation" r:id="rId11" imgW="952200" imgH="838080" progId="Equation.DSMT4">
                  <p:embed/>
                </p:oleObj>
              </mc:Choice>
              <mc:Fallback>
                <p:oleObj name="Equation" r:id="rId11" imgW="9522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spid="_x0000_s30758" name="Equation" r:id="rId13" imgW="698400" imgH="838080" progId="Equation.DSMT4">
                  <p:embed/>
                </p:oleObj>
              </mc:Choice>
              <mc:Fallback>
                <p:oleObj name="Equation" r:id="rId13" imgW="69840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31787" name="Equation" r:id="rId3" imgW="977760" imgH="838080" progId="Equation.DSMT4">
                  <p:embed/>
                </p:oleObj>
              </mc:Choice>
              <mc:Fallback>
                <p:oleObj name="Equation" r:id="rId3" imgW="9777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31788" name="Equation" r:id="rId5" imgW="266400" imgH="838080" progId="Equation.DSMT4">
                  <p:embed/>
                </p:oleObj>
              </mc:Choice>
              <mc:Fallback>
                <p:oleObj name="Equation" r:id="rId5" imgW="26640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31789" name="Equation" r:id="rId7" imgW="380880" imgH="838080" progId="Equation.DSMT4">
                  <p:embed/>
                </p:oleObj>
              </mc:Choice>
              <mc:Fallback>
                <p:oleObj name="Equation" r:id="rId7" imgW="380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31790" name="Equation" r:id="rId9" imgW="355320" imgH="838080" progId="Equation.DSMT4">
                  <p:embed/>
                </p:oleObj>
              </mc:Choice>
              <mc:Fallback>
                <p:oleObj name="Equation" r:id="rId9" imgW="3553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31791" name="Equation" r:id="rId11" imgW="977760" imgH="838080" progId="Equation.DSMT4">
                  <p:embed/>
                </p:oleObj>
              </mc:Choice>
              <mc:Fallback>
                <p:oleObj name="Equation" r:id="rId11" imgW="9777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31792" name="Equation" r:id="rId13" imgW="1091880" imgH="838080" progId="Equation.DSMT4">
                  <p:embed/>
                </p:oleObj>
              </mc:Choice>
              <mc:Fallback>
                <p:oleObj name="Equation" r:id="rId13" imgW="10918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31793" name="Equation" r:id="rId15" imgW="520560" imgH="838080" progId="Equation.DSMT4">
                  <p:embed/>
                </p:oleObj>
              </mc:Choice>
              <mc:Fallback>
                <p:oleObj name="Equation" r:id="rId15" imgW="5205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31794" name="Equation" r:id="rId17" imgW="1193760" imgH="838080" progId="Equation.DSMT4">
                  <p:embed/>
                </p:oleObj>
              </mc:Choice>
              <mc:Fallback>
                <p:oleObj name="Equation" r:id="rId17" imgW="119376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911</TotalTime>
  <Words>610</Words>
  <Application>Microsoft Office PowerPoint</Application>
  <PresentationFormat>On-screen Show (4:3)</PresentationFormat>
  <Paragraphs>86</Paragraphs>
  <Slides>19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5" baseType="lpstr">
      <vt:lpstr>Arial</vt:lpstr>
      <vt:lpstr>Calibri</vt:lpstr>
      <vt:lpstr>Courier New</vt:lpstr>
      <vt:lpstr>Office Theme</vt:lpstr>
      <vt:lpstr>Equation</vt:lpstr>
      <vt:lpstr>MathType 6.0 Equation</vt:lpstr>
      <vt:lpstr>Section 2.3</vt:lpstr>
      <vt:lpstr>Objectives</vt:lpstr>
      <vt:lpstr>Reciprocals</vt:lpstr>
      <vt:lpstr>Example 1: Finding Reciprocals</vt:lpstr>
      <vt:lpstr>Example 2: Finding Reciprocals</vt:lpstr>
      <vt:lpstr>To Divide Fractions</vt:lpstr>
      <vt:lpstr>Example 3: Dividing Fractions </vt:lpstr>
      <vt:lpstr>Example 4: Dividing Fractions </vt:lpstr>
      <vt:lpstr>Example 5: Dividing and Reducing Fractions</vt:lpstr>
      <vt:lpstr>Example 6: Dividing and Reducing Fractions</vt:lpstr>
      <vt:lpstr>Completion Example 7: Dividing and Reducing Fractions</vt:lpstr>
      <vt:lpstr>Completion Example 8: Dividing and Reducing Fractions</vt:lpstr>
      <vt:lpstr>Example 9: Finding a Missing Number</vt:lpstr>
      <vt:lpstr>Example 9: Finding a Missing Number (cont.)</vt:lpstr>
      <vt:lpstr>Example 10: Application: Dividing Fractions </vt:lpstr>
      <vt:lpstr>Example 10: Application: Dividing Fractions (cont.) </vt:lpstr>
      <vt:lpstr>Example 10: Application: Dividing Fractions (cont.) </vt:lpstr>
      <vt:lpstr>Example 11: Application: Multiplying and Dividing Fractions</vt:lpstr>
      <vt:lpstr>Example 11: Application: Multiplying and Dividing Fractions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167</cp:revision>
  <dcterms:created xsi:type="dcterms:W3CDTF">2013-04-26T14:43:13Z</dcterms:created>
  <dcterms:modified xsi:type="dcterms:W3CDTF">2018-07-06T15:15:53Z</dcterms:modified>
</cp:coreProperties>
</file>