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82" r:id="rId17"/>
    <p:sldId id="274" r:id="rId18"/>
    <p:sldId id="284" r:id="rId19"/>
    <p:sldId id="283" r:id="rId20"/>
    <p:sldId id="285" r:id="rId21"/>
    <p:sldId id="276" r:id="rId22"/>
    <p:sldId id="278" r:id="rId23"/>
    <p:sldId id="279" r:id="rId24"/>
    <p:sldId id="286" r:id="rId25"/>
    <p:sldId id="287" r:id="rId26"/>
    <p:sldId id="288" r:id="rId27"/>
    <p:sldId id="289"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extLst/>
  </p:cmAuthor>
  <p:cmAuthor id="2" name="Nicholas Belloit" initials="NB [2]" lastIdx="1" clrIdx="1">
    <p:extLst/>
  </p:cmAuthor>
  <p:cmAuthor id="3" name="Nicholas Belloit" initials="NB [3]" lastIdx="1" clrIdx="2">
    <p:extLst/>
  </p:cmAuthor>
  <p:cmAuthor id="4" name="Nicholas Belloit" initials="NB [4]" lastIdx="1" clrIdx="3">
    <p:extLst/>
  </p:cmAuthor>
  <p:cmAuthor id="5" name="Nicholas Belloit" initials="NB [5]" lastIdx="1" clrIdx="4">
    <p:extLst/>
  </p:cmAuthor>
  <p:cmAuthor id="6" name="Nicholas Belloit" initials="NB [6]" lastIdx="1" clrIdx="5">
    <p:extLst/>
  </p:cmAuthor>
  <p:cmAuthor id="7" name="Nicholas Belloit" initials="NB [7]" lastIdx="1" clrIdx="6">
    <p:extLst/>
  </p:cmAuthor>
  <p:cmAuthor id="8" name="Nicholas Belloit" initials="NB [8]" lastIdx="1" clrIdx="7">
    <p:extLst/>
  </p:cmAuthor>
  <p:cmAuthor id="9" name="Nicholas Belloit" initials="NB [9]" lastIdx="1" clrIdx="8">
    <p:extLst/>
  </p:cmAuthor>
  <p:cmAuthor id="10" name="Nicholas Belloit" initials="NB [10]" lastIdx="1" clrIdx="9">
    <p:extLst/>
  </p:cmAuthor>
  <p:cmAuthor id="11" name="Nicholas Belloit" initials="NB [11]" lastIdx="1" clrIdx="10">
    <p:extLst/>
  </p:cmAuthor>
  <p:cmAuthor id="12" name="Nicholas Belloit" initials="NB [12]" lastIdx="1" clrIdx="11">
    <p:extLst/>
  </p:cmAuthor>
  <p:cmAuthor id="13" name="Nicholas Belloit" initials="NB [13]" lastIdx="1" clrIdx="12">
    <p:extLst/>
  </p:cmAuthor>
  <p:cmAuthor id="14" name="Nicholas Belloit" initials="NB [14]" lastIdx="1" clrIdx="13">
    <p:extLst/>
  </p:cmAuthor>
  <p:cmAuthor id="15" name="Nicholas Belloit" initials="NB [15]" lastIdx="1" clrIdx="1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9900FF"/>
    <a:srgbClr val="07FF3F"/>
    <a:srgbClr val="0000FF"/>
    <a:srgbClr val="007F7F"/>
    <a:srgbClr val="3C86A6"/>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05" d="100"/>
          <a:sy n="105" d="100"/>
        </p:scale>
        <p:origin x="44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68.wmf"/><Relationship Id="rId4" Type="http://schemas.openxmlformats.org/officeDocument/2006/relationships/image" Target="../media/image62.wmf"/><Relationship Id="rId9" Type="http://schemas.openxmlformats.org/officeDocument/2006/relationships/image" Target="../media/image6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60.wmf"/><Relationship Id="rId7" Type="http://schemas.openxmlformats.org/officeDocument/2006/relationships/image" Target="../media/image91.wmf"/><Relationship Id="rId2" Type="http://schemas.openxmlformats.org/officeDocument/2006/relationships/image" Target="../media/image88.wmf"/><Relationship Id="rId1" Type="http://schemas.openxmlformats.org/officeDocument/2006/relationships/image" Target="../media/image63.wmf"/><Relationship Id="rId6" Type="http://schemas.openxmlformats.org/officeDocument/2006/relationships/image" Target="../media/image90.wmf"/><Relationship Id="rId5" Type="http://schemas.openxmlformats.org/officeDocument/2006/relationships/image" Target="../media/image62.wmf"/><Relationship Id="rId10" Type="http://schemas.openxmlformats.org/officeDocument/2006/relationships/image" Target="../media/image94.wmf"/><Relationship Id="rId4" Type="http://schemas.openxmlformats.org/officeDocument/2006/relationships/image" Target="../media/image89.wmf"/><Relationship Id="rId9"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4" Type="http://schemas.openxmlformats.org/officeDocument/2006/relationships/image" Target="../media/image9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5.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14.wmf"/><Relationship Id="rId3" Type="http://schemas.openxmlformats.org/officeDocument/2006/relationships/image" Target="../media/image109.wmf"/><Relationship Id="rId7" Type="http://schemas.openxmlformats.org/officeDocument/2006/relationships/image" Target="../media/image113.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2.wmf"/><Relationship Id="rId3" Type="http://schemas.openxmlformats.org/officeDocument/2006/relationships/image" Target="../media/image117.wmf"/><Relationship Id="rId7" Type="http://schemas.openxmlformats.org/officeDocument/2006/relationships/image" Target="../media/image121.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9"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43.bin"/><Relationship Id="rId18" Type="http://schemas.openxmlformats.org/officeDocument/2006/relationships/image" Target="../media/image35.wmf"/><Relationship Id="rId3" Type="http://schemas.openxmlformats.org/officeDocument/2006/relationships/oleObject" Target="../embeddings/oleObject38.bin"/><Relationship Id="rId21" Type="http://schemas.openxmlformats.org/officeDocument/2006/relationships/oleObject" Target="../embeddings/oleObject47.bin"/><Relationship Id="rId7" Type="http://schemas.openxmlformats.org/officeDocument/2006/relationships/oleObject" Target="../embeddings/oleObject40.bin"/><Relationship Id="rId12" Type="http://schemas.openxmlformats.org/officeDocument/2006/relationships/image" Target="../media/image32.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6.vml"/><Relationship Id="rId6" Type="http://schemas.openxmlformats.org/officeDocument/2006/relationships/image" Target="../media/image29.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31.wmf"/><Relationship Id="rId19" Type="http://schemas.openxmlformats.org/officeDocument/2006/relationships/oleObject" Target="../embeddings/oleObject46.bin"/><Relationship Id="rId4" Type="http://schemas.openxmlformats.org/officeDocument/2006/relationships/image" Target="../media/image28.wmf"/><Relationship Id="rId9" Type="http://schemas.openxmlformats.org/officeDocument/2006/relationships/oleObject" Target="../embeddings/oleObject41.bin"/><Relationship Id="rId14" Type="http://schemas.openxmlformats.org/officeDocument/2006/relationships/image" Target="../media/image33.wmf"/><Relationship Id="rId22" Type="http://schemas.openxmlformats.org/officeDocument/2006/relationships/image" Target="../media/image37.wmf"/></Relationships>
</file>

<file path=ppt/slides/_rels/slide12.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53.bin"/><Relationship Id="rId18" Type="http://schemas.openxmlformats.org/officeDocument/2006/relationships/image" Target="../media/image45.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42.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51.bin"/><Relationship Id="rId1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9.bin"/></Relationships>
</file>

<file path=ppt/slides/_rels/slide14.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66.bin"/><Relationship Id="rId18" Type="http://schemas.openxmlformats.org/officeDocument/2006/relationships/image" Target="../media/image58.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55.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64.bin"/><Relationship Id="rId14" Type="http://schemas.openxmlformats.org/officeDocument/2006/relationships/image" Target="../media/image56.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74.bin"/><Relationship Id="rId18" Type="http://schemas.openxmlformats.org/officeDocument/2006/relationships/image" Target="../media/image66.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63.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0.vml"/><Relationship Id="rId6" Type="http://schemas.openxmlformats.org/officeDocument/2006/relationships/image" Target="../media/image60.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62.wmf"/><Relationship Id="rId19" Type="http://schemas.openxmlformats.org/officeDocument/2006/relationships/oleObject" Target="../embeddings/oleObject77.bin"/><Relationship Id="rId4" Type="http://schemas.openxmlformats.org/officeDocument/2006/relationships/image" Target="../media/image59.wmf"/><Relationship Id="rId9" Type="http://schemas.openxmlformats.org/officeDocument/2006/relationships/oleObject" Target="../embeddings/oleObject72.bin"/><Relationship Id="rId14" Type="http://schemas.openxmlformats.org/officeDocument/2006/relationships/image" Target="../media/image64.wmf"/><Relationship Id="rId22" Type="http://schemas.openxmlformats.org/officeDocument/2006/relationships/image" Target="../media/image68.wmf"/></Relationships>
</file>

<file path=ppt/slides/_rels/slide16.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4.bin"/><Relationship Id="rId18" Type="http://schemas.openxmlformats.org/officeDocument/2006/relationships/image" Target="../media/image76.wmf"/><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73.wmf"/><Relationship Id="rId17" Type="http://schemas.openxmlformats.org/officeDocument/2006/relationships/oleObject" Target="../embeddings/oleObject86.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1.vml"/><Relationship Id="rId6" Type="http://schemas.openxmlformats.org/officeDocument/2006/relationships/image" Target="../media/image70.wmf"/><Relationship Id="rId11" Type="http://schemas.openxmlformats.org/officeDocument/2006/relationships/oleObject" Target="../embeddings/oleObject83.bin"/><Relationship Id="rId5" Type="http://schemas.openxmlformats.org/officeDocument/2006/relationships/oleObject" Target="../embeddings/oleObject80.bin"/><Relationship Id="rId15" Type="http://schemas.openxmlformats.org/officeDocument/2006/relationships/oleObject" Target="../embeddings/oleObject85.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82.bin"/><Relationship Id="rId14" Type="http://schemas.openxmlformats.org/officeDocument/2006/relationships/image" Target="../media/image74.wmf"/></Relationships>
</file>

<file path=ppt/slides/_rels/slide17.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8.wmf"/><Relationship Id="rId5" Type="http://schemas.openxmlformats.org/officeDocument/2006/relationships/oleObject" Target="../embeddings/oleObject88.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90.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2.wmf"/><Relationship Id="rId5" Type="http://schemas.openxmlformats.org/officeDocument/2006/relationships/oleObject" Target="../embeddings/oleObject92.bin"/><Relationship Id="rId4" Type="http://schemas.openxmlformats.org/officeDocument/2006/relationships/image" Target="../media/image8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93.bin"/><Relationship Id="rId7"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4.wmf"/><Relationship Id="rId5" Type="http://schemas.openxmlformats.org/officeDocument/2006/relationships/oleObject" Target="../embeddings/oleObject94.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96.bin"/></Relationships>
</file>

<file path=ppt/slides/_rels/slide21.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102.bin"/><Relationship Id="rId18" Type="http://schemas.openxmlformats.org/officeDocument/2006/relationships/image" Target="../media/image92.wmf"/><Relationship Id="rId3" Type="http://schemas.openxmlformats.org/officeDocument/2006/relationships/oleObject" Target="../embeddings/oleObject97.bin"/><Relationship Id="rId21" Type="http://schemas.openxmlformats.org/officeDocument/2006/relationships/oleObject" Target="../embeddings/oleObject106.bin"/><Relationship Id="rId7" Type="http://schemas.openxmlformats.org/officeDocument/2006/relationships/oleObject" Target="../embeddings/oleObject99.bin"/><Relationship Id="rId12" Type="http://schemas.openxmlformats.org/officeDocument/2006/relationships/image" Target="../media/image62.wmf"/><Relationship Id="rId17" Type="http://schemas.openxmlformats.org/officeDocument/2006/relationships/oleObject" Target="../embeddings/oleObject104.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5.vml"/><Relationship Id="rId6" Type="http://schemas.openxmlformats.org/officeDocument/2006/relationships/image" Target="../media/image88.wmf"/><Relationship Id="rId11" Type="http://schemas.openxmlformats.org/officeDocument/2006/relationships/oleObject" Target="../embeddings/oleObject101.bin"/><Relationship Id="rId5" Type="http://schemas.openxmlformats.org/officeDocument/2006/relationships/oleObject" Target="../embeddings/oleObject98.bin"/><Relationship Id="rId15" Type="http://schemas.openxmlformats.org/officeDocument/2006/relationships/oleObject" Target="../embeddings/oleObject103.bin"/><Relationship Id="rId10" Type="http://schemas.openxmlformats.org/officeDocument/2006/relationships/image" Target="../media/image89.wmf"/><Relationship Id="rId19" Type="http://schemas.openxmlformats.org/officeDocument/2006/relationships/oleObject" Target="../embeddings/oleObject105.bin"/><Relationship Id="rId4" Type="http://schemas.openxmlformats.org/officeDocument/2006/relationships/image" Target="../media/image63.wmf"/><Relationship Id="rId9" Type="http://schemas.openxmlformats.org/officeDocument/2006/relationships/oleObject" Target="../embeddings/oleObject100.bin"/><Relationship Id="rId14" Type="http://schemas.openxmlformats.org/officeDocument/2006/relationships/image" Target="../media/image90.wmf"/><Relationship Id="rId22" Type="http://schemas.openxmlformats.org/officeDocument/2006/relationships/image" Target="../media/image9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107.bin"/><Relationship Id="rId7"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6.wmf"/><Relationship Id="rId5" Type="http://schemas.openxmlformats.org/officeDocument/2006/relationships/oleObject" Target="../embeddings/oleObject108.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110.bin"/></Relationships>
</file>

<file path=ppt/slides/_rels/slide26.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16.bin"/><Relationship Id="rId18" Type="http://schemas.openxmlformats.org/officeDocument/2006/relationships/image" Target="../media/image106.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03.wmf"/><Relationship Id="rId17" Type="http://schemas.openxmlformats.org/officeDocument/2006/relationships/oleObject" Target="../embeddings/oleObject118.bin"/><Relationship Id="rId2" Type="http://schemas.openxmlformats.org/officeDocument/2006/relationships/slideLayout" Target="../slideLayouts/slideLayout2.xml"/><Relationship Id="rId16" Type="http://schemas.openxmlformats.org/officeDocument/2006/relationships/image" Target="../media/image105.wmf"/><Relationship Id="rId1" Type="http://schemas.openxmlformats.org/officeDocument/2006/relationships/vmlDrawing" Target="../drawings/vmlDrawing17.vml"/><Relationship Id="rId6" Type="http://schemas.openxmlformats.org/officeDocument/2006/relationships/image" Target="../media/image100.wmf"/><Relationship Id="rId11" Type="http://schemas.openxmlformats.org/officeDocument/2006/relationships/oleObject" Target="../embeddings/oleObject115.bin"/><Relationship Id="rId5" Type="http://schemas.openxmlformats.org/officeDocument/2006/relationships/oleObject" Target="../embeddings/oleObject112.bin"/><Relationship Id="rId15" Type="http://schemas.openxmlformats.org/officeDocument/2006/relationships/oleObject" Target="../embeddings/oleObject117.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14.bin"/><Relationship Id="rId14" Type="http://schemas.openxmlformats.org/officeDocument/2006/relationships/image" Target="../media/image104.wmf"/></Relationships>
</file>

<file path=ppt/slides/_rels/slide27.xml.rels><?xml version="1.0" encoding="UTF-8" standalone="yes"?>
<Relationships xmlns="http://schemas.openxmlformats.org/package/2006/relationships"><Relationship Id="rId8" Type="http://schemas.openxmlformats.org/officeDocument/2006/relationships/image" Target="../media/image109.wmf"/><Relationship Id="rId13" Type="http://schemas.openxmlformats.org/officeDocument/2006/relationships/oleObject" Target="../embeddings/oleObject124.bin"/><Relationship Id="rId18" Type="http://schemas.openxmlformats.org/officeDocument/2006/relationships/image" Target="../media/image114.wmf"/><Relationship Id="rId3" Type="http://schemas.openxmlformats.org/officeDocument/2006/relationships/oleObject" Target="../embeddings/oleObject119.bin"/><Relationship Id="rId7" Type="http://schemas.openxmlformats.org/officeDocument/2006/relationships/oleObject" Target="../embeddings/oleObject121.bin"/><Relationship Id="rId12" Type="http://schemas.openxmlformats.org/officeDocument/2006/relationships/image" Target="../media/image111.wmf"/><Relationship Id="rId17" Type="http://schemas.openxmlformats.org/officeDocument/2006/relationships/oleObject" Target="../embeddings/oleObject126.bin"/><Relationship Id="rId2" Type="http://schemas.openxmlformats.org/officeDocument/2006/relationships/slideLayout" Target="../slideLayouts/slideLayout2.xml"/><Relationship Id="rId16" Type="http://schemas.openxmlformats.org/officeDocument/2006/relationships/image" Target="../media/image113.wmf"/><Relationship Id="rId1" Type="http://schemas.openxmlformats.org/officeDocument/2006/relationships/vmlDrawing" Target="../drawings/vmlDrawing18.vml"/><Relationship Id="rId6" Type="http://schemas.openxmlformats.org/officeDocument/2006/relationships/image" Target="../media/image108.wmf"/><Relationship Id="rId11" Type="http://schemas.openxmlformats.org/officeDocument/2006/relationships/oleObject" Target="../embeddings/oleObject123.bin"/><Relationship Id="rId5" Type="http://schemas.openxmlformats.org/officeDocument/2006/relationships/oleObject" Target="../embeddings/oleObject120.bin"/><Relationship Id="rId15" Type="http://schemas.openxmlformats.org/officeDocument/2006/relationships/oleObject" Target="../embeddings/oleObject125.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122.bin"/><Relationship Id="rId14" Type="http://schemas.openxmlformats.org/officeDocument/2006/relationships/image" Target="../media/image112.wmf"/></Relationships>
</file>

<file path=ppt/slides/_rels/slide28.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32.bin"/><Relationship Id="rId18" Type="http://schemas.openxmlformats.org/officeDocument/2006/relationships/image" Target="../media/image122.wmf"/><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19.wmf"/><Relationship Id="rId17" Type="http://schemas.openxmlformats.org/officeDocument/2006/relationships/oleObject" Target="../embeddings/oleObject134.bin"/><Relationship Id="rId2" Type="http://schemas.openxmlformats.org/officeDocument/2006/relationships/slideLayout" Target="../slideLayouts/slideLayout2.xml"/><Relationship Id="rId16" Type="http://schemas.openxmlformats.org/officeDocument/2006/relationships/image" Target="../media/image121.wmf"/><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31.bin"/><Relationship Id="rId5" Type="http://schemas.openxmlformats.org/officeDocument/2006/relationships/oleObject" Target="../embeddings/oleObject128.bin"/><Relationship Id="rId15" Type="http://schemas.openxmlformats.org/officeDocument/2006/relationships/oleObject" Target="../embeddings/oleObject133.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30.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8.bin"/><Relationship Id="rId18" Type="http://schemas.openxmlformats.org/officeDocument/2006/relationships/oleObject" Target="../embeddings/oleObject33.bin"/><Relationship Id="rId3" Type="http://schemas.openxmlformats.org/officeDocument/2006/relationships/oleObject" Target="../embeddings/oleObject22.bin"/><Relationship Id="rId21" Type="http://schemas.openxmlformats.org/officeDocument/2006/relationships/oleObject" Target="../embeddings/oleObject35.bin"/><Relationship Id="rId7" Type="http://schemas.openxmlformats.org/officeDocument/2006/relationships/oleObject" Target="../embeddings/oleObject24.bin"/><Relationship Id="rId12" Type="http://schemas.openxmlformats.org/officeDocument/2006/relationships/oleObject" Target="../embeddings/oleObject27.bin"/><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image" Target="../media/image27.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30.bin"/><Relationship Id="rId23" Type="http://schemas.openxmlformats.org/officeDocument/2006/relationships/oleObject" Target="../embeddings/oleObject37.bin"/><Relationship Id="rId10" Type="http://schemas.openxmlformats.org/officeDocument/2006/relationships/image" Target="../media/image26.wmf"/><Relationship Id="rId19" Type="http://schemas.openxmlformats.org/officeDocument/2006/relationships/oleObject" Target="../embeddings/oleObject34.bin"/><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oleObject" Target="../embeddings/oleObject29.bin"/><Relationship Id="rId22" Type="http://schemas.openxmlformats.org/officeDocument/2006/relationships/oleObject" Target="../embeddings/oleObject3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tx1"/>
                </a:solidFill>
              </a:rPr>
              <a:t>Example 4: Finding the Least Common </a:t>
            </a:r>
            <a:br>
              <a:rPr lang="en-US" sz="3200">
                <a:solidFill>
                  <a:schemeClr val="tx1"/>
                </a:solidFill>
              </a:rPr>
            </a:br>
            <a:r>
              <a:rPr lang="en-US" sz="320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15529" name="Equation" r:id="rId3" imgW="368300" imgH="279400" progId="Equation.DSMT4">
                  <p:embed/>
                </p:oleObj>
              </mc:Choice>
              <mc:Fallback>
                <p:oleObj name="Equation" r:id="rId3" imgW="368300" imgH="279400" progId="Equation.DSMT4">
                  <p:embed/>
                  <p:pic>
                    <p:nvPicPr>
                      <p:cNvPr id="0"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15530" name="Equation" r:id="rId5" imgW="1117440" imgH="291960" progId="Equation.DSMT4">
                  <p:embed/>
                </p:oleObj>
              </mc:Choice>
              <mc:Fallback>
                <p:oleObj name="Equation" r:id="rId5" imgW="1117440" imgH="291960"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15531" name="Equation" r:id="rId7" imgW="380835" imgH="291973" progId="Equation.DSMT4">
                  <p:embed/>
                </p:oleObj>
              </mc:Choice>
              <mc:Fallback>
                <p:oleObj name="Equation" r:id="rId7" imgW="380835" imgH="291973" progId="Equation.DSMT4">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1385272671"/>
              </p:ext>
            </p:extLst>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spid="_x0000_s15532" name="Equation" r:id="rId9" imgW="1104840" imgH="291960" progId="Equation.DSMT4">
                  <p:embed/>
                </p:oleObj>
              </mc:Choice>
              <mc:Fallback>
                <p:oleObj name="Equation" r:id="rId9" imgW="1104840" imgH="291960" progId="Equation.DSMT4">
                  <p:embed/>
                  <p:pic>
                    <p:nvPicPr>
                      <p:cNvPr id="0" name="Picture 50"/>
                      <p:cNvPicPr>
                        <a:picLocks noChangeAspect="1" noChangeArrowheads="1"/>
                      </p:cNvPicPr>
                      <p:nvPr/>
                    </p:nvPicPr>
                    <p:blipFill>
                      <a:blip r:embed="rId10"/>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15533" name="Equation" r:id="rId11" imgW="380835" imgH="279279" progId="Equation.DSMT4">
                  <p:embed/>
                </p:oleObj>
              </mc:Choice>
              <mc:Fallback>
                <p:oleObj name="Equation" r:id="rId11" imgW="380835" imgH="279279"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4127678383"/>
              </p:ext>
            </p:extLst>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spid="_x0000_s15534" name="Equation" r:id="rId13" imgW="1104840" imgH="291960" progId="Equation.DSMT4">
                  <p:embed/>
                </p:oleObj>
              </mc:Choice>
              <mc:Fallback>
                <p:oleObj name="Equation" r:id="rId13" imgW="1104840" imgH="291960" progId="Equation.DSMT4">
                  <p:embed/>
                  <p:pic>
                    <p:nvPicPr>
                      <p:cNvPr id="0" name="Picture 53"/>
                      <p:cNvPicPr>
                        <a:picLocks noChangeAspect="1" noChangeArrowheads="1"/>
                      </p:cNvPicPr>
                      <p:nvPr/>
                    </p:nvPicPr>
                    <p:blipFill>
                      <a:blip r:embed="rId14"/>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15535" name="Equation" r:id="rId15" imgW="381000" imgH="1562100" progId="Equation.DSMT4">
                  <p:embed/>
                </p:oleObj>
              </mc:Choice>
              <mc:Fallback>
                <p:oleObj name="Equation" r:id="rId15" imgW="381000" imgH="1562100" progId="Equation.DSMT4">
                  <p:embed/>
                  <p:pic>
                    <p:nvPicPr>
                      <p:cNvPr id="0" name="Picture 5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15536" name="Equation" r:id="rId17" imgW="634680" imgH="291960" progId="Equation.DSMT4">
                  <p:embed/>
                </p:oleObj>
              </mc:Choice>
              <mc:Fallback>
                <p:oleObj name="Equation" r:id="rId17" imgW="634680" imgH="291960" progId="Equation.DSMT4">
                  <p:embed/>
                  <p:pic>
                    <p:nvPicPr>
                      <p:cNvPr id="0" name="Picture 5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1149549502"/>
              </p:ext>
            </p:extLst>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spid="_x0000_s15537" name="Equation" r:id="rId19" imgW="2057400" imgH="291960" progId="Equation.DSMT4">
                  <p:embed/>
                </p:oleObj>
              </mc:Choice>
              <mc:Fallback>
                <p:oleObj name="Equation" r:id="rId19" imgW="2057400" imgH="291960" progId="Equation.DSMT4">
                  <p:embed/>
                  <p:pic>
                    <p:nvPicPr>
                      <p:cNvPr id="0" name="Picture 56"/>
                      <p:cNvPicPr>
                        <a:picLocks noChangeAspect="1" noChangeArrowheads="1"/>
                      </p:cNvPicPr>
                      <p:nvPr/>
                    </p:nvPicPr>
                    <p:blipFill>
                      <a:blip r:embed="rId20"/>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15538" name="Equation" r:id="rId21" imgW="1002960" imgH="291960" progId="Equation.DSMT4">
                  <p:embed/>
                </p:oleObj>
              </mc:Choice>
              <mc:Fallback>
                <p:oleObj name="Equation" r:id="rId21" imgW="1002960" imgH="291960" progId="Equation.DSMT4">
                  <p:embed/>
                  <p:pic>
                    <p:nvPicPr>
                      <p:cNvPr id="0" name="Picture 5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a:solidFill>
                  <a:schemeClr val="tx1"/>
                </a:solidFill>
              </a:rPr>
              <a:t>Example 5: Finding the Least Common </a:t>
            </a:r>
            <a:br>
              <a:rPr lang="en-US" sz="3200">
                <a:solidFill>
                  <a:schemeClr val="tx1"/>
                </a:solidFill>
              </a:rPr>
            </a:br>
            <a:r>
              <a:rPr lang="en-US" sz="320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14468" name="Equation" r:id="rId3" imgW="203112" imgH="291973" progId="Equation.DSMT4">
                  <p:embed/>
                </p:oleObj>
              </mc:Choice>
              <mc:Fallback>
                <p:oleObj name="Equation" r:id="rId3" imgW="203112" imgH="291973"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14469" name="Equation" r:id="rId5" imgW="368140" imgH="291973" progId="Equation.DSMT4">
                  <p:embed/>
                </p:oleObj>
              </mc:Choice>
              <mc:Fallback>
                <p:oleObj name="Equation" r:id="rId5" imgW="368140" imgH="291973"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14470" name="Equation" r:id="rId7" imgW="634680" imgH="291960" progId="Equation.DSMT4">
                  <p:embed/>
                </p:oleObj>
              </mc:Choice>
              <mc:Fallback>
                <p:oleObj name="Equation" r:id="rId7" imgW="634680" imgH="2919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4102575470"/>
              </p:ext>
            </p:extLst>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spid="_x0000_s14471" name="Equation" r:id="rId9" imgW="1104840" imgH="279360" progId="Equation.DSMT4">
                  <p:embed/>
                </p:oleObj>
              </mc:Choice>
              <mc:Fallback>
                <p:oleObj name="Equation" r:id="rId9" imgW="1104840" imgH="279360" progId="Equation.DSMT4">
                  <p:embed/>
                  <p:pic>
                    <p:nvPicPr>
                      <p:cNvPr id="0" name="Picture 36"/>
                      <p:cNvPicPr>
                        <a:picLocks noChangeAspect="1" noChangeArrowheads="1"/>
                      </p:cNvPicPr>
                      <p:nvPr/>
                    </p:nvPicPr>
                    <p:blipFill>
                      <a:blip r:embed="rId10"/>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1927387456"/>
              </p:ext>
            </p:extLst>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14472" name="Equation" r:id="rId11" imgW="799920" imgH="291960" progId="Equation.DSMT4">
                  <p:embed/>
                </p:oleObj>
              </mc:Choice>
              <mc:Fallback>
                <p:oleObj name="Equation" r:id="rId11" imgW="799920" imgH="291960" progId="Equation.DSMT4">
                  <p:embed/>
                  <p:pic>
                    <p:nvPicPr>
                      <p:cNvPr id="0" name="Picture 38"/>
                      <p:cNvPicPr>
                        <a:picLocks noChangeAspect="1" noChangeArrowheads="1"/>
                      </p:cNvPicPr>
                      <p:nvPr/>
                    </p:nvPicPr>
                    <p:blipFill>
                      <a:blip r:embed="rId12"/>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15655734"/>
              </p:ext>
            </p:extLst>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spid="_x0000_s14473" name="Equation" r:id="rId13" imgW="1739880" imgH="291960" progId="Equation.DSMT4">
                  <p:embed/>
                </p:oleObj>
              </mc:Choice>
              <mc:Fallback>
                <p:oleObj name="Equation" r:id="rId13" imgW="1739880" imgH="291960" progId="Equation.DSMT4">
                  <p:embed/>
                  <p:pic>
                    <p:nvPicPr>
                      <p:cNvPr id="0" name="Picture 40"/>
                      <p:cNvPicPr>
                        <a:picLocks noChangeAspect="1" noChangeArrowheads="1"/>
                      </p:cNvPicPr>
                      <p:nvPr/>
                    </p:nvPicPr>
                    <p:blipFill>
                      <a:blip r:embed="rId14"/>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232822635"/>
              </p:ext>
            </p:extLst>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14474" name="Equation" r:id="rId15" imgW="825480" imgH="291960" progId="Equation.DSMT4">
                  <p:embed/>
                </p:oleObj>
              </mc:Choice>
              <mc:Fallback>
                <p:oleObj name="Equation" r:id="rId15" imgW="825480" imgH="291960" progId="Equation.DSMT4">
                  <p:embed/>
                  <p:pic>
                    <p:nvPicPr>
                      <p:cNvPr id="0" name="Picture 41"/>
                      <p:cNvPicPr>
                        <a:picLocks noChangeAspect="1" noChangeArrowheads="1"/>
                      </p:cNvPicPr>
                      <p:nvPr/>
                    </p:nvPicPr>
                    <p:blipFill>
                      <a:blip r:embed="rId16"/>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14475" name="Equation" r:id="rId17" imgW="381000" imgH="1028700" progId="Equation.DSMT4">
                  <p:embed/>
                </p:oleObj>
              </mc:Choice>
              <mc:Fallback>
                <p:oleObj name="Equation" r:id="rId17" imgW="381000" imgH="1028700" progId="Equation.DSMT4">
                  <p:embed/>
                  <p:pic>
                    <p:nvPicPr>
                      <p:cNvPr id="0"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16388" name="Object 4"/>
          <p:cNvGraphicFramePr>
            <a:graphicFrameLocks noGrp="1" noChangeAspect="1"/>
          </p:cNvGraphicFramePr>
          <p:nvPr>
            <p:ph idx="1"/>
            <p:extLst>
              <p:ext uri="{D42A27DB-BD31-4B8C-83A1-F6EECF244321}">
                <p14:modId xmlns:p14="http://schemas.microsoft.com/office/powerpoint/2010/main" val="488079300"/>
              </p:ext>
            </p:extLst>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spid="_x0000_s6223" name="Equation" r:id="rId3" imgW="3886200" imgH="291960" progId="Equation.DSMT4">
                  <p:embed/>
                </p:oleObj>
              </mc:Choice>
              <mc:Fallback>
                <p:oleObj name="Equation" r:id="rId3" imgW="3886200" imgH="291960"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spid="_x0000_s6224" name="Equation" r:id="rId5" imgW="723600" imgH="291960" progId="Equation.DSMT4">
                  <p:embed/>
                </p:oleObj>
              </mc:Choice>
              <mc:Fallback>
                <p:oleObj name="Equation" r:id="rId5" imgW="723600" imgH="29196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spid="_x0000_s6225" name="Equation" r:id="rId7" imgW="2108160" imgH="291960" progId="Equation.DSMT4">
                  <p:embed/>
                </p:oleObj>
              </mc:Choice>
              <mc:Fallback>
                <p:oleObj name="Equation" r:id="rId7" imgW="2108160" imgH="29196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spid="_x0000_s6226" name="Equation" r:id="rId9" imgW="2527200" imgH="469800" progId="Equation.DSMT4">
                  <p:embed/>
                </p:oleObj>
              </mc:Choice>
              <mc:Fallback>
                <p:oleObj name="Equation" r:id="rId9" imgW="2527200" imgH="469800"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spid="_x0000_s6227" name="Equation" r:id="rId11" imgW="2222280" imgH="380880" progId="Equation.DSMT4">
                  <p:embed/>
                </p:oleObj>
              </mc:Choice>
              <mc:Fallback>
                <p:oleObj name="Equation" r:id="rId11" imgW="2222280" imgH="380880" progId="Equation.DSMT4">
                  <p:embed/>
                  <p:pic>
                    <p:nvPicPr>
                      <p:cNvPr id="0" name="Picture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2"/>
                </a:solidFill>
              </a:rPr>
              <a:t>Example 6: Prime Factorizations and the </a:t>
            </a:r>
            <a:br>
              <a:rPr lang="en-US" sz="3200">
                <a:solidFill>
                  <a:schemeClr val="accent2"/>
                </a:solidFill>
              </a:rPr>
            </a:br>
            <a:r>
              <a:rPr lang="en-US" sz="320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spid="_x0000_s18540" name="Equation" r:id="rId3" imgW="723600" imgH="291960" progId="Equation.DSMT4">
                  <p:embed/>
                </p:oleObj>
              </mc:Choice>
              <mc:Fallback>
                <p:oleObj name="Equation" r:id="rId3" imgW="723600" imgH="29196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spid="_x0000_s18541" name="Equation" r:id="rId5" imgW="2108160" imgH="291960" progId="Equation.DSMT4">
                  <p:embed/>
                </p:oleObj>
              </mc:Choice>
              <mc:Fallback>
                <p:oleObj name="Equation" r:id="rId5" imgW="2108160" imgH="29196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spid="_x0000_s18542" name="Equation" r:id="rId7" imgW="2527200" imgH="469800" progId="Equation.DSMT4">
                  <p:embed/>
                </p:oleObj>
              </mc:Choice>
              <mc:Fallback>
                <p:oleObj name="Equation" r:id="rId7" imgW="2527200" imgH="469800"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spid="_x0000_s18543" name="Equation" r:id="rId9" imgW="2222280" imgH="380880" progId="Equation.DSMT4">
                  <p:embed/>
                </p:oleObj>
              </mc:Choice>
              <mc:Fallback>
                <p:oleObj name="Equation" r:id="rId9" imgW="2222280" imgH="380880" progId="Equation.DSMT4">
                  <p:embed/>
                  <p:pic>
                    <p:nvPicPr>
                      <p:cNvPr id="0" name="Picture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spid="_x0000_s18544" name="Equation" r:id="rId11" imgW="723600" imgH="291960" progId="Equation.DSMT4">
                  <p:embed/>
                </p:oleObj>
              </mc:Choice>
              <mc:Fallback>
                <p:oleObj name="Equation" r:id="rId11" imgW="723600" imgH="291960" progId="Equation.DSMT4">
                  <p:embed/>
                  <p:pic>
                    <p:nvPicPr>
                      <p:cNvPr id="0" name="Picture 3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spid="_x0000_s18545" name="Equation" r:id="rId13" imgW="2108160" imgH="291960" progId="Equation.DSMT4">
                  <p:embed/>
                </p:oleObj>
              </mc:Choice>
              <mc:Fallback>
                <p:oleObj name="Equation" r:id="rId13" imgW="2108160" imgH="291960" progId="Equation.DSMT4">
                  <p:embed/>
                  <p:pic>
                    <p:nvPicPr>
                      <p:cNvPr id="0" name="Picture 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spid="_x0000_s18546" name="Equation" r:id="rId15" imgW="2527200" imgH="469800" progId="Equation.DSMT4">
                  <p:embed/>
                </p:oleObj>
              </mc:Choice>
              <mc:Fallback>
                <p:oleObj name="Equation" r:id="rId15" imgW="2527200" imgH="469800" progId="Equation.DSMT4">
                  <p:embed/>
                  <p:pic>
                    <p:nvPicPr>
                      <p:cNvPr id="0" name="Picture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spid="_x0000_s18547" name="Equation" r:id="rId17" imgW="2234880" imgH="380880" progId="Equation.DSMT4">
                  <p:embed/>
                </p:oleObj>
              </mc:Choice>
              <mc:Fallback>
                <p:oleObj name="Equation" r:id="rId17" imgW="2234880" imgH="380880" progId="Equation.DSMT4">
                  <p:embed/>
                  <p:pic>
                    <p:nvPicPr>
                      <p:cNvPr id="0" name="Picture 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19634" name="Equation" r:id="rId3" imgW="368300" imgH="279400" progId="Equation.DSMT4">
                  <p:embed/>
                </p:oleObj>
              </mc:Choice>
              <mc:Fallback>
                <p:oleObj name="Equation" r:id="rId3" imgW="368300" imgH="279400" progId="Equation.DSMT4">
                  <p:embed/>
                  <p:pic>
                    <p:nvPicPr>
                      <p:cNvPr id="0" name="Picture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19635" name="Equation" r:id="rId5" imgW="368140" imgH="291973" progId="Equation.DSMT4">
                  <p:embed/>
                </p:oleObj>
              </mc:Choice>
              <mc:Fallback>
                <p:oleObj name="Equation" r:id="rId5" imgW="368140" imgH="291973" progId="Equation.DSMT4">
                  <p:embed/>
                  <p:pic>
                    <p:nvPicPr>
                      <p:cNvPr id="0" name="Picture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19636" name="Equation" r:id="rId7" imgW="380835" imgH="291973" progId="Equation.DSMT4">
                  <p:embed/>
                </p:oleObj>
              </mc:Choice>
              <mc:Fallback>
                <p:oleObj name="Equation" r:id="rId7" imgW="380835" imgH="291973" progId="Equation.DSMT4">
                  <p:embed/>
                  <p:pic>
                    <p:nvPicPr>
                      <p:cNvPr id="0" name="Picture 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19637" name="Equation" r:id="rId9" imgW="634725" imgH="291973" progId="Equation.DSMT4">
                  <p:embed/>
                </p:oleObj>
              </mc:Choice>
              <mc:Fallback>
                <p:oleObj name="Equation" r:id="rId9" imgW="634725" imgH="291973" progId="Equation.DSMT4">
                  <p:embed/>
                  <p:pic>
                    <p:nvPicPr>
                      <p:cNvPr id="0" name="Picture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19638" name="Equation" r:id="rId11" imgW="381000" imgH="1562100" progId="Equation.DSMT4">
                  <p:embed/>
                </p:oleObj>
              </mc:Choice>
              <mc:Fallback>
                <p:oleObj name="Equation" r:id="rId11" imgW="381000" imgH="1562100"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19639" name="Equation" r:id="rId13" imgW="1117440" imgH="291960" progId="Equation.DSMT4">
                  <p:embed/>
                </p:oleObj>
              </mc:Choice>
              <mc:Fallback>
                <p:oleObj name="Equation" r:id="rId13" imgW="1117440" imgH="291960" progId="Equation.DSMT4">
                  <p:embed/>
                  <p:pic>
                    <p:nvPicPr>
                      <p:cNvPr id="0" name="Picture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19640" name="Equation" r:id="rId15" imgW="1117440" imgH="291960" progId="Equation.DSMT4">
                  <p:embed/>
                </p:oleObj>
              </mc:Choice>
              <mc:Fallback>
                <p:oleObj name="Equation" r:id="rId15" imgW="1117440" imgH="291960" progId="Equation.DSMT4">
                  <p:embed/>
                  <p:pic>
                    <p:nvPicPr>
                      <p:cNvPr id="0" name="Picture 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250074285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19641" name="Equation" r:id="rId17" imgW="1269720" imgH="291960" progId="Equation.DSMT4">
                  <p:embed/>
                </p:oleObj>
              </mc:Choice>
              <mc:Fallback>
                <p:oleObj name="Equation" r:id="rId17" imgW="1269720" imgH="291960" progId="Equation.DSMT4">
                  <p:embed/>
                  <p:pic>
                    <p:nvPicPr>
                      <p:cNvPr id="0" name="Picture 54"/>
                      <p:cNvPicPr>
                        <a:picLocks noChangeAspect="1" noChangeArrowheads="1"/>
                      </p:cNvPicPr>
                      <p:nvPr/>
                    </p:nvPicPr>
                    <p:blipFill>
                      <a:blip r:embed="rId18"/>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4077615222"/>
              </p:ext>
            </p:extLst>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spid="_x0000_s19642" name="Equation" r:id="rId19" imgW="1892160" imgH="291960" progId="Equation.DSMT4">
                  <p:embed/>
                </p:oleObj>
              </mc:Choice>
              <mc:Fallback>
                <p:oleObj name="Equation" r:id="rId19" imgW="1892160" imgH="291960" progId="Equation.DSMT4">
                  <p:embed/>
                  <p:pic>
                    <p:nvPicPr>
                      <p:cNvPr id="0" name="Picture 55"/>
                      <p:cNvPicPr>
                        <a:picLocks noChangeAspect="1" noChangeArrowheads="1"/>
                      </p:cNvPicPr>
                      <p:nvPr/>
                    </p:nvPicPr>
                    <p:blipFill>
                      <a:blip r:embed="rId20"/>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spid="_x0000_s19643" name="Equation" r:id="rId21" imgW="838080" imgH="291960" progId="Equation.DSMT4">
                  <p:embed/>
                </p:oleObj>
              </mc:Choice>
              <mc:Fallback>
                <p:oleObj name="Equation" r:id="rId21" imgW="838080" imgH="291960" progId="Equation.DSMT4">
                  <p:embed/>
                  <p:pic>
                    <p:nvPicPr>
                      <p:cNvPr id="0" name="Picture 5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spid="_x0000_s27741" name="Equation" r:id="rId3" imgW="558720" imgH="291960" progId="Equation.DSMT4">
                  <p:embed/>
                </p:oleObj>
              </mc:Choice>
              <mc:Fallback>
                <p:oleObj name="Equation" r:id="rId3" imgW="558720" imgH="2919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spid="_x0000_s27742" name="Equation" r:id="rId5" imgW="1930320" imgH="291960" progId="Equation.DSMT4">
                  <p:embed/>
                </p:oleObj>
              </mc:Choice>
              <mc:Fallback>
                <p:oleObj name="Equation" r:id="rId5" imgW="1930320" imgH="29196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spid="_x0000_s27743" name="Equation" r:id="rId7" imgW="2374560" imgH="469800" progId="Equation.DSMT4">
                  <p:embed/>
                </p:oleObj>
              </mc:Choice>
              <mc:Fallback>
                <p:oleObj name="Equation" r:id="rId7" imgW="2374560" imgH="46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spid="_x0000_s27744" name="Equation" r:id="rId9" imgW="2095200" imgH="380880" progId="Equation.DSMT4">
                  <p:embed/>
                </p:oleObj>
              </mc:Choice>
              <mc:Fallback>
                <p:oleObj name="Equation" r:id="rId9" imgW="2095200" imgH="3808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spid="_x0000_s27745" name="Equation" r:id="rId11" imgW="558720" imgH="291960" progId="Equation.DSMT4">
                  <p:embed/>
                </p:oleObj>
              </mc:Choice>
              <mc:Fallback>
                <p:oleObj name="Equation" r:id="rId11" imgW="558720" imgH="29196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spid="_x0000_s27746" name="Equation" r:id="rId13" imgW="1930320" imgH="291960" progId="Equation.DSMT4">
                  <p:embed/>
                </p:oleObj>
              </mc:Choice>
              <mc:Fallback>
                <p:oleObj name="Equation" r:id="rId13" imgW="1930320" imgH="29196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spid="_x0000_s27747" name="Equation" r:id="rId15" imgW="2374560" imgH="469800" progId="Equation.DSMT4">
                  <p:embed/>
                </p:oleObj>
              </mc:Choice>
              <mc:Fallback>
                <p:oleObj name="Equation" r:id="rId15" imgW="2374560" imgH="4698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spid="_x0000_s27748" name="Equation" r:id="rId17" imgW="2095200" imgH="380880" progId="Equation.DSMT4">
                  <p:embed/>
                </p:oleObj>
              </mc:Choice>
              <mc:Fallback>
                <p:oleObj name="Equation" r:id="rId17" imgW="2095200" imgH="38088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20552" name="Equation" r:id="rId3" imgW="558720" imgH="291960" progId="Equation.DSMT4">
                  <p:embed/>
                </p:oleObj>
              </mc:Choice>
              <mc:Fallback>
                <p:oleObj name="Equation" r:id="rId3" imgW="558720" imgH="29196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20553" name="Equation" r:id="rId5" imgW="1930320" imgH="291960" progId="Equation.DSMT4">
                  <p:embed/>
                </p:oleObj>
              </mc:Choice>
              <mc:Fallback>
                <p:oleObj name="Equation" r:id="rId5" imgW="1930320" imgH="2919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20554" name="Equation" r:id="rId7" imgW="2374560" imgH="469800" progId="Equation.DSMT4">
                  <p:embed/>
                </p:oleObj>
              </mc:Choice>
              <mc:Fallback>
                <p:oleObj name="Equation" r:id="rId7" imgW="2374560" imgH="46980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20555" name="Equation" r:id="rId9" imgW="2057400" imgH="380880" progId="Equation.DSMT4">
                  <p:embed/>
                </p:oleObj>
              </mc:Choice>
              <mc:Fallback>
                <p:oleObj name="Equation" r:id="rId9" imgW="2057400" imgH="3808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smtClean="0">
                <a:solidFill>
                  <a:srgbClr val="FF0000"/>
                </a:solidFill>
              </a:rPr>
              <a:t>3</a:t>
            </a:r>
            <a:r>
              <a:rPr lang="en-US" sz="2800" dirty="0">
                <a:solidFill>
                  <a:srgbClr val="FF0000"/>
                </a:solidFill>
                <a:latin typeface="Calibri" pitchFamily="34" charset="0"/>
              </a:rPr>
              <a:t> ·</a:t>
            </a:r>
            <a:r>
              <a:rPr lang="en-US" sz="2800" dirty="0" smtClean="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smtClean="0">
                <a:solidFill>
                  <a:srgbClr val="FF0000"/>
                </a:solidFill>
              </a:rPr>
              <a:t>2</a:t>
            </a:r>
            <a:r>
              <a:rPr lang="en-US" sz="2800" dirty="0">
                <a:solidFill>
                  <a:srgbClr val="FF0000"/>
                </a:solidFill>
                <a:latin typeface="Calibri" pitchFamily="34" charset="0"/>
              </a:rPr>
              <a:t> ·</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rPr>
              <a:t>5</a:t>
            </a:r>
            <a:endParaRPr lang="en-US" sz="2800" dirty="0">
              <a:solidFill>
                <a:srgbClr val="FF0000"/>
              </a:solidFill>
            </a:endParaRP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smtClean="0">
                <a:solidFill>
                  <a:srgbClr val="FF0000"/>
                </a:solidFill>
              </a:rPr>
              <a:t>3</a:t>
            </a:r>
            <a:r>
              <a:rPr lang="en-US" sz="2800" dirty="0">
                <a:solidFill>
                  <a:srgbClr val="FF0000"/>
                </a:solidFill>
                <a:latin typeface="Calibri" pitchFamily="34" charset="0"/>
              </a:rPr>
              <a:t> ·</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smtClean="0">
                <a:sym typeface="Symbol"/>
              </a:rPr>
              <a:t>3 </a:t>
            </a:r>
            <a:r>
              <a:rPr lang="en-US" dirty="0"/>
              <a:t>·</a:t>
            </a:r>
            <a:r>
              <a:rPr lang="en-US" dirty="0">
                <a:solidFill>
                  <a:srgbClr val="FF0000"/>
                </a:solidFill>
                <a:latin typeface="Calibri" pitchFamily="34" charset="0"/>
              </a:rPr>
              <a:t> </a:t>
            </a:r>
            <a:r>
              <a:rPr lang="en-US" dirty="0" smtClean="0">
                <a:sym typeface="Symbol"/>
              </a:rPr>
              <a:t>5</a:t>
            </a:r>
            <a:r>
              <a:rPr lang="en-US" dirty="0">
                <a:sym typeface="Symbol"/>
              </a:rPr>
              <a:t>)  ( ______ )</a:t>
            </a:r>
            <a:endParaRPr lang="en-US" dirty="0"/>
          </a:p>
          <a:p>
            <a:r>
              <a:rPr lang="en-US" dirty="0"/>
              <a:t>			          </a:t>
            </a:r>
          </a:p>
          <a:p>
            <a:r>
              <a:rPr lang="en-US" dirty="0"/>
              <a:t>				=    30      </a:t>
            </a:r>
            <a:r>
              <a:rPr lang="en-US" dirty="0" smtClean="0">
                <a:sym typeface="Symbol"/>
              </a:rPr>
              <a:t></a:t>
            </a:r>
            <a:r>
              <a:rPr lang="en-US" dirty="0"/>
              <a:t>·</a:t>
            </a:r>
            <a:r>
              <a:rPr lang="en-US" dirty="0" smtClean="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smtClean="0">
                <a:solidFill>
                  <a:srgbClr val="FF0000"/>
                </a:solidFill>
              </a:rPr>
              <a:t>5</a:t>
            </a:r>
            <a:r>
              <a:rPr lang="en-US" sz="2800" dirty="0" smtClean="0">
                <a:solidFill>
                  <a:srgbClr val="FF0000"/>
                </a:solidFill>
                <a:sym typeface="Symbol"/>
              </a:rPr>
              <a:t> </a:t>
            </a:r>
            <a:r>
              <a:rPr lang="en-US" sz="2800" dirty="0">
                <a:solidFill>
                  <a:srgbClr val="FF0000"/>
                </a:solidFill>
                <a:latin typeface="Calibri" pitchFamily="34" charset="0"/>
              </a:rPr>
              <a:t>· </a:t>
            </a:r>
            <a:r>
              <a:rPr lang="en-US" sz="2800" dirty="0" smtClean="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spid="_x0000_s28703"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spid="_x0000_s28704"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0" lvl="3">
              <a:buFont typeface="Courier New" pitchFamily="49" charset="0"/>
              <a:buChar char="o"/>
              <a:tabLst>
                <a:tab pos="461963" algn="l"/>
              </a:tabLst>
            </a:pPr>
            <a:r>
              <a:rPr lang="en-US" sz="2800" dirty="0"/>
              <a:t>	Find the LCM of a set of counting numbers using 	prime factorizations. </a:t>
            </a:r>
          </a:p>
          <a:p>
            <a:pPr marL="0" lvl="3">
              <a:buFont typeface="Courier New" pitchFamily="49" charset="0"/>
              <a:buChar char="o"/>
              <a:tabLst>
                <a:tab pos="461963" algn="l"/>
              </a:tabLst>
            </a:pPr>
            <a:r>
              <a:rPr lang="en-US" sz="2800" dirty="0"/>
              <a:t>	Find equivalent fractions.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a:t>
            </a:r>
            <a:r>
              <a:rPr lang="en-US" dirty="0"/>
              <a:t>2</a:t>
            </a:r>
            <a:r>
              <a:rPr lang="en-US" dirty="0"/>
              <a:t> ·</a:t>
            </a:r>
            <a:r>
              <a:rPr lang="en-US" dirty="0">
                <a:sym typeface="Symbol"/>
              </a:rPr>
              <a:t> 5</a:t>
            </a:r>
            <a:r>
              <a:rPr lang="en-US" dirty="0"/>
              <a:t> ·</a:t>
            </a:r>
            <a:r>
              <a:rPr lang="en-US" dirty="0">
                <a:sym typeface="Symbol"/>
              </a:rPr>
              <a:t> </a:t>
            </a:r>
            <a:r>
              <a:rPr lang="en-US" dirty="0">
                <a:sym typeface="Symbol"/>
              </a:rPr>
              <a:t>5)  ( ______ )</a:t>
            </a:r>
            <a:endParaRPr lang="en-US" dirty="0"/>
          </a:p>
          <a:p>
            <a:endParaRPr lang="en-US" dirty="0"/>
          </a:p>
          <a:p>
            <a:r>
              <a:rPr lang="en-US" dirty="0"/>
              <a:t>				 =    50 </a:t>
            </a:r>
            <a:r>
              <a:rPr lang="en-US" dirty="0" smtClean="0"/>
              <a:t>    </a:t>
            </a:r>
            <a:r>
              <a:rPr lang="en-US" dirty="0"/>
              <a:t>·</a:t>
            </a:r>
            <a:r>
              <a:rPr lang="en-US" dirty="0" smtClean="0"/>
              <a:t>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smtClean="0">
                <a:sym typeface="Symbol"/>
              </a:rPr>
              <a:t>3 </a:t>
            </a:r>
            <a:r>
              <a:rPr lang="en-US" dirty="0"/>
              <a:t>· </a:t>
            </a:r>
            <a:r>
              <a:rPr lang="en-US" dirty="0" smtClean="0">
                <a:sym typeface="Symbol"/>
              </a:rPr>
              <a:t>7</a:t>
            </a:r>
            <a:r>
              <a:rPr lang="en-US" dirty="0">
                <a:sym typeface="Symbol"/>
              </a:rPr>
              <a:t>)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a:t>
            </a:r>
            <a:r>
              <a:rPr lang="en-US" dirty="0" smtClean="0"/>
              <a:t>    </a:t>
            </a:r>
            <a:r>
              <a:rPr lang="en-US" dirty="0" smtClean="0"/>
              <a:t>·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2676425283"/>
              </p:ext>
            </p:extLst>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spid="_x0000_s29755"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358038478"/>
              </p:ext>
            </p:extLst>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spid="_x0000_s29756"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extLst>
              <p:ext uri="{D42A27DB-BD31-4B8C-83A1-F6EECF244321}">
                <p14:modId xmlns:p14="http://schemas.microsoft.com/office/powerpoint/2010/main" val="3968595200"/>
              </p:ext>
            </p:extLst>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spid="_x0000_s29757" name="Equation" r:id="rId7" imgW="1028520" imgH="672840" progId="Equation.DSMT4">
                  <p:embed/>
                </p:oleObj>
              </mc:Choice>
              <mc:Fallback>
                <p:oleObj name="Equation" r:id="rId7" imgW="1028520" imgH="6728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3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5 </a:t>
            </a:r>
            <a:r>
              <a:rPr lang="en-US" sz="2800" dirty="0">
                <a:solidFill>
                  <a:srgbClr val="FF0000"/>
                </a:solidFill>
                <a:latin typeface="Calibri" pitchFamily="34" charset="0"/>
              </a:rPr>
              <a:t>· </a:t>
            </a:r>
            <a:r>
              <a:rPr lang="en-US" sz="2800" dirty="0" smtClean="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a:t>
            </a:r>
            <a:r>
              <a:rPr lang="en-US" sz="2800" dirty="0" smtClean="0">
                <a:solidFill>
                  <a:srgbClr val="FF0000"/>
                </a:solidFill>
                <a:sym typeface="Symbol"/>
              </a:rPr>
              <a:t>2</a:t>
            </a:r>
            <a:r>
              <a:rPr lang="en-US" sz="2800" dirty="0">
                <a:solidFill>
                  <a:srgbClr val="FF0000"/>
                </a:solidFill>
                <a:latin typeface="Calibri" pitchFamily="34" charset="0"/>
              </a:rPr>
              <a:t> ·</a:t>
            </a:r>
            <a:r>
              <a:rPr lang="en-US" sz="2800" dirty="0" smtClean="0">
                <a:solidFill>
                  <a:srgbClr val="FF0000"/>
                </a:solidFill>
                <a:sym typeface="Symbol"/>
              </a:rPr>
              <a:t> 5</a:t>
            </a:r>
            <a:r>
              <a:rPr lang="en-US" sz="2800" dirty="0">
                <a:solidFill>
                  <a:srgbClr val="FF0000"/>
                </a:solidFill>
                <a:latin typeface="Calibri" pitchFamily="34" charset="0"/>
              </a:rPr>
              <a:t> ·</a:t>
            </a:r>
            <a:r>
              <a:rPr lang="en-US" sz="2800" dirty="0" smtClean="0">
                <a:solidFill>
                  <a:srgbClr val="FF0000"/>
                </a:solidFill>
                <a:sym typeface="Symbol"/>
              </a:rPr>
              <a:t> </a:t>
            </a:r>
            <a:r>
              <a:rPr lang="en-US" sz="2800" dirty="0">
                <a:solidFill>
                  <a:srgbClr val="FF0000"/>
                </a:solidFill>
                <a:sym typeface="Symbol"/>
              </a:rPr>
              <a:t>5</a:t>
            </a:r>
            <a:endParaRPr lang="en-US" sz="2800" dirty="0">
              <a:solidFill>
                <a:srgbClr val="FF0000"/>
              </a:solidFill>
            </a:endParaRPr>
          </a:p>
        </p:txBody>
      </p:sp>
      <p:graphicFrame>
        <p:nvGraphicFramePr>
          <p:cNvPr id="29701" name="Object 5"/>
          <p:cNvGraphicFramePr>
            <a:graphicFrameLocks noChangeAspect="1"/>
          </p:cNvGraphicFramePr>
          <p:nvPr>
            <p:extLst>
              <p:ext uri="{D42A27DB-BD31-4B8C-83A1-F6EECF244321}">
                <p14:modId xmlns:p14="http://schemas.microsoft.com/office/powerpoint/2010/main" val="2536401272"/>
              </p:ext>
            </p:extLst>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spid="_x0000_s29758" name="Equation" r:id="rId9" imgW="1028520" imgH="672840" progId="Equation.DSMT4">
                  <p:embed/>
                </p:oleObj>
              </mc:Choice>
              <mc:Fallback>
                <p:oleObj name="Equation" r:id="rId9" imgW="1028520" imgH="6728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a:ex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xmlns=""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xmlns=""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xmlns=""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23705" name="Equation" r:id="rId3" imgW="381000" imgH="1562100" progId="Equation.DSMT4">
                  <p:embed/>
                </p:oleObj>
              </mc:Choice>
              <mc:Fallback>
                <p:oleObj name="Equation" r:id="rId3" imgW="381000" imgH="156210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23706" name="Equation" r:id="rId5" imgW="380835" imgH="279279" progId="Equation.DSMT4">
                  <p:embed/>
                </p:oleObj>
              </mc:Choice>
              <mc:Fallback>
                <p:oleObj name="Equation" r:id="rId5" imgW="380835" imgH="279279"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23707" name="Equation" r:id="rId7" imgW="368140" imgH="291973" progId="Equation.DSMT4">
                  <p:embed/>
                </p:oleObj>
              </mc:Choice>
              <mc:Fallback>
                <p:oleObj name="Equation" r:id="rId7" imgW="368140" imgH="291973"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23708" name="Equation" r:id="rId9" imgW="368300" imgH="279400" progId="Equation.DSMT4">
                  <p:embed/>
                </p:oleObj>
              </mc:Choice>
              <mc:Fallback>
                <p:oleObj name="Equation" r:id="rId9" imgW="368300" imgH="27940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23709" name="Equation" r:id="rId11" imgW="634725" imgH="291973" progId="Equation.DSMT4">
                  <p:embed/>
                </p:oleObj>
              </mc:Choice>
              <mc:Fallback>
                <p:oleObj name="Equation" r:id="rId11" imgW="634725" imgH="291973"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23710" name="Equation" r:id="rId13" imgW="1447560" imgH="291960" progId="Equation.DSMT4">
                  <p:embed/>
                </p:oleObj>
              </mc:Choice>
              <mc:Fallback>
                <p:oleObj name="Equation" r:id="rId13" imgW="1447560" imgH="29196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extLst>
              <p:ext uri="{D42A27DB-BD31-4B8C-83A1-F6EECF244321}">
                <p14:modId xmlns:p14="http://schemas.microsoft.com/office/powerpoint/2010/main" val="1783988088"/>
              </p:ext>
            </p:extLst>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spid="_x0000_s23711" name="Equation" r:id="rId15" imgW="1104840" imgH="291960" progId="Equation.DSMT4">
                  <p:embed/>
                </p:oleObj>
              </mc:Choice>
              <mc:Fallback>
                <p:oleObj name="Equation" r:id="rId15" imgW="1104840" imgH="291960" progId="Equation.DSMT4">
                  <p:embed/>
                  <p:pic>
                    <p:nvPicPr>
                      <p:cNvPr id="0" name="Picture 38"/>
                      <p:cNvPicPr>
                        <a:picLocks noChangeAspect="1" noChangeArrowheads="1"/>
                      </p:cNvPicPr>
                      <p:nvPr/>
                    </p:nvPicPr>
                    <p:blipFill>
                      <a:blip r:embed="rId16"/>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23712" name="Equation" r:id="rId17" imgW="1104840" imgH="291960" progId="Equation.DSMT4">
                  <p:embed/>
                </p:oleObj>
              </mc:Choice>
              <mc:Fallback>
                <p:oleObj name="Equation" r:id="rId17" imgW="1104840" imgH="2919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extLst>
              <p:ext uri="{D42A27DB-BD31-4B8C-83A1-F6EECF244321}">
                <p14:modId xmlns:p14="http://schemas.microsoft.com/office/powerpoint/2010/main" val="3057721815"/>
              </p:ext>
            </p:extLst>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spid="_x0000_s23713" name="Equation" r:id="rId19" imgW="1726920" imgH="291960" progId="Equation.DSMT4">
                  <p:embed/>
                </p:oleObj>
              </mc:Choice>
              <mc:Fallback>
                <p:oleObj name="Equation" r:id="rId19" imgW="1726920" imgH="291960" progId="Equation.DSMT4">
                  <p:embed/>
                  <p:pic>
                    <p:nvPicPr>
                      <p:cNvPr id="0" name="Picture 40"/>
                      <p:cNvPicPr>
                        <a:picLocks noChangeAspect="1" noChangeArrowheads="1"/>
                      </p:cNvPicPr>
                      <p:nvPr/>
                    </p:nvPicPr>
                    <p:blipFill>
                      <a:blip r:embed="rId20"/>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23714" name="Equation" r:id="rId21" imgW="647700" imgH="279400" progId="Equation.DSMT4">
                  <p:embed/>
                </p:oleObj>
              </mc:Choice>
              <mc:Fallback>
                <p:oleObj name="Equation" r:id="rId21" imgW="647700" imgH="27940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nvGraphicFramePr>
        <p:xfrm>
          <a:off x="5022850" y="1657350"/>
          <a:ext cx="266700" cy="838200"/>
        </p:xfrm>
        <a:graphic>
          <a:graphicData uri="http://schemas.openxmlformats.org/presentationml/2006/ole">
            <mc:AlternateContent xmlns:mc="http://schemas.openxmlformats.org/markup-compatibility/2006">
              <mc:Choice xmlns:v="urn:schemas-microsoft-com:vml" Requires="v">
                <p:oleObj spid="_x0000_s31807" name="Equation" r:id="rId3" imgW="266400" imgH="838080" progId="Equation.DSMT4">
                  <p:embed/>
                </p:oleObj>
              </mc:Choice>
              <mc:Fallback>
                <p:oleObj name="Equation" r:id="rId3" imgW="266400" imgH="838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2850" y="165735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85925" y="3124200"/>
          <a:ext cx="2451100" cy="838200"/>
        </p:xfrm>
        <a:graphic>
          <a:graphicData uri="http://schemas.openxmlformats.org/presentationml/2006/ole">
            <mc:AlternateContent xmlns:mc="http://schemas.openxmlformats.org/markup-compatibility/2006">
              <mc:Choice xmlns:v="urn:schemas-microsoft-com:vml" Requires="v">
                <p:oleObj spid="_x0000_s31808" name="Equation" r:id="rId5" imgW="2450880" imgH="838080" progId="Equation.DSMT4">
                  <p:embed/>
                </p:oleObj>
              </mc:Choice>
              <mc:Fallback>
                <p:oleObj name="Equation" r:id="rId5" imgW="2450880" imgH="83808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5925" y="3124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nvGraphicFramePr>
        <p:xfrm>
          <a:off x="5194300" y="3095625"/>
          <a:ext cx="2108200" cy="939800"/>
        </p:xfrm>
        <a:graphic>
          <a:graphicData uri="http://schemas.openxmlformats.org/presentationml/2006/ole">
            <mc:AlternateContent xmlns:mc="http://schemas.openxmlformats.org/markup-compatibility/2006">
              <mc:Choice xmlns:v="urn:schemas-microsoft-com:vml" Requires="v">
                <p:oleObj spid="_x0000_s31809" name="Equation" r:id="rId7" imgW="2108160" imgH="939600" progId="Equation.DSMT4">
                  <p:embed/>
                </p:oleObj>
              </mc:Choice>
              <mc:Fallback>
                <p:oleObj name="Equation" r:id="rId7" imgW="2108160" imgH="93960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94300" y="309562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2495550" y="4143375"/>
          <a:ext cx="2133600" cy="838200"/>
        </p:xfrm>
        <a:graphic>
          <a:graphicData uri="http://schemas.openxmlformats.org/presentationml/2006/ole">
            <mc:AlternateContent xmlns:mc="http://schemas.openxmlformats.org/markup-compatibility/2006">
              <mc:Choice xmlns:v="urn:schemas-microsoft-com:vml" Requires="v">
                <p:oleObj spid="_x0000_s31810" name="Equation" r:id="rId9" imgW="2133360" imgH="838080" progId="Equation.DSMT4">
                  <p:embed/>
                </p:oleObj>
              </mc:Choice>
              <mc:Fallback>
                <p:oleObj name="Equation" r:id="rId9" imgW="2133360" imgH="83808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95550" y="414337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spid="_x0000_s36971" name="Equation" r:id="rId3" imgW="1054080" imgH="838080" progId="Equation.DSMT4">
                  <p:embed/>
                </p:oleObj>
              </mc:Choice>
              <mc:Fallback>
                <p:oleObj name="Equation" r:id="rId3" imgW="105408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spid="_x0000_s36972" name="Equation" r:id="rId5" imgW="1371600" imgH="330120" progId="Equation.DSMT4">
                  <p:embed/>
                </p:oleObj>
              </mc:Choice>
              <mc:Fallback>
                <p:oleObj name="Equation" r:id="rId5" imgW="1371600" imgH="33012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spid="_x0000_s36973" name="Equation" r:id="rId7" imgW="342720" imgH="825480" progId="Equation.DSMT4">
                  <p:embed/>
                </p:oleObj>
              </mc:Choice>
              <mc:Fallback>
                <p:oleObj name="Equation" r:id="rId7" imgW="342720" imgH="8254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spid="_x0000_s36974" name="Equation" r:id="rId9" imgW="1155600" imgH="838080" progId="Equation.DSMT4">
                  <p:embed/>
                </p:oleObj>
              </mc:Choice>
              <mc:Fallback>
                <p:oleObj name="Equation" r:id="rId9" imgW="1155600" imgH="83808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spid="_x0000_s36975" name="Equation" r:id="rId11" imgW="279360" imgH="825480" progId="Equation.DSMT4">
                  <p:embed/>
                </p:oleObj>
              </mc:Choice>
              <mc:Fallback>
                <p:oleObj name="Equation" r:id="rId11" imgW="279360" imgH="8254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spid="_x0000_s36976" name="Equation" r:id="rId13" imgW="990360" imgH="825480" progId="Equation.DSMT4">
                  <p:embed/>
                </p:oleObj>
              </mc:Choice>
              <mc:Fallback>
                <p:oleObj name="Equation" r:id="rId13" imgW="990360" imgH="82548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spid="_x0000_s36977" name="Equation" r:id="rId15" imgW="927000" imgH="825480" progId="Equation.DSMT4">
                  <p:embed/>
                </p:oleObj>
              </mc:Choice>
              <mc:Fallback>
                <p:oleObj name="Equation" r:id="rId15" imgW="927000" imgH="82548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extLst>
              <p:ext uri="{D42A27DB-BD31-4B8C-83A1-F6EECF244321}">
                <p14:modId xmlns:p14="http://schemas.microsoft.com/office/powerpoint/2010/main" val="339670636"/>
              </p:ext>
            </p:extLst>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spid="_x0000_s36978" name="Equation" r:id="rId17" imgW="749160" imgH="838080" progId="Equation.DSMT4">
                  <p:embed/>
                </p:oleObj>
              </mc:Choice>
              <mc:Fallback>
                <p:oleObj name="Equation" r:id="rId17" imgW="749160" imgH="838080" progId="Equation.DSMT4">
                  <p:embed/>
                  <p:pic>
                    <p:nvPicPr>
                      <p:cNvPr id="0" name="Picture 17"/>
                      <p:cNvPicPr>
                        <a:picLocks noChangeAspect="1" noChangeArrowheads="1"/>
                      </p:cNvPicPr>
                      <p:nvPr/>
                    </p:nvPicPr>
                    <p:blipFill>
                      <a:blip r:embed="rId18"/>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spid="_x0000_s37988" name="Equation" r:id="rId3" imgW="1218960" imgH="838080" progId="Equation.DSMT4">
                  <p:embed/>
                </p:oleObj>
              </mc:Choice>
              <mc:Fallback>
                <p:oleObj name="Equation" r:id="rId3" imgW="121896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spid="_x0000_s37989" name="Equation" r:id="rId5" imgW="1523880" imgH="330120" progId="Equation.DSMT4">
                  <p:embed/>
                </p:oleObj>
              </mc:Choice>
              <mc:Fallback>
                <p:oleObj name="Equation" r:id="rId5" imgW="1523880" imgH="33012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spid="_x0000_s37990" name="Equation" r:id="rId7" imgW="342720" imgH="838080" progId="Equation.DSMT4">
                  <p:embed/>
                </p:oleObj>
              </mc:Choice>
              <mc:Fallback>
                <p:oleObj name="Equation" r:id="rId7" imgW="342720" imgH="83808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spid="_x0000_s37991" name="Equation" r:id="rId9" imgW="1320480" imgH="838080" progId="Equation.DSMT4">
                  <p:embed/>
                </p:oleObj>
              </mc:Choice>
              <mc:Fallback>
                <p:oleObj name="Equation" r:id="rId9" imgW="132048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spid="_x0000_s37992" name="Equation" r:id="rId11" imgW="431640" imgH="838080" progId="Equation.DSMT4">
                  <p:embed/>
                </p:oleObj>
              </mc:Choice>
              <mc:Fallback>
                <p:oleObj name="Equation" r:id="rId11" imgW="431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spid="_x0000_s37993" name="Equation" r:id="rId13" imgW="1143000" imgH="838080" progId="Equation.DSMT4">
                  <p:embed/>
                </p:oleObj>
              </mc:Choice>
              <mc:Fallback>
                <p:oleObj name="Equation" r:id="rId13" imgW="1143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extLst>
              <p:ext uri="{D42A27DB-BD31-4B8C-83A1-F6EECF244321}">
                <p14:modId xmlns:p14="http://schemas.microsoft.com/office/powerpoint/2010/main" val="3066135833"/>
              </p:ext>
            </p:extLst>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spid="_x0000_s37994" name="Equation" r:id="rId15" imgW="1054080" imgH="838080" progId="Equation.DSMT4">
                  <p:embed/>
                </p:oleObj>
              </mc:Choice>
              <mc:Fallback>
                <p:oleObj name="Equation" r:id="rId15" imgW="1054080" imgH="838080" progId="Equation.DSMT4">
                  <p:embed/>
                  <p:pic>
                    <p:nvPicPr>
                      <p:cNvPr id="0" name="Picture 9"/>
                      <p:cNvPicPr>
                        <a:picLocks noChangeAspect="1" noChangeArrowheads="1"/>
                      </p:cNvPicPr>
                      <p:nvPr/>
                    </p:nvPicPr>
                    <p:blipFill>
                      <a:blip r:embed="rId16"/>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1045072787"/>
              </p:ext>
            </p:extLst>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spid="_x0000_s37995" name="Equation" r:id="rId17" imgW="761760" imgH="838080" progId="Equation.DSMT4">
                  <p:embed/>
                </p:oleObj>
              </mc:Choice>
              <mc:Fallback>
                <p:oleObj name="Equation" r:id="rId17" imgW="761760" imgH="838080" progId="Equation.DSMT4">
                  <p:embed/>
                  <p:pic>
                    <p:nvPicPr>
                      <p:cNvPr id="0" name="Picture 10"/>
                      <p:cNvPicPr>
                        <a:picLocks noChangeAspect="1" noChangeArrowheads="1"/>
                      </p:cNvPicPr>
                      <p:nvPr/>
                    </p:nvPicPr>
                    <p:blipFill>
                      <a:blip r:embed="rId18"/>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39004" name="Equation" r:id="rId3" imgW="1041120" imgH="838080" progId="Equation.DSMT4">
                  <p:embed/>
                </p:oleObj>
              </mc:Choice>
              <mc:Fallback>
                <p:oleObj name="Equation" r:id="rId3" imgW="104112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spid="_x0000_s39005" name="Equation" r:id="rId5" imgW="1650960" imgH="393480" progId="Equation.DSMT4">
                  <p:embed/>
                </p:oleObj>
              </mc:Choice>
              <mc:Fallback>
                <p:oleObj name="Equation" r:id="rId5" imgW="1650960" imgH="3934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spid="_x0000_s39006" name="Equation" r:id="rId7" imgW="2628720" imgH="888840" progId="Equation.DSMT4">
                  <p:embed/>
                </p:oleObj>
              </mc:Choice>
              <mc:Fallback>
                <p:oleObj name="Equation" r:id="rId7" imgW="2628720" imgH="88884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spid="_x0000_s39007" name="Equation" r:id="rId9" imgW="1269720" imgH="838080" progId="Equation.DSMT4">
                  <p:embed/>
                </p:oleObj>
              </mc:Choice>
              <mc:Fallback>
                <p:oleObj name="Equation" r:id="rId9" imgW="126972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spid="_x0000_s39008" name="Equation" r:id="rId11" imgW="419040" imgH="825480" progId="Equation.DSMT4">
                  <p:embed/>
                </p:oleObj>
              </mc:Choice>
              <mc:Fallback>
                <p:oleObj name="Equation" r:id="rId11" imgW="41904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spid="_x0000_s39009" name="Equation" r:id="rId13" imgW="431640" imgH="838080" progId="Equation.DSMT4">
                  <p:embed/>
                </p:oleObj>
              </mc:Choice>
              <mc:Fallback>
                <p:oleObj name="Equation" r:id="rId13" imgW="431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spid="_x0000_s39010" name="Equation" r:id="rId15" imgW="368280" imgH="279360" progId="Equation.DSMT4">
                  <p:embed/>
                </p:oleObj>
              </mc:Choice>
              <mc:Fallback>
                <p:oleObj name="Equation" r:id="rId15" imgW="3682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spid="_x0000_s39011" name="Equation" r:id="rId17" imgW="368280" imgH="291960" progId="Equation.DSMT4">
                  <p:embed/>
                </p:oleObj>
              </mc:Choice>
              <mc:Fallback>
                <p:oleObj name="Equation" r:id="rId17" imgW="36828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1114" name="Equation" r:id="rId3" imgW="1384200" imgH="253800" progId="Equation.DSMT4">
                  <p:embed/>
                </p:oleObj>
              </mc:Choice>
              <mc:Fallback>
                <p:oleObj name="Equation" r:id="rId3" imgW="1384200" imgH="2538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1115" name="Equation" r:id="rId5" imgW="1384200" imgH="253800" progId="Equation.DSMT4">
                  <p:embed/>
                </p:oleObj>
              </mc:Choice>
              <mc:Fallback>
                <p:oleObj name="Equation" r:id="rId5" imgW="1384200" imgH="25380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1116" name="Equation" r:id="rId7" imgW="380835" imgH="291973" progId="Equation.DSMT4">
                  <p:embed/>
                </p:oleObj>
              </mc:Choice>
              <mc:Fallback>
                <p:oleObj name="Equation" r:id="rId7" imgW="380835" imgH="291973"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1117" name="Equation" r:id="rId9" imgW="1130040" imgH="291960" progId="Equation.DSMT4">
                  <p:embed/>
                </p:oleObj>
              </mc:Choice>
              <mc:Fallback>
                <p:oleObj name="Equation" r:id="rId9" imgW="1130040" imgH="291960" progId="Equation.DSMT4">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1118" name="Equation" r:id="rId11" imgW="380835" imgH="291973" progId="Equation.DSMT4">
                  <p:embed/>
                </p:oleObj>
              </mc:Choice>
              <mc:Fallback>
                <p:oleObj name="Equation" r:id="rId11" imgW="380835" imgH="291973" progId="Equation.DSMT4">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1119" name="Equation" r:id="rId13" imgW="1130040" imgH="291960" progId="Equation.DSMT4">
                  <p:embed/>
                </p:oleObj>
              </mc:Choice>
              <mc:Fallback>
                <p:oleObj name="Equation" r:id="rId13" imgW="1130040" imgH="291960" progId="Equation.DSMT4">
                  <p:embed/>
                  <p:pic>
                    <p:nvPicPr>
                      <p:cNvPr id="0"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a:t>
            </a:r>
            <a:r>
              <a:rPr lang="en-US" sz="2000" dirty="0">
                <a:solidFill>
                  <a:srgbClr val="3C86A6"/>
                </a:solidFill>
                <a:latin typeface="Calibri" pitchFamily="34" charset="0"/>
              </a:rPr>
              <a:t>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2095"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2096" name="Equation" r:id="rId5" imgW="1777680" imgH="291960" progId="Equation.DSMT4">
                  <p:embed/>
                </p:oleObj>
              </mc:Choice>
              <mc:Fallback>
                <p:oleObj name="Equation" r:id="rId5" imgW="177768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2097" name="Equation" r:id="rId7" imgW="901440" imgH="291960" progId="Equation.DSMT4">
                  <p:embed/>
                </p:oleObj>
              </mc:Choice>
              <mc:Fallback>
                <p:oleObj name="Equation" r:id="rId7" imgW="901440" imgH="2919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a:t>
            </a:r>
            <a:br>
              <a:rPr lang="en-US" dirty="0">
                <a:latin typeface="Calibri" pitchFamily="34" charset="0"/>
              </a:rPr>
            </a:br>
            <a:r>
              <a:rPr lang="en-US" dirty="0">
                <a:latin typeface="Calibri" pitchFamily="34" charset="0"/>
              </a:rPr>
              <a:t>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3224" name="Equation" r:id="rId3" imgW="1384200" imgH="253800" progId="Equation.DSMT4">
                  <p:embed/>
                </p:oleObj>
              </mc:Choice>
              <mc:Fallback>
                <p:oleObj name="Equation" r:id="rId3" imgW="1384200" imgH="2538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3225" name="Equation" r:id="rId5" imgW="1384200" imgH="253800" progId="Equation.DSMT4">
                  <p:embed/>
                </p:oleObj>
              </mc:Choice>
              <mc:Fallback>
                <p:oleObj name="Equation" r:id="rId5" imgW="1384200" imgH="2538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3226" name="Equation" r:id="rId7" imgW="1396800" imgH="253800" progId="Equation.DSMT4">
                  <p:embed/>
                </p:oleObj>
              </mc:Choice>
              <mc:Fallback>
                <p:oleObj name="Equation" r:id="rId7" imgW="1396800" imgH="2538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3227" name="Equation" r:id="rId9" imgW="368300" imgH="279400" progId="Equation.DSMT4">
                  <p:embed/>
                </p:oleObj>
              </mc:Choice>
              <mc:Fallback>
                <p:oleObj name="Equation" r:id="rId9" imgW="368300" imgH="2794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3228" name="Equation" r:id="rId11" imgW="1104840" imgH="291960" progId="Equation.DSMT4">
                  <p:embed/>
                </p:oleObj>
              </mc:Choice>
              <mc:Fallback>
                <p:oleObj name="Equation" r:id="rId11" imgW="1104840" imgH="29196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3229" name="Equation" r:id="rId13" imgW="368140" imgH="291973" progId="Equation.DSMT4">
                  <p:embed/>
                </p:oleObj>
              </mc:Choice>
              <mc:Fallback>
                <p:oleObj name="Equation" r:id="rId13" imgW="368140" imgH="291973" progId="Equation.DSMT4">
                  <p:embed/>
                  <p:pic>
                    <p:nvPicPr>
                      <p:cNvPr id="0" name="Picture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35867493"/>
              </p:ext>
            </p:extLst>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spid="_x0000_s3230" name="Equation" r:id="rId15" imgW="1104840" imgH="291960" progId="Equation.DSMT4">
                  <p:embed/>
                </p:oleObj>
              </mc:Choice>
              <mc:Fallback>
                <p:oleObj name="Equation" r:id="rId15" imgW="1104840" imgH="291960" progId="Equation.DSMT4">
                  <p:embed/>
                  <p:pic>
                    <p:nvPicPr>
                      <p:cNvPr id="0" name="Picture 46"/>
                      <p:cNvPicPr>
                        <a:picLocks noChangeAspect="1" noChangeArrowheads="1"/>
                      </p:cNvPicPr>
                      <p:nvPr/>
                    </p:nvPicPr>
                    <p:blipFill>
                      <a:blip r:embed="rId16"/>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3231" name="Equation" r:id="rId17" imgW="393529" imgH="291973" progId="Equation.DSMT4">
                  <p:embed/>
                </p:oleObj>
              </mc:Choice>
              <mc:Fallback>
                <p:oleObj name="Equation" r:id="rId17" imgW="393529" imgH="291973" progId="Equation.DSMT4">
                  <p:embed/>
                  <p:pic>
                    <p:nvPicPr>
                      <p:cNvPr id="0" name="Picture 4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extLst>
              <p:ext uri="{D42A27DB-BD31-4B8C-83A1-F6EECF244321}">
                <p14:modId xmlns:p14="http://schemas.microsoft.com/office/powerpoint/2010/main" val="536285097"/>
              </p:ext>
            </p:extLst>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spid="_x0000_s3232" name="Equation" r:id="rId19" imgW="1726920" imgH="291960" progId="Equation.DSMT4">
                  <p:embed/>
                </p:oleObj>
              </mc:Choice>
              <mc:Fallback>
                <p:oleObj name="Equation" r:id="rId19" imgW="1726920" imgH="291960" progId="Equation.DSMT4">
                  <p:embed/>
                  <p:pic>
                    <p:nvPicPr>
                      <p:cNvPr id="0" name="Picture 51"/>
                      <p:cNvPicPr>
                        <a:picLocks noChangeAspect="1" noChangeArrowheads="1"/>
                      </p:cNvPicPr>
                      <p:nvPr/>
                    </p:nvPicPr>
                    <p:blipFill>
                      <a:blip r:embed="rId20"/>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smtClean="0">
                <a:solidFill>
                  <a:srgbClr val="3C86A6"/>
                </a:solidFill>
                <a:latin typeface="Calibri" pitchFamily="34" charset="0"/>
              </a:rPr>
              <a:t>(In </a:t>
            </a:r>
            <a:r>
              <a:rPr lang="en-US" sz="2000" dirty="0">
                <a:solidFill>
                  <a:srgbClr val="3C86A6"/>
                </a:solidFill>
                <a:latin typeface="Calibri" pitchFamily="34" charset="0"/>
              </a:rPr>
              <a:t>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smtClean="0">
                <a:solidFill>
                  <a:srgbClr val="3C86A6"/>
                </a:solidFill>
                <a:latin typeface="Calibri" pitchFamily="34" charset="0"/>
              </a:rPr>
              <a:t>(In </a:t>
            </a:r>
            <a:r>
              <a:rPr lang="en-US" sz="2000" dirty="0">
                <a:solidFill>
                  <a:srgbClr val="3C86A6"/>
                </a:solidFill>
                <a:latin typeface="Calibri" pitchFamily="34" charset="0"/>
              </a:rPr>
              <a:t>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4143"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4144" name="Equation" r:id="rId5" imgW="2095200" imgH="291960" progId="Equation.DSMT4">
                  <p:embed/>
                </p:oleObj>
              </mc:Choice>
              <mc:Fallback>
                <p:oleObj name="Equation" r:id="rId5" imgW="209520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4145" name="Equation" r:id="rId7" imgW="901440" imgH="279360" progId="Equation.DSMT4">
                  <p:embed/>
                </p:oleObj>
              </mc:Choice>
              <mc:Fallback>
                <p:oleObj name="Equation" r:id="rId7" imgW="901440" imgH="2793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extLst>
              <p:ext uri="{D42A27DB-BD31-4B8C-83A1-F6EECF244321}">
                <p14:modId xmlns:p14="http://schemas.microsoft.com/office/powerpoint/2010/main" val="1005044672"/>
              </p:ext>
            </p:extLst>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spid="_x0000_s5311" name="Equation" r:id="rId3" imgW="2933640" imgH="495000" progId="Equation.DSMT4">
                  <p:embed/>
                </p:oleObj>
              </mc:Choice>
              <mc:Fallback>
                <p:oleObj name="Equation" r:id="rId3" imgW="2933640" imgH="495000" progId="Equation.DSMT4">
                  <p:embed/>
                  <p:pic>
                    <p:nvPicPr>
                      <p:cNvPr id="0" name="Picture 27"/>
                      <p:cNvPicPr>
                        <a:picLocks noChangeAspect="1" noChangeArrowheads="1"/>
                      </p:cNvPicPr>
                      <p:nvPr/>
                    </p:nvPicPr>
                    <p:blipFill>
                      <a:blip r:embed="rId4"/>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826777983"/>
              </p:ext>
            </p:extLst>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spid="_x0000_s5312" name="Equation" r:id="rId5" imgW="2908080" imgH="495000" progId="Equation.DSMT4">
                  <p:embed/>
                </p:oleObj>
              </mc:Choice>
              <mc:Fallback>
                <p:oleObj name="Equation" r:id="rId5" imgW="2908080" imgH="495000" progId="Equation.DSMT4">
                  <p:embed/>
                  <p:pic>
                    <p:nvPicPr>
                      <p:cNvPr id="0" name="Picture 29"/>
                      <p:cNvPicPr>
                        <a:picLocks noChangeAspect="1" noChangeArrowheads="1"/>
                      </p:cNvPicPr>
                      <p:nvPr/>
                    </p:nvPicPr>
                    <p:blipFill>
                      <a:blip r:embed="rId6"/>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1654445159"/>
              </p:ext>
            </p:extLst>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spid="_x0000_s5313" name="Equation" r:id="rId7" imgW="3568680" imgH="495000" progId="Equation.DSMT4">
                  <p:embed/>
                </p:oleObj>
              </mc:Choice>
              <mc:Fallback>
                <p:oleObj name="Equation" r:id="rId7" imgW="3568680" imgH="495000" progId="Equation.DSMT4">
                  <p:embed/>
                  <p:pic>
                    <p:nvPicPr>
                      <p:cNvPr id="0" name="Picture 31"/>
                      <p:cNvPicPr>
                        <a:picLocks noChangeAspect="1" noChangeArrowheads="1"/>
                      </p:cNvPicPr>
                      <p:nvPr/>
                    </p:nvPicPr>
                    <p:blipFill>
                      <a:blip r:embed="rId8"/>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extLst>
              <p:ext uri="{D42A27DB-BD31-4B8C-83A1-F6EECF244321}">
                <p14:modId xmlns:p14="http://schemas.microsoft.com/office/powerpoint/2010/main" val="2642164864"/>
              </p:ext>
            </p:extLst>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spid="_x0000_s5314" name="Equation" r:id="rId9" imgW="190440" imgH="279360" progId="Equation.DSMT4">
                  <p:embed/>
                </p:oleObj>
              </mc:Choice>
              <mc:Fallback>
                <p:oleObj name="Equation" r:id="rId9" imgW="190440" imgH="27936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extLst>
              <p:ext uri="{D42A27DB-BD31-4B8C-83A1-F6EECF244321}">
                <p14:modId xmlns:p14="http://schemas.microsoft.com/office/powerpoint/2010/main" val="3381137275"/>
              </p:ext>
            </p:extLst>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spid="_x0000_s5315" name="Equation" r:id="rId11" imgW="190440" imgH="279360" progId="Equation.DSMT4">
                  <p:embed/>
                </p:oleObj>
              </mc:Choice>
              <mc:Fallback>
                <p:oleObj name="Equation" r:id="rId11" imgW="190440" imgH="27936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extLst>
              <p:ext uri="{D42A27DB-BD31-4B8C-83A1-F6EECF244321}">
                <p14:modId xmlns:p14="http://schemas.microsoft.com/office/powerpoint/2010/main" val="3078047833"/>
              </p:ext>
            </p:extLst>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spid="_x0000_s5316" name="Equation" r:id="rId12" imgW="190440" imgH="279360" progId="Equation.DSMT4">
                  <p:embed/>
                </p:oleObj>
              </mc:Choice>
              <mc:Fallback>
                <p:oleObj name="Equation" r:id="rId12" imgW="190440" imgH="27936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a:extLst/>
                    </p:spPr>
                  </p:pic>
                </p:oleObj>
              </mc:Fallback>
            </mc:AlternateContent>
          </a:graphicData>
        </a:graphic>
      </p:graphicFrame>
      <p:graphicFrame>
        <p:nvGraphicFramePr>
          <p:cNvPr id="5155" name="Object 35"/>
          <p:cNvGraphicFramePr>
            <a:graphicFrameLocks noChangeAspect="1"/>
          </p:cNvGraphicFramePr>
          <p:nvPr>
            <p:extLst>
              <p:ext uri="{D42A27DB-BD31-4B8C-83A1-F6EECF244321}">
                <p14:modId xmlns:p14="http://schemas.microsoft.com/office/powerpoint/2010/main" val="2545349281"/>
              </p:ext>
            </p:extLst>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spid="_x0000_s5317" name="Equation" r:id="rId13" imgW="190440" imgH="279360" progId="Equation.DSMT4">
                  <p:embed/>
                </p:oleObj>
              </mc:Choice>
              <mc:Fallback>
                <p:oleObj name="Equation" r:id="rId13" imgW="190440" imgH="27936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extLst>
              <p:ext uri="{D42A27DB-BD31-4B8C-83A1-F6EECF244321}">
                <p14:modId xmlns:p14="http://schemas.microsoft.com/office/powerpoint/2010/main" val="3530478783"/>
              </p:ext>
            </p:extLst>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spid="_x0000_s5318" name="Equation" r:id="rId14" imgW="190440" imgH="279360" progId="Equation.DSMT4">
                  <p:embed/>
                </p:oleObj>
              </mc:Choice>
              <mc:Fallback>
                <p:oleObj name="Equation" r:id="rId14" imgW="190440" imgH="2793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extLst>
              <p:ext uri="{D42A27DB-BD31-4B8C-83A1-F6EECF244321}">
                <p14:modId xmlns:p14="http://schemas.microsoft.com/office/powerpoint/2010/main" val="1943652709"/>
              </p:ext>
            </p:extLst>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spid="_x0000_s5319" name="Equation" r:id="rId15" imgW="190440" imgH="279360" progId="Equation.DSMT4">
                  <p:embed/>
                </p:oleObj>
              </mc:Choice>
              <mc:Fallback>
                <p:oleObj name="Equation" r:id="rId15" imgW="190440" imgH="27936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extLst>
              <p:ext uri="{D42A27DB-BD31-4B8C-83A1-F6EECF244321}">
                <p14:modId xmlns:p14="http://schemas.microsoft.com/office/powerpoint/2010/main" val="3130777265"/>
              </p:ext>
            </p:extLst>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spid="_x0000_s5320" name="Equation" r:id="rId16" imgW="190440" imgH="279360" progId="Equation.DSMT4">
                  <p:embed/>
                </p:oleObj>
              </mc:Choice>
              <mc:Fallback>
                <p:oleObj name="Equation" r:id="rId16" imgW="190440" imgH="27936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extLst>
              <p:ext uri="{D42A27DB-BD31-4B8C-83A1-F6EECF244321}">
                <p14:modId xmlns:p14="http://schemas.microsoft.com/office/powerpoint/2010/main" val="3234802726"/>
              </p:ext>
            </p:extLst>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spid="_x0000_s5321" name="Equation" r:id="rId17" imgW="190440" imgH="279360" progId="Equation.DSMT4">
                  <p:embed/>
                </p:oleObj>
              </mc:Choice>
              <mc:Fallback>
                <p:oleObj name="Equation" r:id="rId17" imgW="190440" imgH="279360"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extLst>
              <p:ext uri="{D42A27DB-BD31-4B8C-83A1-F6EECF244321}">
                <p14:modId xmlns:p14="http://schemas.microsoft.com/office/powerpoint/2010/main" val="778520896"/>
              </p:ext>
            </p:extLst>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spid="_x0000_s5322" name="Equation" r:id="rId18" imgW="190440" imgH="279360" progId="Equation.DSMT4">
                  <p:embed/>
                </p:oleObj>
              </mc:Choice>
              <mc:Fallback>
                <p:oleObj name="Equation" r:id="rId18" imgW="190440" imgH="279360" progId="Equation.DSMT4">
                  <p:embed/>
                  <p:pic>
                    <p:nvPicPr>
                      <p:cNvPr id="0" name="Picture 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extLst>
              <p:ext uri="{D42A27DB-BD31-4B8C-83A1-F6EECF244321}">
                <p14:modId xmlns:p14="http://schemas.microsoft.com/office/powerpoint/2010/main" val="834892872"/>
              </p:ext>
            </p:extLst>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spid="_x0000_s5323" name="Equation" r:id="rId19" imgW="190440" imgH="291960" progId="Equation.DSMT4">
                  <p:embed/>
                </p:oleObj>
              </mc:Choice>
              <mc:Fallback>
                <p:oleObj name="Equation" r:id="rId19" imgW="190440" imgH="291960" progId="Equation.DSMT4">
                  <p:embed/>
                  <p:pic>
                    <p:nvPicPr>
                      <p:cNvPr id="0" name="Picture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2008380704"/>
              </p:ext>
            </p:extLst>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spid="_x0000_s5324" name="Equation" r:id="rId21" imgW="190440" imgH="291960" progId="Equation.DSMT4">
                  <p:embed/>
                </p:oleObj>
              </mc:Choice>
              <mc:Fallback>
                <p:oleObj name="Equation" r:id="rId21" imgW="190440" imgH="291960" progId="Equation.DSMT4">
                  <p:embed/>
                  <p:pic>
                    <p:nvPicPr>
                      <p:cNvPr id="0" name="Picture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extLst>
              <p:ext uri="{D42A27DB-BD31-4B8C-83A1-F6EECF244321}">
                <p14:modId xmlns:p14="http://schemas.microsoft.com/office/powerpoint/2010/main" val="1699697204"/>
              </p:ext>
            </p:extLst>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spid="_x0000_s5325" name="Equation" r:id="rId22" imgW="190440" imgH="291960" progId="Equation.DSMT4">
                  <p:embed/>
                </p:oleObj>
              </mc:Choice>
              <mc:Fallback>
                <p:oleObj name="Equation" r:id="rId22" imgW="190440" imgH="291960" progId="Equation.DSMT4">
                  <p:embed/>
                  <p:pic>
                    <p:nvPicPr>
                      <p:cNvPr id="0" name="Picture 4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extLst>
              <p:ext uri="{D42A27DB-BD31-4B8C-83A1-F6EECF244321}">
                <p14:modId xmlns:p14="http://schemas.microsoft.com/office/powerpoint/2010/main" val="2701488230"/>
              </p:ext>
            </p:extLst>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spid="_x0000_s5326" name="Equation" r:id="rId23" imgW="190440" imgH="291960" progId="Equation.DSMT4">
                  <p:embed/>
                </p:oleObj>
              </mc:Choice>
              <mc:Fallback>
                <p:oleObj name="Equation" r:id="rId23" imgW="190440" imgH="29196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1791</TotalTime>
  <Words>953</Words>
  <Application>Microsoft Office PowerPoint</Application>
  <PresentationFormat>On-screen Show (4:3)</PresentationFormat>
  <Paragraphs>181</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5" baseType="lpstr">
      <vt:lpstr>Arial</vt:lpstr>
      <vt:lpstr>Calibri</vt:lpstr>
      <vt:lpstr>Courier New</vt:lpstr>
      <vt:lpstr>Symbol</vt:lpstr>
      <vt:lpstr>Office Theme</vt:lpstr>
      <vt:lpstr>Equation</vt:lpstr>
      <vt:lpstr>MathType 6.0 Equation</vt:lpstr>
      <vt:lpstr>Section 2.5</vt:lpstr>
      <vt:lpstr>Objectives</vt:lpstr>
      <vt:lpstr>Least Common Multiple (LCM)</vt:lpstr>
      <vt:lpstr>To Find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Prime Factorizations and the  Least Common Multiple (LCM) (cont.)</vt:lpstr>
      <vt:lpstr>Example 7: Finding the Least Common Multiple (LCM)</vt:lpstr>
      <vt:lpstr>Example 7: Finding the Least Common Multiple (LCM)</vt:lpstr>
      <vt:lpstr>Example 7: Finding the Least Common Multiple (LCM)(cont.)</vt:lpstr>
      <vt:lpstr>Completion Example 8: Finding the Least Common Multiple (LCM) </vt:lpstr>
      <vt:lpstr>Completion Example 8: Finding the Least Common Multiple (LCM) </vt:lpstr>
      <vt:lpstr>Completion Example 8: Finding the Least Common Multiple (LCM) </vt:lpstr>
      <vt:lpstr>Example 9: Application: Finding the LCM </vt:lpstr>
      <vt:lpstr>Example 9: Application: Finding the LCM (cont.) </vt:lpstr>
      <vt:lpstr>Example 9: Application: Finding the LCM (cont.)</vt:lpstr>
      <vt:lpstr>Example 9: Application: Finding the LCM (cont.)</vt:lpstr>
      <vt:lpstr>Finding Equivalent Fractions</vt:lpstr>
      <vt:lpstr>Example 10: Finding Equivalent Fractions</vt:lpstr>
      <vt:lpstr>Example 11: Finding Equivalent Fractions</vt:lpstr>
      <vt:lpstr>Completion Example 12: Finding Equivalent Fractions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249</cp:revision>
  <dcterms:created xsi:type="dcterms:W3CDTF">2013-04-26T14:43:13Z</dcterms:created>
  <dcterms:modified xsi:type="dcterms:W3CDTF">2018-07-06T15:37:37Z</dcterms:modified>
</cp:coreProperties>
</file>