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59" r:id="rId3"/>
    <p:sldId id="260" r:id="rId4"/>
    <p:sldId id="261" r:id="rId5"/>
    <p:sldId id="262" r:id="rId6"/>
    <p:sldId id="263" r:id="rId7"/>
    <p:sldId id="264" r:id="rId8"/>
    <p:sldId id="265" r:id="rId9"/>
    <p:sldId id="266" r:id="rId10"/>
    <p:sldId id="294" r:id="rId11"/>
    <p:sldId id="268" r:id="rId12"/>
    <p:sldId id="295" r:id="rId13"/>
    <p:sldId id="296" r:id="rId14"/>
    <p:sldId id="269" r:id="rId15"/>
    <p:sldId id="297" r:id="rId16"/>
    <p:sldId id="298" r:id="rId17"/>
    <p:sldId id="299" r:id="rId18"/>
    <p:sldId id="300" r:id="rId19"/>
    <p:sldId id="301" r:id="rId20"/>
    <p:sldId id="302" r:id="rId21"/>
    <p:sldId id="303" r:id="rId22"/>
    <p:sldId id="270"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8" name="Nicholas Belloit" initials="NB [8]" lastIdx="1" clrIdx="7"/>
  <p:cmAuthor id="2" name="Nicholas Belloit" initials="NB [2]" lastIdx="1" clrIdx="1"/>
  <p:cmAuthor id="9" name="Nicholas Belloit" initials="NB [9]" lastIdx="1" clrIdx="8"/>
  <p:cmAuthor id="3" name="Nicholas Belloit" initials="NB [3]" lastIdx="1" clrIdx="2"/>
  <p:cmAuthor id="10" name="Nicholas Belloit" initials="NB [10]" lastIdx="1" clrIdx="9"/>
  <p:cmAuthor id="4" name="Nicholas Belloit" initials="NB [4]" lastIdx="1" clrIdx="3"/>
  <p:cmAuthor id="11" name="Nicholas Belloit" initials="NB [11]" lastIdx="1" clrIdx="10"/>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7E7E"/>
    <a:srgbClr val="008080"/>
    <a:srgbClr val="000000"/>
    <a:srgbClr val="3C86A6"/>
    <a:srgbClr val="1F497D"/>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88" autoAdjust="0"/>
    <p:restoredTop sz="94660"/>
  </p:normalViewPr>
  <p:slideViewPr>
    <p:cSldViewPr>
      <p:cViewPr varScale="1">
        <p:scale>
          <a:sx n="114" d="100"/>
          <a:sy n="114" d="100"/>
        </p:scale>
        <p:origin x="1536" y="120"/>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5" Type="http://schemas.openxmlformats.org/officeDocument/2006/relationships/image" Target="../media/image83.wmf"/><Relationship Id="rId4" Type="http://schemas.openxmlformats.org/officeDocument/2006/relationships/image" Target="../media/image8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image" Target="../media/image99.wmf"/><Relationship Id="rId3" Type="http://schemas.openxmlformats.org/officeDocument/2006/relationships/image" Target="../media/image90.wmf"/><Relationship Id="rId7" Type="http://schemas.openxmlformats.org/officeDocument/2006/relationships/image" Target="../media/image94.wmf"/><Relationship Id="rId12" Type="http://schemas.openxmlformats.org/officeDocument/2006/relationships/image" Target="../media/image98.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11" Type="http://schemas.openxmlformats.org/officeDocument/2006/relationships/image" Target="../media/image97.wmf"/><Relationship Id="rId5" Type="http://schemas.openxmlformats.org/officeDocument/2006/relationships/image" Target="../media/image92.wmf"/><Relationship Id="rId10" Type="http://schemas.openxmlformats.org/officeDocument/2006/relationships/image" Target="../media/image96.wmf"/><Relationship Id="rId4" Type="http://schemas.openxmlformats.org/officeDocument/2006/relationships/image" Target="../media/image91.wmf"/><Relationship Id="rId9" Type="http://schemas.openxmlformats.org/officeDocument/2006/relationships/image" Target="../media/image9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 Id="rId4" Type="http://schemas.openxmlformats.org/officeDocument/2006/relationships/image" Target="../media/image10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image" Target="../media/image105.wmf"/><Relationship Id="rId1" Type="http://schemas.openxmlformats.org/officeDocument/2006/relationships/image" Target="../media/image104.wmf"/><Relationship Id="rId5" Type="http://schemas.openxmlformats.org/officeDocument/2006/relationships/image" Target="../media/image108.wmf"/><Relationship Id="rId4" Type="http://schemas.openxmlformats.org/officeDocument/2006/relationships/image" Target="../media/image107.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110.wmf"/><Relationship Id="rId1" Type="http://schemas.openxmlformats.org/officeDocument/2006/relationships/image" Target="../media/image10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3.wmf"/><Relationship Id="rId2" Type="http://schemas.openxmlformats.org/officeDocument/2006/relationships/image" Target="../media/image112.wmf"/><Relationship Id="rId1" Type="http://schemas.openxmlformats.org/officeDocument/2006/relationships/image" Target="../media/image111.wmf"/><Relationship Id="rId6" Type="http://schemas.openxmlformats.org/officeDocument/2006/relationships/image" Target="../media/image116.wmf"/><Relationship Id="rId5" Type="http://schemas.openxmlformats.org/officeDocument/2006/relationships/image" Target="../media/image115.wmf"/><Relationship Id="rId4" Type="http://schemas.openxmlformats.org/officeDocument/2006/relationships/image" Target="../media/image11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9.wmf"/><Relationship Id="rId2" Type="http://schemas.openxmlformats.org/officeDocument/2006/relationships/image" Target="../media/image118.wmf"/><Relationship Id="rId1" Type="http://schemas.openxmlformats.org/officeDocument/2006/relationships/image" Target="../media/image117.wmf"/><Relationship Id="rId5" Type="http://schemas.openxmlformats.org/officeDocument/2006/relationships/image" Target="../media/image121.wmf"/><Relationship Id="rId4" Type="http://schemas.openxmlformats.org/officeDocument/2006/relationships/image" Target="../media/image12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9.wmf"/><Relationship Id="rId3" Type="http://schemas.openxmlformats.org/officeDocument/2006/relationships/image" Target="../media/image124.wmf"/><Relationship Id="rId7" Type="http://schemas.openxmlformats.org/officeDocument/2006/relationships/image" Target="../media/image128.wmf"/><Relationship Id="rId12" Type="http://schemas.openxmlformats.org/officeDocument/2006/relationships/image" Target="../media/image133.wmf"/><Relationship Id="rId2" Type="http://schemas.openxmlformats.org/officeDocument/2006/relationships/image" Target="../media/image123.wmf"/><Relationship Id="rId1" Type="http://schemas.openxmlformats.org/officeDocument/2006/relationships/image" Target="../media/image122.wmf"/><Relationship Id="rId6" Type="http://schemas.openxmlformats.org/officeDocument/2006/relationships/image" Target="../media/image127.wmf"/><Relationship Id="rId11" Type="http://schemas.openxmlformats.org/officeDocument/2006/relationships/image" Target="../media/image132.wmf"/><Relationship Id="rId5" Type="http://schemas.openxmlformats.org/officeDocument/2006/relationships/image" Target="../media/image126.wmf"/><Relationship Id="rId10" Type="http://schemas.openxmlformats.org/officeDocument/2006/relationships/image" Target="../media/image131.wmf"/><Relationship Id="rId4" Type="http://schemas.openxmlformats.org/officeDocument/2006/relationships/image" Target="../media/image125.wmf"/><Relationship Id="rId9" Type="http://schemas.openxmlformats.org/officeDocument/2006/relationships/image" Target="../media/image130.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36.wmf"/><Relationship Id="rId2" Type="http://schemas.openxmlformats.org/officeDocument/2006/relationships/image" Target="../media/image135.wmf"/><Relationship Id="rId1" Type="http://schemas.openxmlformats.org/officeDocument/2006/relationships/image" Target="../media/image134.wmf"/><Relationship Id="rId5" Type="http://schemas.openxmlformats.org/officeDocument/2006/relationships/image" Target="../media/image138.wmf"/><Relationship Id="rId4" Type="http://schemas.openxmlformats.org/officeDocument/2006/relationships/image" Target="../media/image13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41.wmf"/><Relationship Id="rId2" Type="http://schemas.openxmlformats.org/officeDocument/2006/relationships/image" Target="../media/image140.wmf"/><Relationship Id="rId1" Type="http://schemas.openxmlformats.org/officeDocument/2006/relationships/image" Target="../media/image139.wmf"/><Relationship Id="rId6" Type="http://schemas.openxmlformats.org/officeDocument/2006/relationships/image" Target="../media/image144.wmf"/><Relationship Id="rId5" Type="http://schemas.openxmlformats.org/officeDocument/2006/relationships/image" Target="../media/image143.wmf"/><Relationship Id="rId4" Type="http://schemas.openxmlformats.org/officeDocument/2006/relationships/image" Target="../media/image142.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52.wmf"/><Relationship Id="rId3" Type="http://schemas.openxmlformats.org/officeDocument/2006/relationships/image" Target="../media/image147.wmf"/><Relationship Id="rId7" Type="http://schemas.openxmlformats.org/officeDocument/2006/relationships/image" Target="../media/image151.wmf"/><Relationship Id="rId2" Type="http://schemas.openxmlformats.org/officeDocument/2006/relationships/image" Target="../media/image146.wmf"/><Relationship Id="rId1" Type="http://schemas.openxmlformats.org/officeDocument/2006/relationships/image" Target="../media/image145.wmf"/><Relationship Id="rId6" Type="http://schemas.openxmlformats.org/officeDocument/2006/relationships/image" Target="../media/image150.wmf"/><Relationship Id="rId5" Type="http://schemas.openxmlformats.org/officeDocument/2006/relationships/image" Target="../media/image149.wmf"/><Relationship Id="rId4" Type="http://schemas.openxmlformats.org/officeDocument/2006/relationships/image" Target="../media/image148.wmf"/><Relationship Id="rId9" Type="http://schemas.openxmlformats.org/officeDocument/2006/relationships/image" Target="../media/image153.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56.wmf"/><Relationship Id="rId7" Type="http://schemas.openxmlformats.org/officeDocument/2006/relationships/image" Target="../media/image160.wmf"/><Relationship Id="rId2" Type="http://schemas.openxmlformats.org/officeDocument/2006/relationships/image" Target="../media/image155.wmf"/><Relationship Id="rId1" Type="http://schemas.openxmlformats.org/officeDocument/2006/relationships/image" Target="../media/image154.wmf"/><Relationship Id="rId6" Type="http://schemas.openxmlformats.org/officeDocument/2006/relationships/image" Target="../media/image159.wmf"/><Relationship Id="rId5" Type="http://schemas.openxmlformats.org/officeDocument/2006/relationships/image" Target="../media/image158.wmf"/><Relationship Id="rId4" Type="http://schemas.openxmlformats.org/officeDocument/2006/relationships/image" Target="../media/image157.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62.wmf"/><Relationship Id="rId1" Type="http://schemas.openxmlformats.org/officeDocument/2006/relationships/image" Target="../media/image161.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65.wmf"/><Relationship Id="rId2" Type="http://schemas.openxmlformats.org/officeDocument/2006/relationships/image" Target="../media/image164.wmf"/><Relationship Id="rId1" Type="http://schemas.openxmlformats.org/officeDocument/2006/relationships/image" Target="../media/image163.wmf"/><Relationship Id="rId6" Type="http://schemas.openxmlformats.org/officeDocument/2006/relationships/image" Target="../media/image168.wmf"/><Relationship Id="rId5" Type="http://schemas.openxmlformats.org/officeDocument/2006/relationships/image" Target="../media/image167.wmf"/><Relationship Id="rId4" Type="http://schemas.openxmlformats.org/officeDocument/2006/relationships/image" Target="../media/image166.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71.wmf"/><Relationship Id="rId2" Type="http://schemas.openxmlformats.org/officeDocument/2006/relationships/image" Target="../media/image170.wmf"/><Relationship Id="rId1" Type="http://schemas.openxmlformats.org/officeDocument/2006/relationships/image" Target="../media/image169.wmf"/><Relationship Id="rId5" Type="http://schemas.openxmlformats.org/officeDocument/2006/relationships/image" Target="../media/image173.wmf"/><Relationship Id="rId4" Type="http://schemas.openxmlformats.org/officeDocument/2006/relationships/image" Target="../media/image17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5" Type="http://schemas.openxmlformats.org/officeDocument/2006/relationships/image" Target="../media/image24.wmf"/><Relationship Id="rId4"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5" Type="http://schemas.openxmlformats.org/officeDocument/2006/relationships/image" Target="../media/image52.wmf"/><Relationship Id="rId4" Type="http://schemas.openxmlformats.org/officeDocument/2006/relationships/image" Target="../media/image5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 Id="rId9" Type="http://schemas.openxmlformats.org/officeDocument/2006/relationships/image" Target="../media/image6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7/15/2019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7/15/2019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4198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93170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slideLayout" Target="../slideLayouts/slideLayout2.xml"/><Relationship Id="rId5" Type="http://schemas.openxmlformats.org/officeDocument/2006/relationships/image" Target="../media/image47.wmf"/><Relationship Id="rId4" Type="http://schemas.openxmlformats.org/officeDocument/2006/relationships/image" Target="../media/image46.wmf"/></Relationships>
</file>

<file path=ppt/slides/_rels/slide11.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9.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1.bin"/></Relationships>
</file>

<file path=ppt/slides/_rels/slide12.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4.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6.bin"/><Relationship Id="rId14" Type="http://schemas.openxmlformats.org/officeDocument/2006/relationships/image" Target="../media/image58.wmf"/></Relationships>
</file>

<file path=ppt/slides/_rels/slide13.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54.bin"/><Relationship Id="rId18" Type="http://schemas.openxmlformats.org/officeDocument/2006/relationships/image" Target="../media/image66.wmf"/><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63.wmf"/><Relationship Id="rId17" Type="http://schemas.openxmlformats.org/officeDocument/2006/relationships/oleObject" Target="../embeddings/oleObject5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9.vml"/><Relationship Id="rId6" Type="http://schemas.openxmlformats.org/officeDocument/2006/relationships/image" Target="../media/image60.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62.wmf"/><Relationship Id="rId19" Type="http://schemas.openxmlformats.org/officeDocument/2006/relationships/oleObject" Target="../embeddings/oleObject57.bin"/><Relationship Id="rId4" Type="http://schemas.openxmlformats.org/officeDocument/2006/relationships/image" Target="../media/image59.wmf"/><Relationship Id="rId9" Type="http://schemas.openxmlformats.org/officeDocument/2006/relationships/oleObject" Target="../embeddings/oleObject52.bin"/><Relationship Id="rId14" Type="http://schemas.openxmlformats.org/officeDocument/2006/relationships/image" Target="../media/image64.wmf"/></Relationships>
</file>

<file path=ppt/slides/_rels/slide14.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63.bin"/><Relationship Id="rId18" Type="http://schemas.openxmlformats.org/officeDocument/2006/relationships/image" Target="../media/image75.wmf"/><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72.wmf"/><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74.wmf"/><Relationship Id="rId1" Type="http://schemas.openxmlformats.org/officeDocument/2006/relationships/vmlDrawing" Target="../drawings/vmlDrawing10.vml"/><Relationship Id="rId6" Type="http://schemas.openxmlformats.org/officeDocument/2006/relationships/image" Target="../media/image69.wmf"/><Relationship Id="rId11" Type="http://schemas.openxmlformats.org/officeDocument/2006/relationships/oleObject" Target="../embeddings/oleObject62.bin"/><Relationship Id="rId5" Type="http://schemas.openxmlformats.org/officeDocument/2006/relationships/oleObject" Target="../embeddings/oleObject59.bin"/><Relationship Id="rId15" Type="http://schemas.openxmlformats.org/officeDocument/2006/relationships/oleObject" Target="../embeddings/oleObject64.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61.bin"/><Relationship Id="rId14" Type="http://schemas.openxmlformats.org/officeDocument/2006/relationships/image" Target="../media/image73.wmf"/></Relationships>
</file>

<file path=ppt/slides/_rels/slide15.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slideLayout" Target="../slideLayouts/slideLayout2.xml"/><Relationship Id="rId4" Type="http://schemas.openxmlformats.org/officeDocument/2006/relationships/image" Target="../media/image78.wmf"/></Relationships>
</file>

<file path=ppt/slides/_rels/slide16.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0.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69.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83.wmf"/></Relationships>
</file>

<file path=ppt/slides/_rels/slide18.x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png"/><Relationship Id="rId1" Type="http://schemas.openxmlformats.org/officeDocument/2006/relationships/slideLayout" Target="../slideLayouts/slideLayout2.xml"/><Relationship Id="rId4" Type="http://schemas.openxmlformats.org/officeDocument/2006/relationships/image" Target="../media/image86.wmf"/></Relationships>
</file>

<file path=ppt/slides/_rels/slide19.x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77.bin"/><Relationship Id="rId18" Type="http://schemas.openxmlformats.org/officeDocument/2006/relationships/image" Target="../media/image74.wmf"/><Relationship Id="rId26" Type="http://schemas.openxmlformats.org/officeDocument/2006/relationships/oleObject" Target="../embeddings/oleObject84.bin"/><Relationship Id="rId3" Type="http://schemas.openxmlformats.org/officeDocument/2006/relationships/oleObject" Target="../embeddings/oleObject72.bin"/><Relationship Id="rId21" Type="http://schemas.openxmlformats.org/officeDocument/2006/relationships/image" Target="../media/image95.wmf"/><Relationship Id="rId7" Type="http://schemas.openxmlformats.org/officeDocument/2006/relationships/oleObject" Target="../embeddings/oleObject74.bin"/><Relationship Id="rId12" Type="http://schemas.openxmlformats.org/officeDocument/2006/relationships/image" Target="../media/image92.wmf"/><Relationship Id="rId17" Type="http://schemas.openxmlformats.org/officeDocument/2006/relationships/oleObject" Target="../embeddings/oleObject79.bin"/><Relationship Id="rId25" Type="http://schemas.openxmlformats.org/officeDocument/2006/relationships/image" Target="../media/image97.wmf"/><Relationship Id="rId2" Type="http://schemas.openxmlformats.org/officeDocument/2006/relationships/slideLayout" Target="../slideLayouts/slideLayout2.xml"/><Relationship Id="rId16" Type="http://schemas.openxmlformats.org/officeDocument/2006/relationships/image" Target="../media/image94.wmf"/><Relationship Id="rId20" Type="http://schemas.openxmlformats.org/officeDocument/2006/relationships/oleObject" Target="../embeddings/oleObject81.bin"/><Relationship Id="rId29" Type="http://schemas.openxmlformats.org/officeDocument/2006/relationships/image" Target="../media/image98.wmf"/><Relationship Id="rId1" Type="http://schemas.openxmlformats.org/officeDocument/2006/relationships/vmlDrawing" Target="../drawings/vmlDrawing13.vml"/><Relationship Id="rId6" Type="http://schemas.openxmlformats.org/officeDocument/2006/relationships/image" Target="../media/image89.wmf"/><Relationship Id="rId11" Type="http://schemas.openxmlformats.org/officeDocument/2006/relationships/oleObject" Target="../embeddings/oleObject76.bin"/><Relationship Id="rId24" Type="http://schemas.openxmlformats.org/officeDocument/2006/relationships/oleObject" Target="../embeddings/oleObject83.bin"/><Relationship Id="rId32" Type="http://schemas.openxmlformats.org/officeDocument/2006/relationships/image" Target="../media/image76.wmf"/><Relationship Id="rId5" Type="http://schemas.openxmlformats.org/officeDocument/2006/relationships/oleObject" Target="../embeddings/oleObject73.bin"/><Relationship Id="rId15" Type="http://schemas.openxmlformats.org/officeDocument/2006/relationships/oleObject" Target="../embeddings/oleObject78.bin"/><Relationship Id="rId23" Type="http://schemas.openxmlformats.org/officeDocument/2006/relationships/image" Target="../media/image96.wmf"/><Relationship Id="rId28" Type="http://schemas.openxmlformats.org/officeDocument/2006/relationships/oleObject" Target="../embeddings/oleObject86.bin"/><Relationship Id="rId10" Type="http://schemas.openxmlformats.org/officeDocument/2006/relationships/image" Target="../media/image91.wmf"/><Relationship Id="rId19" Type="http://schemas.openxmlformats.org/officeDocument/2006/relationships/oleObject" Target="../embeddings/oleObject80.bin"/><Relationship Id="rId31" Type="http://schemas.openxmlformats.org/officeDocument/2006/relationships/image" Target="../media/image99.wmf"/><Relationship Id="rId4" Type="http://schemas.openxmlformats.org/officeDocument/2006/relationships/image" Target="../media/image88.wmf"/><Relationship Id="rId9" Type="http://schemas.openxmlformats.org/officeDocument/2006/relationships/oleObject" Target="../embeddings/oleObject75.bin"/><Relationship Id="rId14" Type="http://schemas.openxmlformats.org/officeDocument/2006/relationships/image" Target="../media/image93.wmf"/><Relationship Id="rId22" Type="http://schemas.openxmlformats.org/officeDocument/2006/relationships/oleObject" Target="../embeddings/oleObject82.bin"/><Relationship Id="rId27" Type="http://schemas.openxmlformats.org/officeDocument/2006/relationships/oleObject" Target="../embeddings/oleObject85.bin"/><Relationship Id="rId30"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2" Type="http://schemas.openxmlformats.org/officeDocument/2006/relationships/image" Target="../media/image7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01.wmf"/><Relationship Id="rId5" Type="http://schemas.openxmlformats.org/officeDocument/2006/relationships/oleObject" Target="../embeddings/oleObject89.bin"/><Relationship Id="rId10" Type="http://schemas.openxmlformats.org/officeDocument/2006/relationships/image" Target="../media/image103.wmf"/><Relationship Id="rId4" Type="http://schemas.openxmlformats.org/officeDocument/2006/relationships/image" Target="../media/image100.wmf"/><Relationship Id="rId9" Type="http://schemas.openxmlformats.org/officeDocument/2006/relationships/oleObject" Target="../embeddings/oleObject91.bin"/></Relationships>
</file>

<file path=ppt/slides/_rels/slide23.x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oleObject" Target="../embeddings/oleObject92.bin"/><Relationship Id="rId7" Type="http://schemas.openxmlformats.org/officeDocument/2006/relationships/oleObject" Target="../embeddings/oleObject94.bin"/><Relationship Id="rId12" Type="http://schemas.openxmlformats.org/officeDocument/2006/relationships/image" Target="../media/image10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105.wmf"/><Relationship Id="rId11" Type="http://schemas.openxmlformats.org/officeDocument/2006/relationships/oleObject" Target="../embeddings/oleObject96.bin"/><Relationship Id="rId5" Type="http://schemas.openxmlformats.org/officeDocument/2006/relationships/oleObject" Target="../embeddings/oleObject93.bin"/><Relationship Id="rId10" Type="http://schemas.openxmlformats.org/officeDocument/2006/relationships/image" Target="../media/image107.wmf"/><Relationship Id="rId4" Type="http://schemas.openxmlformats.org/officeDocument/2006/relationships/image" Target="../media/image104.wmf"/><Relationship Id="rId9" Type="http://schemas.openxmlformats.org/officeDocument/2006/relationships/oleObject" Target="../embeddings/oleObject95.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110.wmf"/><Relationship Id="rId5" Type="http://schemas.openxmlformats.org/officeDocument/2006/relationships/oleObject" Target="../embeddings/oleObject98.bin"/><Relationship Id="rId4" Type="http://schemas.openxmlformats.org/officeDocument/2006/relationships/image" Target="../media/image109.wmf"/></Relationships>
</file>

<file path=ppt/slides/_rels/slide25.xml.rels><?xml version="1.0" encoding="UTF-8" standalone="yes"?>
<Relationships xmlns="http://schemas.openxmlformats.org/package/2006/relationships"><Relationship Id="rId8" Type="http://schemas.openxmlformats.org/officeDocument/2006/relationships/image" Target="../media/image113.wmf"/><Relationship Id="rId13" Type="http://schemas.openxmlformats.org/officeDocument/2006/relationships/oleObject" Target="../embeddings/oleObject104.bin"/><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115.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12.wmf"/><Relationship Id="rId11" Type="http://schemas.openxmlformats.org/officeDocument/2006/relationships/oleObject" Target="../embeddings/oleObject103.bin"/><Relationship Id="rId5" Type="http://schemas.openxmlformats.org/officeDocument/2006/relationships/oleObject" Target="../embeddings/oleObject100.bin"/><Relationship Id="rId10" Type="http://schemas.openxmlformats.org/officeDocument/2006/relationships/image" Target="../media/image114.wmf"/><Relationship Id="rId4" Type="http://schemas.openxmlformats.org/officeDocument/2006/relationships/image" Target="../media/image111.wmf"/><Relationship Id="rId9" Type="http://schemas.openxmlformats.org/officeDocument/2006/relationships/oleObject" Target="../embeddings/oleObject102.bin"/><Relationship Id="rId14" Type="http://schemas.openxmlformats.org/officeDocument/2006/relationships/image" Target="../media/image116.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19.wmf"/><Relationship Id="rId3" Type="http://schemas.openxmlformats.org/officeDocument/2006/relationships/oleObject" Target="../embeddings/oleObject105.bin"/><Relationship Id="rId7" Type="http://schemas.openxmlformats.org/officeDocument/2006/relationships/oleObject" Target="../embeddings/oleObject107.bin"/><Relationship Id="rId12" Type="http://schemas.openxmlformats.org/officeDocument/2006/relationships/image" Target="../media/image121.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8.wmf"/><Relationship Id="rId11" Type="http://schemas.openxmlformats.org/officeDocument/2006/relationships/oleObject" Target="../embeddings/oleObject109.bin"/><Relationship Id="rId5" Type="http://schemas.openxmlformats.org/officeDocument/2006/relationships/oleObject" Target="../embeddings/oleObject106.bin"/><Relationship Id="rId10" Type="http://schemas.openxmlformats.org/officeDocument/2006/relationships/image" Target="../media/image120.wmf"/><Relationship Id="rId4" Type="http://schemas.openxmlformats.org/officeDocument/2006/relationships/image" Target="../media/image117.wmf"/><Relationship Id="rId9" Type="http://schemas.openxmlformats.org/officeDocument/2006/relationships/oleObject" Target="../embeddings/oleObject108.bin"/></Relationships>
</file>

<file path=ppt/slides/_rels/slide28.xml.rels><?xml version="1.0" encoding="UTF-8" standalone="yes"?>
<Relationships xmlns="http://schemas.openxmlformats.org/package/2006/relationships"><Relationship Id="rId8" Type="http://schemas.openxmlformats.org/officeDocument/2006/relationships/image" Target="../media/image124.wmf"/><Relationship Id="rId13" Type="http://schemas.openxmlformats.org/officeDocument/2006/relationships/oleObject" Target="../embeddings/oleObject115.bin"/><Relationship Id="rId18" Type="http://schemas.openxmlformats.org/officeDocument/2006/relationships/image" Target="../media/image129.wmf"/><Relationship Id="rId26" Type="http://schemas.openxmlformats.org/officeDocument/2006/relationships/image" Target="../media/image133.wmf"/><Relationship Id="rId3" Type="http://schemas.openxmlformats.org/officeDocument/2006/relationships/oleObject" Target="../embeddings/oleObject110.bin"/><Relationship Id="rId21" Type="http://schemas.openxmlformats.org/officeDocument/2006/relationships/oleObject" Target="../embeddings/oleObject119.bin"/><Relationship Id="rId7" Type="http://schemas.openxmlformats.org/officeDocument/2006/relationships/oleObject" Target="../embeddings/oleObject112.bin"/><Relationship Id="rId12" Type="http://schemas.openxmlformats.org/officeDocument/2006/relationships/image" Target="../media/image126.wmf"/><Relationship Id="rId17" Type="http://schemas.openxmlformats.org/officeDocument/2006/relationships/oleObject" Target="../embeddings/oleObject117.bin"/><Relationship Id="rId25"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128.wmf"/><Relationship Id="rId20" Type="http://schemas.openxmlformats.org/officeDocument/2006/relationships/image" Target="../media/image130.wmf"/><Relationship Id="rId1" Type="http://schemas.openxmlformats.org/officeDocument/2006/relationships/vmlDrawing" Target="../drawings/vmlDrawing19.vml"/><Relationship Id="rId6" Type="http://schemas.openxmlformats.org/officeDocument/2006/relationships/image" Target="../media/image123.wmf"/><Relationship Id="rId11" Type="http://schemas.openxmlformats.org/officeDocument/2006/relationships/oleObject" Target="../embeddings/oleObject114.bin"/><Relationship Id="rId24" Type="http://schemas.openxmlformats.org/officeDocument/2006/relationships/image" Target="../media/image132.wmf"/><Relationship Id="rId5" Type="http://schemas.openxmlformats.org/officeDocument/2006/relationships/oleObject" Target="../embeddings/oleObject111.bin"/><Relationship Id="rId15" Type="http://schemas.openxmlformats.org/officeDocument/2006/relationships/oleObject" Target="../embeddings/oleObject116.bin"/><Relationship Id="rId23" Type="http://schemas.openxmlformats.org/officeDocument/2006/relationships/oleObject" Target="../embeddings/oleObject120.bin"/><Relationship Id="rId10" Type="http://schemas.openxmlformats.org/officeDocument/2006/relationships/image" Target="../media/image125.wmf"/><Relationship Id="rId19" Type="http://schemas.openxmlformats.org/officeDocument/2006/relationships/oleObject" Target="../embeddings/oleObject118.bin"/><Relationship Id="rId4" Type="http://schemas.openxmlformats.org/officeDocument/2006/relationships/image" Target="../media/image122.wmf"/><Relationship Id="rId9" Type="http://schemas.openxmlformats.org/officeDocument/2006/relationships/oleObject" Target="../embeddings/oleObject113.bin"/><Relationship Id="rId14" Type="http://schemas.openxmlformats.org/officeDocument/2006/relationships/image" Target="../media/image127.wmf"/><Relationship Id="rId22" Type="http://schemas.openxmlformats.org/officeDocument/2006/relationships/image" Target="../media/image131.wmf"/></Relationships>
</file>

<file path=ppt/slides/_rels/slide29.xml.rels><?xml version="1.0" encoding="UTF-8" standalone="yes"?>
<Relationships xmlns="http://schemas.openxmlformats.org/package/2006/relationships"><Relationship Id="rId8" Type="http://schemas.openxmlformats.org/officeDocument/2006/relationships/image" Target="../media/image136.wmf"/><Relationship Id="rId3" Type="http://schemas.openxmlformats.org/officeDocument/2006/relationships/oleObject" Target="../embeddings/oleObject122.bin"/><Relationship Id="rId7" Type="http://schemas.openxmlformats.org/officeDocument/2006/relationships/oleObject" Target="../embeddings/oleObject124.bin"/><Relationship Id="rId12" Type="http://schemas.openxmlformats.org/officeDocument/2006/relationships/image" Target="../media/image138.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35.wmf"/><Relationship Id="rId11" Type="http://schemas.openxmlformats.org/officeDocument/2006/relationships/oleObject" Target="../embeddings/oleObject126.bin"/><Relationship Id="rId5" Type="http://schemas.openxmlformats.org/officeDocument/2006/relationships/oleObject" Target="../embeddings/oleObject123.bin"/><Relationship Id="rId10" Type="http://schemas.openxmlformats.org/officeDocument/2006/relationships/image" Target="../media/image137.wmf"/><Relationship Id="rId4" Type="http://schemas.openxmlformats.org/officeDocument/2006/relationships/image" Target="../media/image134.wmf"/><Relationship Id="rId9" Type="http://schemas.openxmlformats.org/officeDocument/2006/relationships/oleObject" Target="../embeddings/oleObject125.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41.wmf"/><Relationship Id="rId13" Type="http://schemas.openxmlformats.org/officeDocument/2006/relationships/oleObject" Target="../embeddings/oleObject132.bin"/><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43.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40.wmf"/><Relationship Id="rId11" Type="http://schemas.openxmlformats.org/officeDocument/2006/relationships/oleObject" Target="../embeddings/oleObject131.bin"/><Relationship Id="rId5" Type="http://schemas.openxmlformats.org/officeDocument/2006/relationships/oleObject" Target="../embeddings/oleObject128.bin"/><Relationship Id="rId10" Type="http://schemas.openxmlformats.org/officeDocument/2006/relationships/image" Target="../media/image142.wmf"/><Relationship Id="rId4" Type="http://schemas.openxmlformats.org/officeDocument/2006/relationships/image" Target="../media/image139.wmf"/><Relationship Id="rId9" Type="http://schemas.openxmlformats.org/officeDocument/2006/relationships/oleObject" Target="../embeddings/oleObject130.bin"/><Relationship Id="rId14" Type="http://schemas.openxmlformats.org/officeDocument/2006/relationships/image" Target="../media/image144.wmf"/></Relationships>
</file>

<file path=ppt/slides/_rels/slide31.xml.rels><?xml version="1.0" encoding="UTF-8" standalone="yes"?>
<Relationships xmlns="http://schemas.openxmlformats.org/package/2006/relationships"><Relationship Id="rId8" Type="http://schemas.openxmlformats.org/officeDocument/2006/relationships/image" Target="../media/image147.wmf"/><Relationship Id="rId13" Type="http://schemas.openxmlformats.org/officeDocument/2006/relationships/oleObject" Target="../embeddings/oleObject138.bin"/><Relationship Id="rId18" Type="http://schemas.openxmlformats.org/officeDocument/2006/relationships/image" Target="../media/image152.wmf"/><Relationship Id="rId3" Type="http://schemas.openxmlformats.org/officeDocument/2006/relationships/oleObject" Target="../embeddings/oleObject133.bin"/><Relationship Id="rId7" Type="http://schemas.openxmlformats.org/officeDocument/2006/relationships/oleObject" Target="../embeddings/oleObject135.bin"/><Relationship Id="rId12" Type="http://schemas.openxmlformats.org/officeDocument/2006/relationships/image" Target="../media/image149.wmf"/><Relationship Id="rId17" Type="http://schemas.openxmlformats.org/officeDocument/2006/relationships/oleObject" Target="../embeddings/oleObject140.bin"/><Relationship Id="rId2" Type="http://schemas.openxmlformats.org/officeDocument/2006/relationships/slideLayout" Target="../slideLayouts/slideLayout2.xml"/><Relationship Id="rId16" Type="http://schemas.openxmlformats.org/officeDocument/2006/relationships/image" Target="../media/image151.wmf"/><Relationship Id="rId20" Type="http://schemas.openxmlformats.org/officeDocument/2006/relationships/image" Target="../media/image153.wmf"/><Relationship Id="rId1" Type="http://schemas.openxmlformats.org/officeDocument/2006/relationships/vmlDrawing" Target="../drawings/vmlDrawing22.vml"/><Relationship Id="rId6" Type="http://schemas.openxmlformats.org/officeDocument/2006/relationships/image" Target="../media/image146.wmf"/><Relationship Id="rId11" Type="http://schemas.openxmlformats.org/officeDocument/2006/relationships/oleObject" Target="../embeddings/oleObject137.bin"/><Relationship Id="rId5" Type="http://schemas.openxmlformats.org/officeDocument/2006/relationships/oleObject" Target="../embeddings/oleObject134.bin"/><Relationship Id="rId15" Type="http://schemas.openxmlformats.org/officeDocument/2006/relationships/oleObject" Target="../embeddings/oleObject139.bin"/><Relationship Id="rId10" Type="http://schemas.openxmlformats.org/officeDocument/2006/relationships/image" Target="../media/image148.wmf"/><Relationship Id="rId19" Type="http://schemas.openxmlformats.org/officeDocument/2006/relationships/oleObject" Target="../embeddings/oleObject141.bin"/><Relationship Id="rId4" Type="http://schemas.openxmlformats.org/officeDocument/2006/relationships/image" Target="../media/image145.wmf"/><Relationship Id="rId9" Type="http://schemas.openxmlformats.org/officeDocument/2006/relationships/oleObject" Target="../embeddings/oleObject136.bin"/><Relationship Id="rId14" Type="http://schemas.openxmlformats.org/officeDocument/2006/relationships/image" Target="../media/image150.wmf"/></Relationships>
</file>

<file path=ppt/slides/_rels/slide32.xml.rels><?xml version="1.0" encoding="UTF-8" standalone="yes"?>
<Relationships xmlns="http://schemas.openxmlformats.org/package/2006/relationships"><Relationship Id="rId8" Type="http://schemas.openxmlformats.org/officeDocument/2006/relationships/image" Target="../media/image156.wmf"/><Relationship Id="rId13" Type="http://schemas.openxmlformats.org/officeDocument/2006/relationships/oleObject" Target="../embeddings/oleObject147.bin"/><Relationship Id="rId3" Type="http://schemas.openxmlformats.org/officeDocument/2006/relationships/oleObject" Target="../embeddings/oleObject142.bin"/><Relationship Id="rId7" Type="http://schemas.openxmlformats.org/officeDocument/2006/relationships/oleObject" Target="../embeddings/oleObject144.bin"/><Relationship Id="rId12" Type="http://schemas.openxmlformats.org/officeDocument/2006/relationships/image" Target="../media/image158.wmf"/><Relationship Id="rId2" Type="http://schemas.openxmlformats.org/officeDocument/2006/relationships/slideLayout" Target="../slideLayouts/slideLayout2.xml"/><Relationship Id="rId16" Type="http://schemas.openxmlformats.org/officeDocument/2006/relationships/image" Target="../media/image160.wmf"/><Relationship Id="rId1" Type="http://schemas.openxmlformats.org/officeDocument/2006/relationships/vmlDrawing" Target="../drawings/vmlDrawing23.vml"/><Relationship Id="rId6" Type="http://schemas.openxmlformats.org/officeDocument/2006/relationships/image" Target="../media/image155.wmf"/><Relationship Id="rId11" Type="http://schemas.openxmlformats.org/officeDocument/2006/relationships/oleObject" Target="../embeddings/oleObject146.bin"/><Relationship Id="rId5" Type="http://schemas.openxmlformats.org/officeDocument/2006/relationships/oleObject" Target="../embeddings/oleObject143.bin"/><Relationship Id="rId15" Type="http://schemas.openxmlformats.org/officeDocument/2006/relationships/oleObject" Target="../embeddings/oleObject148.bin"/><Relationship Id="rId10" Type="http://schemas.openxmlformats.org/officeDocument/2006/relationships/image" Target="../media/image157.wmf"/><Relationship Id="rId4" Type="http://schemas.openxmlformats.org/officeDocument/2006/relationships/image" Target="../media/image154.wmf"/><Relationship Id="rId9" Type="http://schemas.openxmlformats.org/officeDocument/2006/relationships/oleObject" Target="../embeddings/oleObject145.bin"/><Relationship Id="rId14" Type="http://schemas.openxmlformats.org/officeDocument/2006/relationships/image" Target="../media/image159.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49.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62.wmf"/><Relationship Id="rId5" Type="http://schemas.openxmlformats.org/officeDocument/2006/relationships/oleObject" Target="../embeddings/oleObject150.bin"/><Relationship Id="rId4" Type="http://schemas.openxmlformats.org/officeDocument/2006/relationships/image" Target="../media/image161.wmf"/></Relationships>
</file>

<file path=ppt/slides/_rels/slide34.xml.rels><?xml version="1.0" encoding="UTF-8" standalone="yes"?>
<Relationships xmlns="http://schemas.openxmlformats.org/package/2006/relationships"><Relationship Id="rId8" Type="http://schemas.openxmlformats.org/officeDocument/2006/relationships/image" Target="../media/image165.wmf"/><Relationship Id="rId13" Type="http://schemas.openxmlformats.org/officeDocument/2006/relationships/oleObject" Target="../embeddings/oleObject156.bin"/><Relationship Id="rId3" Type="http://schemas.openxmlformats.org/officeDocument/2006/relationships/oleObject" Target="../embeddings/oleObject151.bin"/><Relationship Id="rId7" Type="http://schemas.openxmlformats.org/officeDocument/2006/relationships/oleObject" Target="../embeddings/oleObject153.bin"/><Relationship Id="rId12" Type="http://schemas.openxmlformats.org/officeDocument/2006/relationships/image" Target="../media/image167.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164.wmf"/><Relationship Id="rId11" Type="http://schemas.openxmlformats.org/officeDocument/2006/relationships/oleObject" Target="../embeddings/oleObject155.bin"/><Relationship Id="rId5" Type="http://schemas.openxmlformats.org/officeDocument/2006/relationships/oleObject" Target="../embeddings/oleObject152.bin"/><Relationship Id="rId10" Type="http://schemas.openxmlformats.org/officeDocument/2006/relationships/image" Target="../media/image166.wmf"/><Relationship Id="rId4" Type="http://schemas.openxmlformats.org/officeDocument/2006/relationships/image" Target="../media/image163.wmf"/><Relationship Id="rId9" Type="http://schemas.openxmlformats.org/officeDocument/2006/relationships/oleObject" Target="../embeddings/oleObject154.bin"/><Relationship Id="rId14" Type="http://schemas.openxmlformats.org/officeDocument/2006/relationships/image" Target="../media/image168.wmf"/></Relationships>
</file>

<file path=ppt/slides/_rels/slide35.xml.rels><?xml version="1.0" encoding="UTF-8" standalone="yes"?>
<Relationships xmlns="http://schemas.openxmlformats.org/package/2006/relationships"><Relationship Id="rId8" Type="http://schemas.openxmlformats.org/officeDocument/2006/relationships/image" Target="../media/image171.wmf"/><Relationship Id="rId13" Type="http://schemas.openxmlformats.org/officeDocument/2006/relationships/image" Target="../media/image174.wmf"/><Relationship Id="rId3" Type="http://schemas.openxmlformats.org/officeDocument/2006/relationships/oleObject" Target="../embeddings/oleObject157.bin"/><Relationship Id="rId7" Type="http://schemas.openxmlformats.org/officeDocument/2006/relationships/oleObject" Target="../embeddings/oleObject159.bin"/><Relationship Id="rId12" Type="http://schemas.openxmlformats.org/officeDocument/2006/relationships/image" Target="../media/image173.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170.wmf"/><Relationship Id="rId11" Type="http://schemas.openxmlformats.org/officeDocument/2006/relationships/oleObject" Target="../embeddings/oleObject161.bin"/><Relationship Id="rId5" Type="http://schemas.openxmlformats.org/officeDocument/2006/relationships/oleObject" Target="../embeddings/oleObject158.bin"/><Relationship Id="rId10" Type="http://schemas.openxmlformats.org/officeDocument/2006/relationships/image" Target="../media/image172.wmf"/><Relationship Id="rId4" Type="http://schemas.openxmlformats.org/officeDocument/2006/relationships/image" Target="../media/image169.wmf"/><Relationship Id="rId9" Type="http://schemas.openxmlformats.org/officeDocument/2006/relationships/oleObject" Target="../embeddings/oleObject160.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3" Type="http://schemas.openxmlformats.org/officeDocument/2006/relationships/oleObject" Target="../embeddings/oleObject3.bin"/><Relationship Id="rId21" Type="http://schemas.openxmlformats.org/officeDocument/2006/relationships/image" Target="../media/image13.wmf"/><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 Type="http://schemas.openxmlformats.org/officeDocument/2006/relationships/slideLayout" Target="../slideLayouts/slideLayout2.xml"/><Relationship Id="rId16" Type="http://schemas.openxmlformats.org/officeDocument/2006/relationships/image" Target="../media/image10.wmf"/><Relationship Id="rId20" Type="http://schemas.openxmlformats.org/officeDocument/2006/relationships/image" Target="../media/image12.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19" Type="http://schemas.openxmlformats.org/officeDocument/2006/relationships/oleObject" Target="../embeddings/oleObject11.bin"/><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 Id="rId22"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13.bin"/><Relationship Id="rId10" Type="http://schemas.openxmlformats.org/officeDocument/2006/relationships/image" Target="../media/image19.wmf"/><Relationship Id="rId4" Type="http://schemas.openxmlformats.org/officeDocument/2006/relationships/image" Target="../media/image15.wmf"/><Relationship Id="rId9" Type="http://schemas.openxmlformats.org/officeDocument/2006/relationships/image" Target="../media/image18.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5.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9.wmf"/><Relationship Id="rId17" Type="http://schemas.openxmlformats.org/officeDocument/2006/relationships/oleObject" Target="../embeddings/oleObject27.bin"/><Relationship Id="rId25"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4.bin"/><Relationship Id="rId24" Type="http://schemas.openxmlformats.org/officeDocument/2006/relationships/image" Target="../media/image35.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10" Type="http://schemas.openxmlformats.org/officeDocument/2006/relationships/image" Target="../media/image28.wmf"/><Relationship Id="rId19" Type="http://schemas.openxmlformats.org/officeDocument/2006/relationships/oleObject" Target="../embeddings/oleObject28.bin"/><Relationship Id="rId4" Type="http://schemas.openxmlformats.org/officeDocument/2006/relationships/image" Target="../media/image25.wmf"/><Relationship Id="rId9" Type="http://schemas.openxmlformats.org/officeDocument/2006/relationships/oleObject" Target="../embeddings/oleObject23.bin"/><Relationship Id="rId14" Type="http://schemas.openxmlformats.org/officeDocument/2006/relationships/image" Target="../media/image30.wmf"/><Relationship Id="rId22" Type="http://schemas.openxmlformats.org/officeDocument/2006/relationships/image" Target="../media/image34.wmf"/></Relationships>
</file>

<file path=ppt/slides/_rels/slide9.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8.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image" Target="../media/image43.wmf"/><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5.bin"/><Relationship Id="rId14" Type="http://schemas.openxmlformats.org/officeDocument/2006/relationships/image" Target="../media/image4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Addition and Subtraction with Fractions</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Adding Fractions with Different Denominators </a:t>
            </a:r>
          </a:p>
        </p:txBody>
      </p:sp>
      <p:sp>
        <p:nvSpPr>
          <p:cNvPr id="4" name="Content Placeholder 3"/>
          <p:cNvSpPr txBox="1">
            <a:spLocks/>
          </p:cNvSpPr>
          <p:nvPr/>
        </p:nvSpPr>
        <p:spPr>
          <a:xfrm>
            <a:off x="457200" y="1280161"/>
            <a:ext cx="8229600" cy="4587240"/>
          </a:xfrm>
          <a:prstGeom prst="rect">
            <a:avLst/>
          </a:prstGeom>
          <a:ln w="28575">
            <a:solidFill>
              <a:srgbClr val="FF0000"/>
            </a:solidFill>
          </a:ln>
        </p:spPr>
        <p:txBody>
          <a:bodyPr>
            <a:noAutofit/>
          </a:bodyPr>
          <a:lstStyle/>
          <a:p>
            <a:pPr algn="ctr"/>
            <a:r>
              <a:rPr lang="en-US" sz="2200" b="1" dirty="0">
                <a:solidFill>
                  <a:srgbClr val="FF0008"/>
                </a:solidFill>
                <a:latin typeface="Calibri" pitchFamily="34" charset="0"/>
              </a:rPr>
              <a:t>Common Error</a:t>
            </a:r>
          </a:p>
          <a:p>
            <a:r>
              <a:rPr lang="en-US" sz="2200" dirty="0">
                <a:solidFill>
                  <a:srgbClr val="000000"/>
                </a:solidFill>
              </a:rPr>
              <a:t>The following common error must be avoided. </a:t>
            </a:r>
          </a:p>
          <a:p>
            <a:pPr>
              <a:lnSpc>
                <a:spcPct val="150000"/>
              </a:lnSpc>
            </a:pPr>
            <a:r>
              <a:rPr lang="en-US" sz="2200" dirty="0">
                <a:solidFill>
                  <a:srgbClr val="000000"/>
                </a:solidFill>
              </a:rPr>
              <a:t>Add: </a:t>
            </a:r>
          </a:p>
          <a:p>
            <a:pPr>
              <a:spcBef>
                <a:spcPts val="1200"/>
              </a:spcBef>
            </a:pPr>
            <a:r>
              <a:rPr lang="en-US" sz="2200" dirty="0">
                <a:solidFill>
                  <a:srgbClr val="000000"/>
                </a:solidFill>
              </a:rPr>
              <a:t>You </a:t>
            </a:r>
            <a:r>
              <a:rPr lang="en-US" sz="2200" b="1" dirty="0">
                <a:solidFill>
                  <a:srgbClr val="000000"/>
                </a:solidFill>
              </a:rPr>
              <a:t>cannot </a:t>
            </a:r>
            <a:r>
              <a:rPr lang="en-US" sz="2200" dirty="0">
                <a:solidFill>
                  <a:srgbClr val="000000"/>
                </a:solidFill>
              </a:rPr>
              <a:t>divide out 			Use LCD = 15.</a:t>
            </a:r>
          </a:p>
          <a:p>
            <a:r>
              <a:rPr lang="en-US" sz="2200" dirty="0">
                <a:solidFill>
                  <a:srgbClr val="000000"/>
                </a:solidFill>
              </a:rPr>
              <a:t>across the + sign.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sp>
        <p:nvSpPr>
          <p:cNvPr id="12" name="Rectangle 11"/>
          <p:cNvSpPr/>
          <p:nvPr/>
        </p:nvSpPr>
        <p:spPr>
          <a:xfrm>
            <a:off x="4275826" y="3923458"/>
            <a:ext cx="4083875" cy="369332"/>
          </a:xfrm>
          <a:prstGeom prst="rect">
            <a:avLst/>
          </a:prstGeom>
        </p:spPr>
        <p:txBody>
          <a:bodyPr wrap="none">
            <a:spAutoFit/>
          </a:bodyPr>
          <a:lstStyle/>
          <a:p>
            <a:r>
              <a:rPr lang="en-US" b="1" dirty="0">
                <a:solidFill>
                  <a:srgbClr val="007E7E"/>
                </a:solidFill>
              </a:rPr>
              <a:t>NOW</a:t>
            </a:r>
            <a:r>
              <a:rPr lang="en-US" dirty="0">
                <a:solidFill>
                  <a:srgbClr val="007E7E"/>
                </a:solidFill>
              </a:rPr>
              <a:t> reduce by dividing out a factor of 5.</a:t>
            </a:r>
            <a:endParaRPr lang="en-US" dirty="0"/>
          </a:p>
        </p:txBody>
      </p:sp>
      <p:sp>
        <p:nvSpPr>
          <p:cNvPr id="13" name="Rounded Rectangle 12"/>
          <p:cNvSpPr/>
          <p:nvPr/>
        </p:nvSpPr>
        <p:spPr>
          <a:xfrm>
            <a:off x="4191000" y="3048000"/>
            <a:ext cx="4191000" cy="19812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7620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746319D-F00B-490C-ABA8-CF314F5F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4002" y="1969965"/>
            <a:ext cx="762000" cy="673100"/>
          </a:xfrm>
          <a:prstGeom prst="rect">
            <a:avLst/>
          </a:prstGeom>
        </p:spPr>
      </p:pic>
      <p:pic>
        <p:nvPicPr>
          <p:cNvPr id="7" name="Picture 6">
            <a:extLst>
              <a:ext uri="{FF2B5EF4-FFF2-40B4-BE49-F238E27FC236}">
                <a16:creationId xmlns:a16="http://schemas.microsoft.com/office/drawing/2014/main" id="{08E788D9-6627-4361-A23F-F5FE0A8DF0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8062" y="3313801"/>
            <a:ext cx="2247900" cy="1117600"/>
          </a:xfrm>
          <a:prstGeom prst="rect">
            <a:avLst/>
          </a:prstGeom>
        </p:spPr>
      </p:pic>
      <p:pic>
        <p:nvPicPr>
          <p:cNvPr id="9" name="Picture 8">
            <a:extLst>
              <a:ext uri="{FF2B5EF4-FFF2-40B4-BE49-F238E27FC236}">
                <a16:creationId xmlns:a16="http://schemas.microsoft.com/office/drawing/2014/main" id="{CDE7E17A-7CD4-4601-90AB-5E915987FB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800" y="4235355"/>
            <a:ext cx="1549400" cy="774700"/>
          </a:xfrm>
          <a:prstGeom prst="rect">
            <a:avLst/>
          </a:prstGeom>
        </p:spPr>
      </p:pic>
      <p:pic>
        <p:nvPicPr>
          <p:cNvPr id="11" name="Picture 10">
            <a:extLst>
              <a:ext uri="{FF2B5EF4-FFF2-40B4-BE49-F238E27FC236}">
                <a16:creationId xmlns:a16="http://schemas.microsoft.com/office/drawing/2014/main" id="{7B1E10CB-FDBE-42CD-BF6A-25770B344C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99918" y="3231213"/>
            <a:ext cx="3733800" cy="673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dirty="0"/>
              <a:t>Example 4: Adding Fractions with Different Denominators</a:t>
            </a:r>
            <a:endParaRPr lang="en-US" sz="3200" dirty="0">
              <a:solidFill>
                <a:schemeClr val="accent1"/>
              </a:solidFill>
            </a:endParaRPr>
          </a:p>
        </p:txBody>
      </p:sp>
      <p:sp>
        <p:nvSpPr>
          <p:cNvPr id="5" name="Rectangle 3"/>
          <p:cNvSpPr txBox="1">
            <a:spLocks/>
          </p:cNvSpPr>
          <p:nvPr/>
        </p:nvSpPr>
        <p:spPr>
          <a:xfrm>
            <a:off x="457200" y="1280160"/>
            <a:ext cx="8229600" cy="2536079"/>
          </a:xfrm>
          <a:prstGeom prst="rect">
            <a:avLst/>
          </a:prstGeom>
          <a:noFill/>
        </p:spPr>
        <p:txBody>
          <a:bodyPr>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 </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lang="en-US" sz="2800" b="1" dirty="0"/>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 </a:t>
            </a:r>
            <a:r>
              <a:rPr kumimoji="0" lang="en-US" sz="2800" i="0" u="none" strike="noStrike" kern="1200" cap="none" spc="0" normalizeH="0" baseline="0" noProof="0" dirty="0">
                <a:ln>
                  <a:noFill/>
                </a:ln>
                <a:solidFill>
                  <a:schemeClr val="tx1"/>
                </a:solidFill>
                <a:effectLst/>
                <a:uLnTx/>
                <a:uFillTx/>
                <a:latin typeface="+mn-lt"/>
                <a:ea typeface="+mn-ea"/>
                <a:cs typeface="+mn-cs"/>
              </a:rPr>
              <a:t>Find the LCD.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1985" name="Object 1"/>
          <p:cNvGraphicFramePr>
            <a:graphicFrameLocks noChangeAspect="1"/>
          </p:cNvGraphicFramePr>
          <p:nvPr>
            <p:extLst>
              <p:ext uri="{D42A27DB-BD31-4B8C-83A1-F6EECF244321}">
                <p14:modId xmlns:p14="http://schemas.microsoft.com/office/powerpoint/2010/main" val="3933324452"/>
              </p:ext>
            </p:extLst>
          </p:nvPr>
        </p:nvGraphicFramePr>
        <p:xfrm>
          <a:off x="1295400" y="1144588"/>
          <a:ext cx="1257300" cy="838200"/>
        </p:xfrm>
        <a:graphic>
          <a:graphicData uri="http://schemas.openxmlformats.org/presentationml/2006/ole">
            <mc:AlternateContent xmlns:mc="http://schemas.openxmlformats.org/markup-compatibility/2006">
              <mc:Choice xmlns:v="urn:schemas-microsoft-com:vml" Requires="v">
                <p:oleObj spid="_x0000_s42053" name="Equation" r:id="rId3" imgW="1257120" imgH="838080" progId="Equation.DSMT4">
                  <p:embed/>
                </p:oleObj>
              </mc:Choice>
              <mc:Fallback>
                <p:oleObj name="Equation" r:id="rId3" imgW="125712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4588"/>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685800" y="3429000"/>
          <a:ext cx="2578100" cy="1028700"/>
        </p:xfrm>
        <a:graphic>
          <a:graphicData uri="http://schemas.openxmlformats.org/presentationml/2006/ole">
            <mc:AlternateContent xmlns:mc="http://schemas.openxmlformats.org/markup-compatibility/2006">
              <mc:Choice xmlns:v="urn:schemas-microsoft-com:vml" Requires="v">
                <p:oleObj spid="_x0000_s42054" name="Equation" r:id="rId5" imgW="2577960" imgH="1028520" progId="Equation.DSMT4">
                  <p:embed/>
                </p:oleObj>
              </mc:Choice>
              <mc:Fallback>
                <p:oleObj name="Equation" r:id="rId5" imgW="25779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429000"/>
                        <a:ext cx="257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311104" y="3792748"/>
          <a:ext cx="3225800" cy="292100"/>
        </p:xfrm>
        <a:graphic>
          <a:graphicData uri="http://schemas.openxmlformats.org/presentationml/2006/ole">
            <mc:AlternateContent xmlns:mc="http://schemas.openxmlformats.org/markup-compatibility/2006">
              <mc:Choice xmlns:v="urn:schemas-microsoft-com:vml" Requires="v">
                <p:oleObj spid="_x0000_s42055" name="Equation" r:id="rId7" imgW="3225600" imgH="291960" progId="Equation.DSMT4">
                  <p:embed/>
                </p:oleObj>
              </mc:Choice>
              <mc:Fallback>
                <p:oleObj name="Equation" r:id="rId7" imgW="3225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1104" y="3792748"/>
                        <a:ext cx="322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913512" y="4343400"/>
          <a:ext cx="3149600" cy="469900"/>
        </p:xfrm>
        <a:graphic>
          <a:graphicData uri="http://schemas.openxmlformats.org/presentationml/2006/ole">
            <mc:AlternateContent xmlns:mc="http://schemas.openxmlformats.org/markup-compatibility/2006">
              <mc:Choice xmlns:v="urn:schemas-microsoft-com:vml" Requires="v">
                <p:oleObj spid="_x0000_s42056" name="Equation" r:id="rId9" imgW="3149280" imgH="469800" progId="Equation.DSMT4">
                  <p:embed/>
                </p:oleObj>
              </mc:Choice>
              <mc:Fallback>
                <p:oleObj name="Equation" r:id="rId9" imgW="3149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3512" y="4343400"/>
                        <a:ext cx="314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3923822" y="5025126"/>
          <a:ext cx="3136900" cy="469900"/>
        </p:xfrm>
        <a:graphic>
          <a:graphicData uri="http://schemas.openxmlformats.org/presentationml/2006/ole">
            <mc:AlternateContent xmlns:mc="http://schemas.openxmlformats.org/markup-compatibility/2006">
              <mc:Choice xmlns:v="urn:schemas-microsoft-com:vml" Requires="v">
                <p:oleObj spid="_x0000_s42057" name="Equation" r:id="rId11" imgW="3136680" imgH="469800" progId="Equation.DSMT4">
                  <p:embed/>
                </p:oleObj>
              </mc:Choice>
              <mc:Fallback>
                <p:oleObj name="Equation" r:id="rId11" imgW="31366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23822" y="5025126"/>
                        <a:ext cx="313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endParaRPr lang="en-US" b="1" dirty="0"/>
          </a:p>
        </p:txBody>
      </p:sp>
      <p:graphicFrame>
        <p:nvGraphicFramePr>
          <p:cNvPr id="47108" name="Object 4"/>
          <p:cNvGraphicFramePr>
            <a:graphicFrameLocks noChangeAspect="1"/>
          </p:cNvGraphicFramePr>
          <p:nvPr/>
        </p:nvGraphicFramePr>
        <p:xfrm>
          <a:off x="762000" y="1920818"/>
          <a:ext cx="1155700" cy="838200"/>
        </p:xfrm>
        <a:graphic>
          <a:graphicData uri="http://schemas.openxmlformats.org/presentationml/2006/ole">
            <mc:AlternateContent xmlns:mc="http://schemas.openxmlformats.org/markup-compatibility/2006">
              <mc:Choice xmlns:v="urn:schemas-microsoft-com:vml" Requires="v">
                <p:oleObj spid="_x0000_s47187" name="Equation" r:id="rId3" imgW="1155600" imgH="838080" progId="Equation.DSMT4">
                  <p:embed/>
                </p:oleObj>
              </mc:Choice>
              <mc:Fallback>
                <p:oleObj name="Equation" r:id="rId3" imgW="11556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2081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1998452" y="1920818"/>
          <a:ext cx="2235200" cy="838200"/>
        </p:xfrm>
        <a:graphic>
          <a:graphicData uri="http://schemas.openxmlformats.org/presentationml/2006/ole">
            <mc:AlternateContent xmlns:mc="http://schemas.openxmlformats.org/markup-compatibility/2006">
              <mc:Choice xmlns:v="urn:schemas-microsoft-com:vml" Requires="v">
                <p:oleObj spid="_x0000_s47188" name="Equation" r:id="rId5" imgW="2234880" imgH="838080" progId="Equation.DSMT4">
                  <p:embed/>
                </p:oleObj>
              </mc:Choice>
              <mc:Fallback>
                <p:oleObj name="Equation" r:id="rId5" imgW="22348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8452" y="192081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041582" y="2970366"/>
          <a:ext cx="1778000" cy="838200"/>
        </p:xfrm>
        <a:graphic>
          <a:graphicData uri="http://schemas.openxmlformats.org/presentationml/2006/ole">
            <mc:AlternateContent xmlns:mc="http://schemas.openxmlformats.org/markup-compatibility/2006">
              <mc:Choice xmlns:v="urn:schemas-microsoft-com:vml" Requires="v">
                <p:oleObj spid="_x0000_s47189" name="Equation" r:id="rId7" imgW="1777680" imgH="838080" progId="Equation.DSMT4">
                  <p:embed/>
                </p:oleObj>
              </mc:Choice>
              <mc:Fallback>
                <p:oleObj name="Equation" r:id="rId7" imgW="17776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1582" y="2970366"/>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2058834" y="3955208"/>
          <a:ext cx="876300" cy="838200"/>
        </p:xfrm>
        <a:graphic>
          <a:graphicData uri="http://schemas.openxmlformats.org/presentationml/2006/ole">
            <mc:AlternateContent xmlns:mc="http://schemas.openxmlformats.org/markup-compatibility/2006">
              <mc:Choice xmlns:v="urn:schemas-microsoft-com:vml" Requires="v">
                <p:oleObj spid="_x0000_s47190" name="Equation" r:id="rId9" imgW="876240" imgH="838080" progId="Equation.DSMT4">
                  <p:embed/>
                </p:oleObj>
              </mc:Choice>
              <mc:Fallback>
                <p:oleObj name="Equation" r:id="rId9" imgW="876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8834" y="395520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3039374" y="3955208"/>
          <a:ext cx="1828800" cy="838200"/>
        </p:xfrm>
        <a:graphic>
          <a:graphicData uri="http://schemas.openxmlformats.org/presentationml/2006/ole">
            <mc:AlternateContent xmlns:mc="http://schemas.openxmlformats.org/markup-compatibility/2006">
              <mc:Choice xmlns:v="urn:schemas-microsoft-com:vml" Requires="v">
                <p:oleObj spid="_x0000_s47191" name="Equation" r:id="rId11" imgW="1828800" imgH="838080" progId="Equation.DSMT4">
                  <p:embed/>
                </p:oleObj>
              </mc:Choice>
              <mc:Fallback>
                <p:oleObj name="Equation" r:id="rId11" imgW="18288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9374" y="3955208"/>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3962400"/>
          <a:ext cx="711200" cy="838200"/>
        </p:xfrm>
        <a:graphic>
          <a:graphicData uri="http://schemas.openxmlformats.org/presentationml/2006/ole">
            <mc:AlternateContent xmlns:mc="http://schemas.openxmlformats.org/markup-compatibility/2006">
              <mc:Choice xmlns:v="urn:schemas-microsoft-com:vml" Requires="v">
                <p:oleObj spid="_x0000_s47192" name="Equation" r:id="rId13" imgW="711000" imgH="838080" progId="Equation.DSMT4">
                  <p:embed/>
                </p:oleObj>
              </mc:Choice>
              <mc:Fallback>
                <p:oleObj name="Equation" r:id="rId13" imgW="71100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39624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3614469" y="40127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9624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27896" y="3996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8132" name="Object 4"/>
          <p:cNvGraphicFramePr>
            <a:graphicFrameLocks noChangeAspect="1"/>
          </p:cNvGraphicFramePr>
          <p:nvPr>
            <p:extLst>
              <p:ext uri="{D42A27DB-BD31-4B8C-83A1-F6EECF244321}">
                <p14:modId xmlns:p14="http://schemas.microsoft.com/office/powerpoint/2010/main" val="3627275654"/>
              </p:ext>
            </p:extLst>
          </p:nvPr>
        </p:nvGraphicFramePr>
        <p:xfrm>
          <a:off x="1366838" y="2325951"/>
          <a:ext cx="431800" cy="838200"/>
        </p:xfrm>
        <a:graphic>
          <a:graphicData uri="http://schemas.openxmlformats.org/presentationml/2006/ole">
            <mc:AlternateContent xmlns:mc="http://schemas.openxmlformats.org/markup-compatibility/2006">
              <mc:Choice xmlns:v="urn:schemas-microsoft-com:vml" Requires="v">
                <p:oleObj spid="_x0000_s48278" name="Equation" r:id="rId3" imgW="431640" imgH="838080" progId="Equation.DSMT4">
                  <p:embed/>
                </p:oleObj>
              </mc:Choice>
              <mc:Fallback>
                <p:oleObj name="Equation" r:id="rId3" imgW="4316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6838" y="2325951"/>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extLst>
              <p:ext uri="{D42A27DB-BD31-4B8C-83A1-F6EECF244321}">
                <p14:modId xmlns:p14="http://schemas.microsoft.com/office/powerpoint/2010/main" val="3945534197"/>
              </p:ext>
            </p:extLst>
          </p:nvPr>
        </p:nvGraphicFramePr>
        <p:xfrm>
          <a:off x="2254250" y="2325688"/>
          <a:ext cx="1104900" cy="838200"/>
        </p:xfrm>
        <a:graphic>
          <a:graphicData uri="http://schemas.openxmlformats.org/presentationml/2006/ole">
            <mc:AlternateContent xmlns:mc="http://schemas.openxmlformats.org/markup-compatibility/2006">
              <mc:Choice xmlns:v="urn:schemas-microsoft-com:vml" Requires="v">
                <p:oleObj spid="_x0000_s48279" name="Equation" r:id="rId5" imgW="1104840" imgH="838080" progId="Equation.DSMT4">
                  <p:embed/>
                </p:oleObj>
              </mc:Choice>
              <mc:Fallback>
                <p:oleObj name="Equation" r:id="rId5" imgW="1104840" imgH="838080" progId="Equation.DSMT4">
                  <p:embed/>
                  <p:pic>
                    <p:nvPicPr>
                      <p:cNvPr id="0" name="Picture 5"/>
                      <p:cNvPicPr>
                        <a:picLocks noChangeAspect="1" noChangeArrowheads="1"/>
                      </p:cNvPicPr>
                      <p:nvPr/>
                    </p:nvPicPr>
                    <p:blipFill>
                      <a:blip r:embed="rId6"/>
                      <a:srcRect/>
                      <a:stretch>
                        <a:fillRect/>
                      </a:stretch>
                    </p:blipFill>
                    <p:spPr bwMode="auto">
                      <a:xfrm>
                        <a:off x="2254250" y="232568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extLst>
              <p:ext uri="{D42A27DB-BD31-4B8C-83A1-F6EECF244321}">
                <p14:modId xmlns:p14="http://schemas.microsoft.com/office/powerpoint/2010/main" val="295443958"/>
              </p:ext>
            </p:extLst>
          </p:nvPr>
        </p:nvGraphicFramePr>
        <p:xfrm>
          <a:off x="3810000" y="2325951"/>
          <a:ext cx="1092200" cy="838200"/>
        </p:xfrm>
        <a:graphic>
          <a:graphicData uri="http://schemas.openxmlformats.org/presentationml/2006/ole">
            <mc:AlternateContent xmlns:mc="http://schemas.openxmlformats.org/markup-compatibility/2006">
              <mc:Choice xmlns:v="urn:schemas-microsoft-com:vml" Requires="v">
                <p:oleObj spid="_x0000_s48280" name="Equation" r:id="rId7" imgW="1091880" imgH="838080" progId="Equation.DSMT4">
                  <p:embed/>
                </p:oleObj>
              </mc:Choice>
              <mc:Fallback>
                <p:oleObj name="Equation" r:id="rId7" imgW="10918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2325951"/>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extLst>
              <p:ext uri="{D42A27DB-BD31-4B8C-83A1-F6EECF244321}">
                <p14:modId xmlns:p14="http://schemas.microsoft.com/office/powerpoint/2010/main" val="939398819"/>
              </p:ext>
            </p:extLst>
          </p:nvPr>
        </p:nvGraphicFramePr>
        <p:xfrm>
          <a:off x="1119188" y="3468688"/>
          <a:ext cx="685800" cy="901700"/>
        </p:xfrm>
        <a:graphic>
          <a:graphicData uri="http://schemas.openxmlformats.org/presentationml/2006/ole">
            <mc:AlternateContent xmlns:mc="http://schemas.openxmlformats.org/markup-compatibility/2006">
              <mc:Choice xmlns:v="urn:schemas-microsoft-com:vml" Requires="v">
                <p:oleObj spid="_x0000_s48281" name="Equation" r:id="rId9" imgW="685800" imgH="901440" progId="Equation.DSMT4">
                  <p:embed/>
                </p:oleObj>
              </mc:Choice>
              <mc:Fallback>
                <p:oleObj name="Equation" r:id="rId9" imgW="685800" imgH="901440" progId="Equation.DSMT4">
                  <p:embed/>
                  <p:pic>
                    <p:nvPicPr>
                      <p:cNvPr id="0" name="Picture 8"/>
                      <p:cNvPicPr>
                        <a:picLocks noChangeAspect="1" noChangeArrowheads="1"/>
                      </p:cNvPicPr>
                      <p:nvPr/>
                    </p:nvPicPr>
                    <p:blipFill>
                      <a:blip r:embed="rId10"/>
                      <a:srcRect/>
                      <a:stretch>
                        <a:fillRect/>
                      </a:stretch>
                    </p:blipFill>
                    <p:spPr bwMode="auto">
                      <a:xfrm>
                        <a:off x="1119188" y="3468688"/>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extLst>
              <p:ext uri="{D42A27DB-BD31-4B8C-83A1-F6EECF244321}">
                <p14:modId xmlns:p14="http://schemas.microsoft.com/office/powerpoint/2010/main" val="2655431818"/>
              </p:ext>
            </p:extLst>
          </p:nvPr>
        </p:nvGraphicFramePr>
        <p:xfrm>
          <a:off x="2254250" y="3451489"/>
          <a:ext cx="1333500" cy="901700"/>
        </p:xfrm>
        <a:graphic>
          <a:graphicData uri="http://schemas.openxmlformats.org/presentationml/2006/ole">
            <mc:AlternateContent xmlns:mc="http://schemas.openxmlformats.org/markup-compatibility/2006">
              <mc:Choice xmlns:v="urn:schemas-microsoft-com:vml" Requires="v">
                <p:oleObj spid="_x0000_s48282" name="Equation" r:id="rId11" imgW="1333440" imgH="901440" progId="Equation.DSMT4">
                  <p:embed/>
                </p:oleObj>
              </mc:Choice>
              <mc:Fallback>
                <p:oleObj name="Equation" r:id="rId11" imgW="1333440" imgH="901440" progId="Equation.DSMT4">
                  <p:embed/>
                  <p:pic>
                    <p:nvPicPr>
                      <p:cNvPr id="0" name="Picture 9"/>
                      <p:cNvPicPr>
                        <a:picLocks noChangeAspect="1" noChangeArrowheads="1"/>
                      </p:cNvPicPr>
                      <p:nvPr/>
                    </p:nvPicPr>
                    <p:blipFill>
                      <a:blip r:embed="rId12"/>
                      <a:srcRect/>
                      <a:stretch>
                        <a:fillRect/>
                      </a:stretch>
                    </p:blipFill>
                    <p:spPr bwMode="auto">
                      <a:xfrm>
                        <a:off x="2254250" y="3451489"/>
                        <a:ext cx="1333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8" name="Object 10"/>
          <p:cNvGraphicFramePr>
            <a:graphicFrameLocks noChangeAspect="1"/>
          </p:cNvGraphicFramePr>
          <p:nvPr>
            <p:extLst>
              <p:ext uri="{D42A27DB-BD31-4B8C-83A1-F6EECF244321}">
                <p14:modId xmlns:p14="http://schemas.microsoft.com/office/powerpoint/2010/main" val="2580197061"/>
              </p:ext>
            </p:extLst>
          </p:nvPr>
        </p:nvGraphicFramePr>
        <p:xfrm>
          <a:off x="3806825" y="3468951"/>
          <a:ext cx="1117600" cy="901700"/>
        </p:xfrm>
        <a:graphic>
          <a:graphicData uri="http://schemas.openxmlformats.org/presentationml/2006/ole">
            <mc:AlternateContent xmlns:mc="http://schemas.openxmlformats.org/markup-compatibility/2006">
              <mc:Choice xmlns:v="urn:schemas-microsoft-com:vml" Requires="v">
                <p:oleObj spid="_x0000_s48283" name="Equation" r:id="rId13" imgW="1117440" imgH="901440" progId="Equation.DSMT4">
                  <p:embed/>
                </p:oleObj>
              </mc:Choice>
              <mc:Fallback>
                <p:oleObj name="Equation" r:id="rId13" imgW="1117440" imgH="90144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06825" y="3468951"/>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9" name="Object 11"/>
          <p:cNvGraphicFramePr>
            <a:graphicFrameLocks noChangeAspect="1"/>
          </p:cNvGraphicFramePr>
          <p:nvPr>
            <p:extLst>
              <p:ext uri="{D42A27DB-BD31-4B8C-83A1-F6EECF244321}">
                <p14:modId xmlns:p14="http://schemas.microsoft.com/office/powerpoint/2010/main" val="1341807928"/>
              </p:ext>
            </p:extLst>
          </p:nvPr>
        </p:nvGraphicFramePr>
        <p:xfrm>
          <a:off x="4419600" y="4561151"/>
          <a:ext cx="609600" cy="838200"/>
        </p:xfrm>
        <a:graphic>
          <a:graphicData uri="http://schemas.openxmlformats.org/presentationml/2006/ole">
            <mc:AlternateContent xmlns:mc="http://schemas.openxmlformats.org/markup-compatibility/2006">
              <mc:Choice xmlns:v="urn:schemas-microsoft-com:vml" Requires="v">
                <p:oleObj spid="_x0000_s48284" name="Equation" r:id="rId15" imgW="609480" imgH="838080" progId="Equation.DSMT4">
                  <p:embed/>
                </p:oleObj>
              </mc:Choice>
              <mc:Fallback>
                <p:oleObj name="Equation" r:id="rId15" imgW="60948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9600" y="4561151"/>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0" name="Object 12"/>
          <p:cNvGraphicFramePr>
            <a:graphicFrameLocks noChangeAspect="1"/>
          </p:cNvGraphicFramePr>
          <p:nvPr>
            <p:extLst>
              <p:ext uri="{D42A27DB-BD31-4B8C-83A1-F6EECF244321}">
                <p14:modId xmlns:p14="http://schemas.microsoft.com/office/powerpoint/2010/main" val="571366047"/>
              </p:ext>
            </p:extLst>
          </p:nvPr>
        </p:nvGraphicFramePr>
        <p:xfrm>
          <a:off x="5114026" y="4561151"/>
          <a:ext cx="1828800" cy="838200"/>
        </p:xfrm>
        <a:graphic>
          <a:graphicData uri="http://schemas.openxmlformats.org/presentationml/2006/ole">
            <mc:AlternateContent xmlns:mc="http://schemas.openxmlformats.org/markup-compatibility/2006">
              <mc:Choice xmlns:v="urn:schemas-microsoft-com:vml" Requires="v">
                <p:oleObj spid="_x0000_s48285" name="Equation" r:id="rId17" imgW="1828800" imgH="838080" progId="Equation.DSMT4">
                  <p:embed/>
                </p:oleObj>
              </mc:Choice>
              <mc:Fallback>
                <p:oleObj name="Equation" r:id="rId17" imgW="182880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14026" y="4561151"/>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1" name="Object 13"/>
          <p:cNvGraphicFramePr>
            <a:graphicFrameLocks noChangeAspect="1"/>
          </p:cNvGraphicFramePr>
          <p:nvPr>
            <p:extLst>
              <p:ext uri="{D42A27DB-BD31-4B8C-83A1-F6EECF244321}">
                <p14:modId xmlns:p14="http://schemas.microsoft.com/office/powerpoint/2010/main" val="889517635"/>
              </p:ext>
            </p:extLst>
          </p:nvPr>
        </p:nvGraphicFramePr>
        <p:xfrm>
          <a:off x="7027652" y="4561151"/>
          <a:ext cx="711200" cy="838200"/>
        </p:xfrm>
        <a:graphic>
          <a:graphicData uri="http://schemas.openxmlformats.org/presentationml/2006/ole">
            <mc:AlternateContent xmlns:mc="http://schemas.openxmlformats.org/markup-compatibility/2006">
              <mc:Choice xmlns:v="urn:schemas-microsoft-com:vml" Requires="v">
                <p:oleObj spid="_x0000_s48286"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27652" y="4561151"/>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5681930" y="458559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0198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6019800" y="46114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3246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051654E-2809-432C-A876-99DE09D62BAB}"/>
              </a:ext>
            </a:extLst>
          </p:cNvPr>
          <p:cNvSpPr/>
          <p:nvPr/>
        </p:nvSpPr>
        <p:spPr>
          <a:xfrm>
            <a:off x="620456" y="1115283"/>
            <a:ext cx="8066343" cy="954107"/>
          </a:xfrm>
          <a:prstGeom prst="rect">
            <a:avLst/>
          </a:prstGeom>
        </p:spPr>
        <p:txBody>
          <a:bodyPr wrap="square">
            <a:spAutoFit/>
          </a:bodyPr>
          <a:lstStyle/>
          <a:p>
            <a:r>
              <a:rPr lang="en-US" sz="2800" dirty="0"/>
              <a:t>Note that in adding fractions, we also may choose to write them vertically. The process is the same.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81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81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8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8229600" cy="3053144"/>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  </a:t>
            </a: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b="1" i="0" dirty="0">
                <a:solidFill>
                  <a:schemeClr val="tx1"/>
                </a:solidFill>
              </a:rPr>
              <a:t>Step 1:</a:t>
            </a:r>
            <a:r>
              <a:rPr lang="en-US" sz="2800" i="0" dirty="0">
                <a:solidFill>
                  <a:schemeClr val="tx1"/>
                </a:solidFill>
              </a:rPr>
              <a:t> LCD = 12</a:t>
            </a:r>
          </a:p>
          <a:p>
            <a:pPr>
              <a:buNone/>
            </a:pPr>
            <a:r>
              <a:rPr lang="en-US" sz="2800" b="1" dirty="0"/>
              <a:t>Step 2: </a:t>
            </a:r>
            <a:r>
              <a:rPr lang="en-US" sz="2800" dirty="0"/>
              <a:t>Steps 2, 3, and 4 can be written in one step.</a:t>
            </a:r>
          </a:p>
          <a:p>
            <a:pPr>
              <a:spcAft>
                <a:spcPts val="1200"/>
              </a:spcAft>
              <a:buFont typeface="Courier New" pitchFamily="49" charset="0"/>
              <a:buNone/>
            </a:pPr>
            <a:endParaRPr lang="en-US" sz="2800" b="1" i="0" dirty="0">
              <a:solidFill>
                <a:schemeClr val="tx1"/>
              </a:solidFill>
            </a:endParaRPr>
          </a:p>
        </p:txBody>
      </p:sp>
      <p:sp>
        <p:nvSpPr>
          <p:cNvPr id="16" name="TextBox 15"/>
          <p:cNvSpPr txBox="1"/>
          <p:nvPr/>
        </p:nvSpPr>
        <p:spPr>
          <a:xfrm>
            <a:off x="3200400" y="2667000"/>
            <a:ext cx="60960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graphicFrame>
        <p:nvGraphicFramePr>
          <p:cNvPr id="7203" name="Object 35"/>
          <p:cNvGraphicFramePr>
            <a:graphicFrameLocks noChangeAspect="1"/>
          </p:cNvGraphicFramePr>
          <p:nvPr/>
        </p:nvGraphicFramePr>
        <p:xfrm>
          <a:off x="609600" y="4038600"/>
          <a:ext cx="1511300" cy="838200"/>
        </p:xfrm>
        <a:graphic>
          <a:graphicData uri="http://schemas.openxmlformats.org/presentationml/2006/ole">
            <mc:AlternateContent xmlns:mc="http://schemas.openxmlformats.org/markup-compatibility/2006">
              <mc:Choice xmlns:v="urn:schemas-microsoft-com:vml" Requires="v">
                <p:oleObj spid="_x0000_s7322" name="Equation" r:id="rId3" imgW="1511280" imgH="838080" progId="Equation.DSMT4">
                  <p:embed/>
                </p:oleObj>
              </mc:Choice>
              <mc:Fallback>
                <p:oleObj name="Equation" r:id="rId3" imgW="1511280" imgH="838080" progId="Equation.DSMT4">
                  <p:embed/>
                  <p:pic>
                    <p:nvPicPr>
                      <p:cNvPr id="0" name="Picture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038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4" name="Object 36"/>
          <p:cNvGraphicFramePr>
            <a:graphicFrameLocks noChangeAspect="1"/>
          </p:cNvGraphicFramePr>
          <p:nvPr/>
        </p:nvGraphicFramePr>
        <p:xfrm>
          <a:off x="2209800" y="4038600"/>
          <a:ext cx="2578100" cy="838200"/>
        </p:xfrm>
        <a:graphic>
          <a:graphicData uri="http://schemas.openxmlformats.org/presentationml/2006/ole">
            <mc:AlternateContent xmlns:mc="http://schemas.openxmlformats.org/markup-compatibility/2006">
              <mc:Choice xmlns:v="urn:schemas-microsoft-com:vml" Requires="v">
                <p:oleObj spid="_x0000_s7323" name="Equation" r:id="rId5" imgW="2577960" imgH="838080" progId="Equation.DSMT4">
                  <p:embed/>
                </p:oleObj>
              </mc:Choice>
              <mc:Fallback>
                <p:oleObj name="Equation" r:id="rId5" imgW="2577960" imgH="83808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0386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5" name="Object 37"/>
          <p:cNvGraphicFramePr>
            <a:graphicFrameLocks noChangeAspect="1"/>
          </p:cNvGraphicFramePr>
          <p:nvPr/>
        </p:nvGraphicFramePr>
        <p:xfrm>
          <a:off x="2235678" y="5004756"/>
          <a:ext cx="2120900" cy="838200"/>
        </p:xfrm>
        <a:graphic>
          <a:graphicData uri="http://schemas.openxmlformats.org/presentationml/2006/ole">
            <mc:AlternateContent xmlns:mc="http://schemas.openxmlformats.org/markup-compatibility/2006">
              <mc:Choice xmlns:v="urn:schemas-microsoft-com:vml" Requires="v">
                <p:oleObj spid="_x0000_s7324" name="Equation" r:id="rId7" imgW="2120760" imgH="838080" progId="Equation.DSMT4">
                  <p:embed/>
                </p:oleObj>
              </mc:Choice>
              <mc:Fallback>
                <p:oleObj name="Equation" r:id="rId7" imgW="2120760" imgH="838080" progId="Equation.DSMT4">
                  <p:embed/>
                  <p:pic>
                    <p:nvPicPr>
                      <p:cNvPr id="0" name="Picture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5678" y="500475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6" name="Object 38"/>
          <p:cNvGraphicFramePr>
            <a:graphicFrameLocks noChangeAspect="1"/>
          </p:cNvGraphicFramePr>
          <p:nvPr/>
        </p:nvGraphicFramePr>
        <p:xfrm>
          <a:off x="4419600" y="5011948"/>
          <a:ext cx="698500" cy="838200"/>
        </p:xfrm>
        <a:graphic>
          <a:graphicData uri="http://schemas.openxmlformats.org/presentationml/2006/ole">
            <mc:AlternateContent xmlns:mc="http://schemas.openxmlformats.org/markup-compatibility/2006">
              <mc:Choice xmlns:v="urn:schemas-microsoft-com:vml" Requires="v">
                <p:oleObj spid="_x0000_s7325" name="Equation" r:id="rId9" imgW="698400" imgH="838080" progId="Equation.DSMT4">
                  <p:embed/>
                </p:oleObj>
              </mc:Choice>
              <mc:Fallback>
                <p:oleObj name="Equation" r:id="rId9" imgW="698400" imgH="83808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50119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7" name="Object 39"/>
          <p:cNvGraphicFramePr>
            <a:graphicFrameLocks noChangeAspect="1"/>
          </p:cNvGraphicFramePr>
          <p:nvPr/>
        </p:nvGraphicFramePr>
        <p:xfrm>
          <a:off x="5181600" y="5020574"/>
          <a:ext cx="1181100" cy="838200"/>
        </p:xfrm>
        <a:graphic>
          <a:graphicData uri="http://schemas.openxmlformats.org/presentationml/2006/ole">
            <mc:AlternateContent xmlns:mc="http://schemas.openxmlformats.org/markup-compatibility/2006">
              <mc:Choice xmlns:v="urn:schemas-microsoft-com:vml" Requires="v">
                <p:oleObj spid="_x0000_s7326" name="Equation" r:id="rId11" imgW="1180800" imgH="838080" progId="Equation.DSMT4">
                  <p:embed/>
                </p:oleObj>
              </mc:Choice>
              <mc:Fallback>
                <p:oleObj name="Equation" r:id="rId11" imgW="1180800" imgH="838080" progId="Equation.DSMT4">
                  <p:embed/>
                  <p:pic>
                    <p:nvPicPr>
                      <p:cNvPr id="0" name="Picture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1600" y="502057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8" name="Object 40"/>
          <p:cNvGraphicFramePr>
            <a:graphicFrameLocks noChangeAspect="1"/>
          </p:cNvGraphicFramePr>
          <p:nvPr/>
        </p:nvGraphicFramePr>
        <p:xfrm>
          <a:off x="6418052" y="5022008"/>
          <a:ext cx="1524000" cy="838200"/>
        </p:xfrm>
        <a:graphic>
          <a:graphicData uri="http://schemas.openxmlformats.org/presentationml/2006/ole">
            <mc:AlternateContent xmlns:mc="http://schemas.openxmlformats.org/markup-compatibility/2006">
              <mc:Choice xmlns:v="urn:schemas-microsoft-com:vml" Requires="v">
                <p:oleObj spid="_x0000_s7327" name="Equation" r:id="rId13" imgW="1523880" imgH="838080" progId="Equation.DSMT4">
                  <p:embed/>
                </p:oleObj>
              </mc:Choice>
              <mc:Fallback>
                <p:oleObj name="Equation" r:id="rId13" imgW="1523880" imgH="838080" progId="Equation.DSMT4">
                  <p:embed/>
                  <p:pic>
                    <p:nvPicPr>
                      <p:cNvPr id="0" name="Picture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8052" y="5022008"/>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9" name="Object 41"/>
          <p:cNvGraphicFramePr>
            <a:graphicFrameLocks noChangeAspect="1"/>
          </p:cNvGraphicFramePr>
          <p:nvPr/>
        </p:nvGraphicFramePr>
        <p:xfrm>
          <a:off x="5638800" y="5029200"/>
          <a:ext cx="241300" cy="342900"/>
        </p:xfrm>
        <a:graphic>
          <a:graphicData uri="http://schemas.openxmlformats.org/presentationml/2006/ole">
            <mc:AlternateContent xmlns:mc="http://schemas.openxmlformats.org/markup-compatibility/2006">
              <mc:Choice xmlns:v="urn:schemas-microsoft-com:vml" Requires="v">
                <p:oleObj spid="_x0000_s7328" name="Equation" r:id="rId15" imgW="241200" imgH="342720" progId="Equation.DSMT4">
                  <p:embed/>
                </p:oleObj>
              </mc:Choice>
              <mc:Fallback>
                <p:oleObj name="Equation" r:id="rId15" imgW="241200" imgH="342720" progId="Equation.DSMT4">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38800" y="5029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0" name="Object 42"/>
          <p:cNvGraphicFramePr>
            <a:graphicFrameLocks noChangeAspect="1"/>
          </p:cNvGraphicFramePr>
          <p:nvPr/>
        </p:nvGraphicFramePr>
        <p:xfrm>
          <a:off x="6113252" y="5545348"/>
          <a:ext cx="241300" cy="342900"/>
        </p:xfrm>
        <a:graphic>
          <a:graphicData uri="http://schemas.openxmlformats.org/presentationml/2006/ole">
            <mc:AlternateContent xmlns:mc="http://schemas.openxmlformats.org/markup-compatibility/2006">
              <mc:Choice xmlns:v="urn:schemas-microsoft-com:vml" Requires="v">
                <p:oleObj spid="_x0000_s7329" name="Equation" r:id="rId17" imgW="241200" imgH="342720" progId="Equation.DSMT4">
                  <p:embed/>
                </p:oleObj>
              </mc:Choice>
              <mc:Fallback>
                <p:oleObj name="Equation" r:id="rId17" imgW="241200" imgH="342720" progId="Equation.DSMT4">
                  <p:embed/>
                  <p:pic>
                    <p:nvPicPr>
                      <p:cNvPr id="0" name="Picture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3252" y="55453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9739D68B-38B7-452B-8096-A3690BFA7459}"/>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95400" y="1097280"/>
            <a:ext cx="14859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20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a:t>
            </a:r>
          </a:p>
        </p:txBody>
      </p:sp>
      <p:sp>
        <p:nvSpPr>
          <p:cNvPr id="3" name="Content Placeholder 2"/>
          <p:cNvSpPr>
            <a:spLocks noGrp="1"/>
          </p:cNvSpPr>
          <p:nvPr>
            <p:ph idx="1"/>
          </p:nvPr>
        </p:nvSpPr>
        <p:spPr/>
        <p:txBody>
          <a:bodyPr>
            <a:normAutofit/>
          </a:bodyPr>
          <a:lstStyle/>
          <a:p>
            <a:pPr>
              <a:lnSpc>
                <a:spcPct val="110000"/>
              </a:lnSpc>
            </a:pPr>
            <a:r>
              <a:rPr lang="en-US" dirty="0"/>
              <a:t>Rachel is mailing two letters at the post office. One </a:t>
            </a:r>
          </a:p>
          <a:p>
            <a:pPr>
              <a:lnSpc>
                <a:spcPct val="110000"/>
              </a:lnSpc>
            </a:pPr>
            <a:r>
              <a:rPr lang="en-US" dirty="0"/>
              <a:t>letter weighs    ounces and the other weighs     ounces.</a:t>
            </a:r>
          </a:p>
          <a:p>
            <a:pPr>
              <a:lnSpc>
                <a:spcPct val="110000"/>
              </a:lnSpc>
            </a:pPr>
            <a:r>
              <a:rPr lang="en-US" dirty="0"/>
              <a:t>What is the combined weight of the letters? </a:t>
            </a:r>
          </a:p>
          <a:p>
            <a:r>
              <a:rPr lang="en-US" b="1" dirty="0"/>
              <a:t>Solution</a:t>
            </a:r>
          </a:p>
          <a:p>
            <a:r>
              <a:rPr lang="en-US" b="1" dirty="0"/>
              <a:t>Step 1:</a:t>
            </a:r>
            <a:r>
              <a:rPr lang="en-US" dirty="0"/>
              <a:t> READ: Read the problem carefully. We want to find the total weight of the two letters.</a:t>
            </a:r>
          </a:p>
          <a:p>
            <a:r>
              <a:rPr lang="en-US" b="1" dirty="0"/>
              <a:t>Step 2:</a:t>
            </a:r>
            <a:r>
              <a:rPr lang="en-US" dirty="0"/>
              <a:t> SET UP: To find the combined weight of the two letters, add the weights: </a:t>
            </a:r>
          </a:p>
          <a:p>
            <a:r>
              <a:rPr lang="en-US" dirty="0"/>
              <a:t> </a:t>
            </a:r>
          </a:p>
          <a:p>
            <a:endParaRPr lang="en-US" b="1" dirty="0"/>
          </a:p>
        </p:txBody>
      </p:sp>
      <p:pic>
        <p:nvPicPr>
          <p:cNvPr id="7" name="Picture 6">
            <a:extLst>
              <a:ext uri="{FF2B5EF4-FFF2-40B4-BE49-F238E27FC236}">
                <a16:creationId xmlns:a16="http://schemas.microsoft.com/office/drawing/2014/main" id="{4CECA870-2079-43DD-95D2-6F4C46B5C7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1685026"/>
            <a:ext cx="254000" cy="838200"/>
          </a:xfrm>
          <a:prstGeom prst="rect">
            <a:avLst/>
          </a:prstGeom>
        </p:spPr>
      </p:pic>
      <p:pic>
        <p:nvPicPr>
          <p:cNvPr id="5" name="Picture 4">
            <a:extLst>
              <a:ext uri="{FF2B5EF4-FFF2-40B4-BE49-F238E27FC236}">
                <a16:creationId xmlns:a16="http://schemas.microsoft.com/office/drawing/2014/main" id="{BF92C6B1-6EEA-4976-881A-08F5371590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10400" y="1713858"/>
            <a:ext cx="254000" cy="838200"/>
          </a:xfrm>
          <a:prstGeom prst="rect">
            <a:avLst/>
          </a:prstGeom>
        </p:spPr>
      </p:pic>
      <p:pic>
        <p:nvPicPr>
          <p:cNvPr id="8" name="Picture 7">
            <a:extLst>
              <a:ext uri="{FF2B5EF4-FFF2-40B4-BE49-F238E27FC236}">
                <a16:creationId xmlns:a16="http://schemas.microsoft.com/office/drawing/2014/main" id="{4BA61D89-4302-4CD4-A900-F83DF6F6A0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8300" y="4876800"/>
            <a:ext cx="787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Step 3:</a:t>
            </a:r>
            <a:r>
              <a:rPr lang="en-US" dirty="0"/>
              <a:t> SOLVE: The LCD of 3 and 7 is 21. Using this information, we can add the two fractions. </a:t>
            </a:r>
          </a:p>
          <a:p>
            <a:endParaRPr lang="en-US" dirty="0"/>
          </a:p>
          <a:p>
            <a:endParaRPr lang="en-US" dirty="0"/>
          </a:p>
          <a:p>
            <a:endParaRPr lang="en-US" dirty="0"/>
          </a:p>
          <a:p>
            <a:endParaRPr lang="en-US" dirty="0"/>
          </a:p>
          <a:p>
            <a:endParaRPr lang="en-US" dirty="0"/>
          </a:p>
          <a:p>
            <a:endParaRPr lang="en-US" dirty="0"/>
          </a:p>
          <a:p>
            <a:r>
              <a:rPr lang="en-US" dirty="0"/>
              <a:t>Thus, the total weight of the two letters is       </a:t>
            </a:r>
            <a:r>
              <a:rPr lang="en-US" dirty="0">
                <a:solidFill>
                  <a:srgbClr val="FF0000"/>
                </a:solidFill>
              </a:rPr>
              <a:t>ounces</a:t>
            </a:r>
            <a:r>
              <a:rPr lang="en-US" dirty="0"/>
              <a:t>. </a:t>
            </a:r>
          </a:p>
          <a:p>
            <a:endParaRPr lang="en-US" dirty="0"/>
          </a:p>
        </p:txBody>
      </p:sp>
      <p:graphicFrame>
        <p:nvGraphicFramePr>
          <p:cNvPr id="50180" name="Object 4"/>
          <p:cNvGraphicFramePr>
            <a:graphicFrameLocks noChangeAspect="1"/>
          </p:cNvGraphicFramePr>
          <p:nvPr/>
        </p:nvGraphicFramePr>
        <p:xfrm>
          <a:off x="1219200" y="2362200"/>
          <a:ext cx="800100" cy="838200"/>
        </p:xfrm>
        <a:graphic>
          <a:graphicData uri="http://schemas.openxmlformats.org/presentationml/2006/ole">
            <mc:AlternateContent xmlns:mc="http://schemas.openxmlformats.org/markup-compatibility/2006">
              <mc:Choice xmlns:v="urn:schemas-microsoft-com:vml" Requires="v">
                <p:oleObj spid="_x0000_s50255" name="Equation" r:id="rId3" imgW="799920" imgH="838080" progId="Equation.DSMT4">
                  <p:embed/>
                </p:oleObj>
              </mc:Choice>
              <mc:Fallback>
                <p:oleObj name="Equation" r:id="rId3" imgW="79992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3622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2083278" y="2370826"/>
          <a:ext cx="1854200" cy="838200"/>
        </p:xfrm>
        <a:graphic>
          <a:graphicData uri="http://schemas.openxmlformats.org/presentationml/2006/ole">
            <mc:AlternateContent xmlns:mc="http://schemas.openxmlformats.org/markup-compatibility/2006">
              <mc:Choice xmlns:v="urn:schemas-microsoft-com:vml" Requires="v">
                <p:oleObj spid="_x0000_s50256" name="Equation" r:id="rId5" imgW="1854000" imgH="838080" progId="Equation.DSMT4">
                  <p:embed/>
                </p:oleObj>
              </mc:Choice>
              <mc:Fallback>
                <p:oleObj name="Equation" r:id="rId5" imgW="18540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3278" y="237082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109156" y="3352800"/>
          <a:ext cx="1409700" cy="838200"/>
        </p:xfrm>
        <a:graphic>
          <a:graphicData uri="http://schemas.openxmlformats.org/presentationml/2006/ole">
            <mc:AlternateContent xmlns:mc="http://schemas.openxmlformats.org/markup-compatibility/2006">
              <mc:Choice xmlns:v="urn:schemas-microsoft-com:vml" Requires="v">
                <p:oleObj spid="_x0000_s50257" name="Equation" r:id="rId7" imgW="1409400" imgH="838080" progId="Equation.DSMT4">
                  <p:embed/>
                </p:oleObj>
              </mc:Choice>
              <mc:Fallback>
                <p:oleObj name="Equation" r:id="rId7" imgW="14094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09156" y="3352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2117782" y="4343400"/>
          <a:ext cx="698500" cy="838200"/>
        </p:xfrm>
        <a:graphic>
          <a:graphicData uri="http://schemas.openxmlformats.org/presentationml/2006/ole">
            <mc:AlternateContent xmlns:mc="http://schemas.openxmlformats.org/markup-compatibility/2006">
              <mc:Choice xmlns:v="urn:schemas-microsoft-com:vml" Requires="v">
                <p:oleObj spid="_x0000_s50258" name="Equation" r:id="rId9" imgW="698400" imgH="838080" progId="Equation.DSMT4">
                  <p:embed/>
                </p:oleObj>
              </mc:Choice>
              <mc:Fallback>
                <p:oleObj name="Equation" r:id="rId9" imgW="698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7782" y="43434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a:extLst>
              <a:ext uri="{FF2B5EF4-FFF2-40B4-BE49-F238E27FC236}">
                <a16:creationId xmlns:a16="http://schemas.microsoft.com/office/drawing/2014/main" id="{77596BBC-B60D-4BFC-A19A-F677CBC544E2}"/>
              </a:ext>
            </a:extLst>
          </p:cNvPr>
          <p:cNvGraphicFramePr>
            <a:graphicFrameLocks noChangeAspect="1"/>
          </p:cNvGraphicFramePr>
          <p:nvPr>
            <p:extLst>
              <p:ext uri="{D42A27DB-BD31-4B8C-83A1-F6EECF244321}">
                <p14:modId xmlns:p14="http://schemas.microsoft.com/office/powerpoint/2010/main" val="348886268"/>
              </p:ext>
            </p:extLst>
          </p:nvPr>
        </p:nvGraphicFramePr>
        <p:xfrm>
          <a:off x="6639068" y="5158740"/>
          <a:ext cx="431800" cy="838200"/>
        </p:xfrm>
        <a:graphic>
          <a:graphicData uri="http://schemas.openxmlformats.org/presentationml/2006/ole">
            <mc:AlternateContent xmlns:mc="http://schemas.openxmlformats.org/markup-compatibility/2006">
              <mc:Choice xmlns:v="urn:schemas-microsoft-com:vml" Requires="v">
                <p:oleObj spid="_x0000_s50259" name="Equation" r:id="rId11" imgW="431640" imgH="838080" progId="Equation.DSMT4">
                  <p:embed/>
                </p:oleObj>
              </mc:Choice>
              <mc:Fallback>
                <p:oleObj name="Equation" r:id="rId11" imgW="431640" imgH="838080" progId="Equation.DSMT4">
                  <p:embed/>
                  <p:pic>
                    <p:nvPicPr>
                      <p:cNvPr id="50183" name="Object 7"/>
                      <p:cNvPicPr>
                        <a:picLocks noChangeAspect="1" noChangeArrowheads="1"/>
                      </p:cNvPicPr>
                      <p:nvPr/>
                    </p:nvPicPr>
                    <p:blipFill>
                      <a:blip r:embed="rId12"/>
                      <a:srcRect/>
                      <a:stretch>
                        <a:fillRect/>
                      </a:stretch>
                    </p:blipFill>
                    <p:spPr bwMode="auto">
                      <a:xfrm>
                        <a:off x="6639068" y="515874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each letter weighs less than half an ounce, the total will be less than one ounce. Thus, </a:t>
            </a:r>
          </a:p>
          <a:p>
            <a:r>
              <a:rPr lang="en-US" dirty="0"/>
              <a:t>the answer       </a:t>
            </a:r>
            <a:r>
              <a:rPr lang="en-US" dirty="0">
                <a:solidFill>
                  <a:srgbClr val="FF0000"/>
                </a:solidFill>
              </a:rPr>
              <a:t>ounces</a:t>
            </a:r>
            <a:r>
              <a:rPr lang="en-US" dirty="0"/>
              <a:t> seems to be a reasonable answer. </a:t>
            </a:r>
          </a:p>
          <a:p>
            <a:endParaRPr lang="en-US" dirty="0"/>
          </a:p>
        </p:txBody>
      </p:sp>
      <p:graphicFrame>
        <p:nvGraphicFramePr>
          <p:cNvPr id="5" name="Object 7">
            <a:extLst>
              <a:ext uri="{FF2B5EF4-FFF2-40B4-BE49-F238E27FC236}">
                <a16:creationId xmlns:a16="http://schemas.microsoft.com/office/drawing/2014/main" id="{62E43AD4-5A74-46BC-BB06-418F82D86058}"/>
              </a:ext>
            </a:extLst>
          </p:cNvPr>
          <p:cNvGraphicFramePr>
            <a:graphicFrameLocks noChangeAspect="1"/>
          </p:cNvGraphicFramePr>
          <p:nvPr>
            <p:extLst>
              <p:ext uri="{D42A27DB-BD31-4B8C-83A1-F6EECF244321}">
                <p14:modId xmlns:p14="http://schemas.microsoft.com/office/powerpoint/2010/main" val="4088413978"/>
              </p:ext>
            </p:extLst>
          </p:nvPr>
        </p:nvGraphicFramePr>
        <p:xfrm>
          <a:off x="2209800" y="2133600"/>
          <a:ext cx="431800" cy="838200"/>
        </p:xfrm>
        <a:graphic>
          <a:graphicData uri="http://schemas.openxmlformats.org/presentationml/2006/ole">
            <mc:AlternateContent xmlns:mc="http://schemas.openxmlformats.org/markup-compatibility/2006">
              <mc:Choice xmlns:v="urn:schemas-microsoft-com:vml" Requires="v">
                <p:oleObj spid="_x0000_s51217" name="Equation" r:id="rId3" imgW="431640" imgH="838080" progId="Equation.DSMT4">
                  <p:embed/>
                </p:oleObj>
              </mc:Choice>
              <mc:Fallback>
                <p:oleObj name="Equation" r:id="rId3" imgW="431640" imgH="838080" progId="Equation.DSMT4">
                  <p:embed/>
                  <p:pic>
                    <p:nvPicPr>
                      <p:cNvPr id="9" name="Object 7">
                        <a:extLst>
                          <a:ext uri="{FF2B5EF4-FFF2-40B4-BE49-F238E27FC236}">
                            <a16:creationId xmlns:a16="http://schemas.microsoft.com/office/drawing/2014/main" id="{77596BBC-B60D-4BFC-A19A-F677CBC544E2}"/>
                          </a:ext>
                        </a:extLst>
                      </p:cNvPr>
                      <p:cNvPicPr>
                        <a:picLocks noChangeAspect="1" noChangeArrowheads="1"/>
                      </p:cNvPicPr>
                      <p:nvPr/>
                    </p:nvPicPr>
                    <p:blipFill>
                      <a:blip r:embed="rId4"/>
                      <a:srcRect/>
                      <a:stretch>
                        <a:fillRect/>
                      </a:stretch>
                    </p:blipFill>
                    <p:spPr bwMode="auto">
                      <a:xfrm>
                        <a:off x="2209800" y="21336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a:t>
            </a:r>
          </a:p>
        </p:txBody>
      </p:sp>
      <p:sp>
        <p:nvSpPr>
          <p:cNvPr id="3" name="Content Placeholder 2"/>
          <p:cNvSpPr>
            <a:spLocks noGrp="1"/>
          </p:cNvSpPr>
          <p:nvPr>
            <p:ph idx="1"/>
          </p:nvPr>
        </p:nvSpPr>
        <p:spPr/>
        <p:txBody>
          <a:bodyPr/>
          <a:lstStyle/>
          <a:p>
            <a:r>
              <a:rPr lang="en-US" dirty="0"/>
              <a:t>Keith’s total income for the year was $36,000, and he</a:t>
            </a:r>
          </a:p>
          <a:p>
            <a:r>
              <a:rPr lang="en-US" dirty="0"/>
              <a:t>spent     of his income on rent and       of his income on</a:t>
            </a:r>
          </a:p>
          <a:p>
            <a:pPr>
              <a:spcBef>
                <a:spcPts val="1200"/>
              </a:spcBef>
            </a:pPr>
            <a:r>
              <a:rPr lang="en-US" dirty="0"/>
              <a:t>his car. What portion (or fraction) of his income did he spend on these two items and what was the total amount spent? </a:t>
            </a:r>
          </a:p>
        </p:txBody>
      </p:sp>
      <p:pic>
        <p:nvPicPr>
          <p:cNvPr id="52228" name="Picture 4"/>
          <p:cNvPicPr>
            <a:picLocks noChangeAspect="1" noChangeArrowheads="1"/>
          </p:cNvPicPr>
          <p:nvPr/>
        </p:nvPicPr>
        <p:blipFill>
          <a:blip r:embed="rId2" cstate="print"/>
          <a:srcRect/>
          <a:stretch>
            <a:fillRect/>
          </a:stretch>
        </p:blipFill>
        <p:spPr bwMode="auto">
          <a:xfrm>
            <a:off x="6629400" y="3276600"/>
            <a:ext cx="2133600" cy="2679241"/>
          </a:xfrm>
          <a:prstGeom prst="rect">
            <a:avLst/>
          </a:prstGeom>
          <a:noFill/>
          <a:ln w="9525">
            <a:noFill/>
            <a:miter lim="800000"/>
            <a:headEnd/>
            <a:tailEnd/>
          </a:ln>
        </p:spPr>
      </p:pic>
      <p:pic>
        <p:nvPicPr>
          <p:cNvPr id="5" name="Picture 4">
            <a:extLst>
              <a:ext uri="{FF2B5EF4-FFF2-40B4-BE49-F238E27FC236}">
                <a16:creationId xmlns:a16="http://schemas.microsoft.com/office/drawing/2014/main" id="{04519013-E949-4491-85AD-1AC3B14679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7800" y="1667774"/>
            <a:ext cx="279400" cy="838200"/>
          </a:xfrm>
          <a:prstGeom prst="rect">
            <a:avLst/>
          </a:prstGeom>
        </p:spPr>
      </p:pic>
      <p:pic>
        <p:nvPicPr>
          <p:cNvPr id="7" name="Picture 6">
            <a:extLst>
              <a:ext uri="{FF2B5EF4-FFF2-40B4-BE49-F238E27FC236}">
                <a16:creationId xmlns:a16="http://schemas.microsoft.com/office/drawing/2014/main" id="{528BE8F5-712B-4C9E-90C5-72F14A08D86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1667774"/>
            <a:ext cx="419100" cy="8382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 </a:t>
            </a:r>
          </a:p>
          <a:p>
            <a:pPr>
              <a:lnSpc>
                <a:spcPct val="110000"/>
              </a:lnSpc>
            </a:pPr>
            <a:r>
              <a:rPr lang="en-US" dirty="0"/>
              <a:t>items, add the fractions:   	    Then to find the </a:t>
            </a:r>
          </a:p>
          <a:p>
            <a:pPr>
              <a:lnSpc>
                <a:spcPct val="110000"/>
              </a:lnSpc>
            </a:pPr>
            <a:r>
              <a:rPr lang="en-US" dirty="0"/>
              <a:t>amount spent, multiply $36,000 by the sum of the fractions. </a:t>
            </a:r>
          </a:p>
          <a:p>
            <a:endParaRPr lang="en-US" dirty="0"/>
          </a:p>
          <a:p>
            <a:endParaRPr lang="en-US" dirty="0"/>
          </a:p>
        </p:txBody>
      </p:sp>
      <p:pic>
        <p:nvPicPr>
          <p:cNvPr id="5" name="Picture 4">
            <a:extLst>
              <a:ext uri="{FF2B5EF4-FFF2-40B4-BE49-F238E27FC236}">
                <a16:creationId xmlns:a16="http://schemas.microsoft.com/office/drawing/2014/main" id="{E9151412-05A5-4D8B-8EFB-A665CEF77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3962400"/>
            <a:ext cx="10668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59"/>
            <a:ext cx="8229600" cy="2074414"/>
          </a:xfrm>
          <a:prstGeom prst="rect">
            <a:avLst/>
          </a:prstGeom>
        </p:spPr>
        <p:txBody>
          <a:bodyPr>
            <a:spAutoFit/>
          </a:bodyPr>
          <a:lstStyle/>
          <a:p>
            <a:pPr marL="461963" indent="-461963">
              <a:buFont typeface="Courier New" pitchFamily="49" charset="0"/>
              <a:buChar char="o"/>
            </a:pPr>
            <a:r>
              <a:rPr lang="en-US" dirty="0"/>
              <a:t>Add fractions with the same denominator.</a:t>
            </a:r>
          </a:p>
          <a:p>
            <a:pPr marL="461963" indent="-461963">
              <a:buFont typeface="Courier New" pitchFamily="49" charset="0"/>
              <a:buChar char="o"/>
            </a:pPr>
            <a:r>
              <a:rPr lang="en-US" dirty="0"/>
              <a:t>Add fractions with different denominators.</a:t>
            </a:r>
          </a:p>
          <a:p>
            <a:pPr marL="461963" indent="-461963">
              <a:buFont typeface="Courier New" pitchFamily="49" charset="0"/>
              <a:buChar char="o"/>
            </a:pPr>
            <a:r>
              <a:rPr lang="en-US" dirty="0"/>
              <a:t>Subtract fractions with the same denominator.</a:t>
            </a:r>
          </a:p>
          <a:p>
            <a:pPr marL="461963" indent="-461963">
              <a:buFont typeface="Courier New" pitchFamily="49" charset="0"/>
              <a:buChar char="o"/>
            </a:pPr>
            <a:r>
              <a:rPr lang="en-US" dirty="0"/>
              <a:t>Subtract fractions with different denominators.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a:xfrm>
            <a:off x="457200" y="1280160"/>
            <a:ext cx="8229600" cy="4868174"/>
          </a:xfrm>
        </p:spPr>
        <p:txBody>
          <a:bodyPr>
            <a:normAutofit lnSpcReduction="10000"/>
          </a:bodyPr>
          <a:lstStyle/>
          <a:p>
            <a:r>
              <a:rPr lang="en-US" b="1" dirty="0"/>
              <a:t>Step 3:</a:t>
            </a:r>
            <a:r>
              <a:rPr lang="en-US" dirty="0"/>
              <a:t> SOLVE: The LCD is 12. </a:t>
            </a:r>
          </a:p>
          <a:p>
            <a:endParaRPr lang="en-US" dirty="0"/>
          </a:p>
          <a:p>
            <a:endParaRPr lang="en-US" dirty="0"/>
          </a:p>
          <a:p>
            <a:pPr>
              <a:spcBef>
                <a:spcPts val="0"/>
              </a:spcBef>
            </a:pPr>
            <a:endParaRPr lang="en-US" dirty="0"/>
          </a:p>
          <a:p>
            <a:pPr>
              <a:spcBef>
                <a:spcPts val="0"/>
              </a:spcBef>
            </a:pPr>
            <a:r>
              <a:rPr lang="en-US" dirty="0"/>
              <a:t>Now multiply     times $36,000.</a:t>
            </a:r>
          </a:p>
          <a:p>
            <a:endParaRPr lang="en-US" dirty="0"/>
          </a:p>
          <a:p>
            <a:endParaRPr lang="en-US" dirty="0"/>
          </a:p>
          <a:p>
            <a:endParaRPr lang="en-US" dirty="0"/>
          </a:p>
          <a:p>
            <a:r>
              <a:rPr lang="en-US" dirty="0"/>
              <a:t>Keith spent 	  of his income for these two items for a </a:t>
            </a:r>
          </a:p>
          <a:p>
            <a:pPr>
              <a:lnSpc>
                <a:spcPct val="160000"/>
              </a:lnSpc>
            </a:pPr>
            <a:r>
              <a:rPr lang="en-US" dirty="0"/>
              <a:t>total of </a:t>
            </a:r>
            <a:r>
              <a:rPr lang="en-US" dirty="0">
                <a:solidFill>
                  <a:srgbClr val="FF0000"/>
                </a:solidFill>
              </a:rPr>
              <a:t>$12,000</a:t>
            </a:r>
            <a:r>
              <a:rPr lang="en-US" dirty="0"/>
              <a:t>.</a:t>
            </a:r>
          </a:p>
          <a:p>
            <a:endParaRPr lang="en-US" dirty="0"/>
          </a:p>
        </p:txBody>
      </p:sp>
      <p:graphicFrame>
        <p:nvGraphicFramePr>
          <p:cNvPr id="54276" name="Object 4"/>
          <p:cNvGraphicFramePr>
            <a:graphicFrameLocks noGrp="1" noChangeAspect="1"/>
          </p:cNvGraphicFramePr>
          <p:nvPr/>
        </p:nvGraphicFramePr>
        <p:xfrm>
          <a:off x="5321300" y="5988050"/>
          <a:ext cx="190500" cy="330200"/>
        </p:xfrm>
        <a:graphic>
          <a:graphicData uri="http://schemas.openxmlformats.org/presentationml/2006/ole">
            <mc:AlternateContent xmlns:mc="http://schemas.openxmlformats.org/markup-compatibility/2006">
              <mc:Choice xmlns:v="urn:schemas-microsoft-com:vml" Requires="v">
                <p:oleObj spid="_x0000_s54547" name="Equation" r:id="rId3" imgW="190440" imgH="330120" progId="Equation.DSMT4">
                  <p:embed/>
                </p:oleObj>
              </mc:Choice>
              <mc:Fallback>
                <p:oleObj name="Equation" r:id="rId3" imgW="190440" imgH="330120" progId="Equation.DSMT4">
                  <p:embed/>
                  <p:pic>
                    <p:nvPicPr>
                      <p:cNvPr id="0" name="Picture 4"/>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5321300" y="5988050"/>
                        <a:ext cx="190500" cy="330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762000" y="1828800"/>
          <a:ext cx="977900" cy="838200"/>
        </p:xfrm>
        <a:graphic>
          <a:graphicData uri="http://schemas.openxmlformats.org/presentationml/2006/ole">
            <mc:AlternateContent xmlns:mc="http://schemas.openxmlformats.org/markup-compatibility/2006">
              <mc:Choice xmlns:v="urn:schemas-microsoft-com:vml" Requires="v">
                <p:oleObj spid="_x0000_s54548" name="Equation" r:id="rId5" imgW="977760" imgH="838080" progId="Equation.DSMT4">
                  <p:embed/>
                </p:oleObj>
              </mc:Choice>
              <mc:Fallback>
                <p:oleObj name="Equation" r:id="rId5" imgW="9777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1828800" y="1828800"/>
          <a:ext cx="1651000" cy="838200"/>
        </p:xfrm>
        <a:graphic>
          <a:graphicData uri="http://schemas.openxmlformats.org/presentationml/2006/ole">
            <mc:AlternateContent xmlns:mc="http://schemas.openxmlformats.org/markup-compatibility/2006">
              <mc:Choice xmlns:v="urn:schemas-microsoft-com:vml" Requires="v">
                <p:oleObj spid="_x0000_s54549" name="Equation" r:id="rId7" imgW="1650960" imgH="838080" progId="Equation.DSMT4">
                  <p:embed/>
                </p:oleObj>
              </mc:Choice>
              <mc:Fallback>
                <p:oleObj name="Equation" r:id="rId7" imgW="165096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18288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9" name="Object 7"/>
          <p:cNvGraphicFramePr>
            <a:graphicFrameLocks noChangeAspect="1"/>
          </p:cNvGraphicFramePr>
          <p:nvPr/>
        </p:nvGraphicFramePr>
        <p:xfrm>
          <a:off x="3572774" y="1828800"/>
          <a:ext cx="1409700" cy="838200"/>
        </p:xfrm>
        <a:graphic>
          <a:graphicData uri="http://schemas.openxmlformats.org/presentationml/2006/ole">
            <mc:AlternateContent xmlns:mc="http://schemas.openxmlformats.org/markup-compatibility/2006">
              <mc:Choice xmlns:v="urn:schemas-microsoft-com:vml" Requires="v">
                <p:oleObj spid="_x0000_s54550" name="Equation" r:id="rId9" imgW="1409400" imgH="838080" progId="Equation.DSMT4">
                  <p:embed/>
                </p:oleObj>
              </mc:Choice>
              <mc:Fallback>
                <p:oleObj name="Equation" r:id="rId9" imgW="1409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2774" y="1828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5029200" y="1828800"/>
          <a:ext cx="698500" cy="838200"/>
        </p:xfrm>
        <a:graphic>
          <a:graphicData uri="http://schemas.openxmlformats.org/presentationml/2006/ole">
            <mc:AlternateContent xmlns:mc="http://schemas.openxmlformats.org/markup-compatibility/2006">
              <mc:Choice xmlns:v="urn:schemas-microsoft-com:vml" Requires="v">
                <p:oleObj spid="_x0000_s54551" name="Equation" r:id="rId11" imgW="698400" imgH="838080" progId="Equation.DSMT4">
                  <p:embed/>
                </p:oleObj>
              </mc:Choice>
              <mc:Fallback>
                <p:oleObj name="Equation" r:id="rId11" imgW="6984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1828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5808452" y="1820174"/>
          <a:ext cx="876300" cy="838200"/>
        </p:xfrm>
        <a:graphic>
          <a:graphicData uri="http://schemas.openxmlformats.org/presentationml/2006/ole">
            <mc:AlternateContent xmlns:mc="http://schemas.openxmlformats.org/markup-compatibility/2006">
              <mc:Choice xmlns:v="urn:schemas-microsoft-com:vml" Requires="v">
                <p:oleObj spid="_x0000_s54552" name="Equation" r:id="rId13" imgW="876240" imgH="838080" progId="Equation.DSMT4">
                  <p:embed/>
                </p:oleObj>
              </mc:Choice>
              <mc:Fallback>
                <p:oleObj name="Equation" r:id="rId13" imgW="8762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08452" y="18201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2" name="Object 10"/>
          <p:cNvGraphicFramePr>
            <a:graphicFrameLocks noChangeAspect="1"/>
          </p:cNvGraphicFramePr>
          <p:nvPr>
            <p:extLst>
              <p:ext uri="{D42A27DB-BD31-4B8C-83A1-F6EECF244321}">
                <p14:modId xmlns:p14="http://schemas.microsoft.com/office/powerpoint/2010/main" val="2689245305"/>
              </p:ext>
            </p:extLst>
          </p:nvPr>
        </p:nvGraphicFramePr>
        <p:xfrm>
          <a:off x="6740104" y="1820174"/>
          <a:ext cx="520700" cy="838200"/>
        </p:xfrm>
        <a:graphic>
          <a:graphicData uri="http://schemas.openxmlformats.org/presentationml/2006/ole">
            <mc:AlternateContent xmlns:mc="http://schemas.openxmlformats.org/markup-compatibility/2006">
              <mc:Choice xmlns:v="urn:schemas-microsoft-com:vml" Requires="v">
                <p:oleObj spid="_x0000_s54553" name="Equation" r:id="rId15" imgW="520560" imgH="838080" progId="Equation.DSMT4">
                  <p:embed/>
                </p:oleObj>
              </mc:Choice>
              <mc:Fallback>
                <p:oleObj name="Equation" r:id="rId15" imgW="520560" imgH="838080" progId="Equation.DSMT4">
                  <p:embed/>
                  <p:pic>
                    <p:nvPicPr>
                      <p:cNvPr id="0" name="Picture 10"/>
                      <p:cNvPicPr>
                        <a:picLocks noChangeAspect="1" noChangeArrowheads="1"/>
                      </p:cNvPicPr>
                      <p:nvPr/>
                    </p:nvPicPr>
                    <p:blipFill>
                      <a:blip r:embed="rId16"/>
                      <a:srcRect/>
                      <a:stretch>
                        <a:fillRect/>
                      </a:stretch>
                    </p:blipFill>
                    <p:spPr bwMode="auto">
                      <a:xfrm>
                        <a:off x="6740104" y="182017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3" name="Object 11"/>
          <p:cNvGraphicFramePr>
            <a:graphicFrameLocks noChangeAspect="1"/>
          </p:cNvGraphicFramePr>
          <p:nvPr/>
        </p:nvGraphicFramePr>
        <p:xfrm>
          <a:off x="6096000" y="1828800"/>
          <a:ext cx="241300" cy="342900"/>
        </p:xfrm>
        <a:graphic>
          <a:graphicData uri="http://schemas.openxmlformats.org/presentationml/2006/ole">
            <mc:AlternateContent xmlns:mc="http://schemas.openxmlformats.org/markup-compatibility/2006">
              <mc:Choice xmlns:v="urn:schemas-microsoft-com:vml" Requires="v">
                <p:oleObj spid="_x0000_s54554" name="Equation" r:id="rId17" imgW="241200" imgH="342720" progId="Equation.DSMT4">
                  <p:embed/>
                </p:oleObj>
              </mc:Choice>
              <mc:Fallback>
                <p:oleObj name="Equation" r:id="rId17" imgW="241200" imgH="34272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0" y="18288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6104626" y="2344948"/>
          <a:ext cx="241300" cy="342900"/>
        </p:xfrm>
        <a:graphic>
          <a:graphicData uri="http://schemas.openxmlformats.org/presentationml/2006/ole">
            <mc:AlternateContent xmlns:mc="http://schemas.openxmlformats.org/markup-compatibility/2006">
              <mc:Choice xmlns:v="urn:schemas-microsoft-com:vml" Requires="v">
                <p:oleObj spid="_x0000_s54555" name="Equation" r:id="rId19" imgW="241200" imgH="342720" progId="Equation.DSMT4">
                  <p:embed/>
                </p:oleObj>
              </mc:Choice>
              <mc:Fallback>
                <p:oleObj name="Equation" r:id="rId19" imgW="241200" imgH="34272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04626" y="23449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1295400" y="3733800"/>
          <a:ext cx="1422400" cy="838200"/>
        </p:xfrm>
        <a:graphic>
          <a:graphicData uri="http://schemas.openxmlformats.org/presentationml/2006/ole">
            <mc:AlternateContent xmlns:mc="http://schemas.openxmlformats.org/markup-compatibility/2006">
              <mc:Choice xmlns:v="urn:schemas-microsoft-com:vml" Requires="v">
                <p:oleObj spid="_x0000_s54556" name="Equation" r:id="rId20" imgW="1422360" imgH="838080" progId="Equation.DSMT4">
                  <p:embed/>
                </p:oleObj>
              </mc:Choice>
              <mc:Fallback>
                <p:oleObj name="Equation" r:id="rId20" imgW="1422360" imgH="8380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295400" y="3733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2784896" y="3733800"/>
          <a:ext cx="1689100" cy="838200"/>
        </p:xfrm>
        <a:graphic>
          <a:graphicData uri="http://schemas.openxmlformats.org/presentationml/2006/ole">
            <mc:AlternateContent xmlns:mc="http://schemas.openxmlformats.org/markup-compatibility/2006">
              <mc:Choice xmlns:v="urn:schemas-microsoft-com:vml" Requires="v">
                <p:oleObj spid="_x0000_s54557" name="Equation" r:id="rId22" imgW="1688760" imgH="838080" progId="Equation.DSMT4">
                  <p:embed/>
                </p:oleObj>
              </mc:Choice>
              <mc:Fallback>
                <p:oleObj name="Equation" r:id="rId22" imgW="1688760" imgH="83808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784896" y="37338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7" name="Object 15"/>
          <p:cNvGraphicFramePr>
            <a:graphicFrameLocks noChangeAspect="1"/>
          </p:cNvGraphicFramePr>
          <p:nvPr>
            <p:extLst>
              <p:ext uri="{D42A27DB-BD31-4B8C-83A1-F6EECF244321}">
                <p14:modId xmlns:p14="http://schemas.microsoft.com/office/powerpoint/2010/main" val="2085463630"/>
              </p:ext>
            </p:extLst>
          </p:nvPr>
        </p:nvGraphicFramePr>
        <p:xfrm>
          <a:off x="4538930" y="3979652"/>
          <a:ext cx="1295400" cy="330200"/>
        </p:xfrm>
        <a:graphic>
          <a:graphicData uri="http://schemas.openxmlformats.org/presentationml/2006/ole">
            <mc:AlternateContent xmlns:mc="http://schemas.openxmlformats.org/markup-compatibility/2006">
              <mc:Choice xmlns:v="urn:schemas-microsoft-com:vml" Requires="v">
                <p:oleObj spid="_x0000_s54558" name="Equation" r:id="rId24" imgW="1295280" imgH="330120" progId="Equation.DSMT4">
                  <p:embed/>
                </p:oleObj>
              </mc:Choice>
              <mc:Fallback>
                <p:oleObj name="Equation" r:id="rId24" imgW="1295280" imgH="330120" progId="Equation.DSMT4">
                  <p:embed/>
                  <p:pic>
                    <p:nvPicPr>
                      <p:cNvPr id="0" name="Picture 15"/>
                      <p:cNvPicPr>
                        <a:picLocks noChangeAspect="1" noChangeArrowheads="1"/>
                      </p:cNvPicPr>
                      <p:nvPr/>
                    </p:nvPicPr>
                    <p:blipFill>
                      <a:blip r:embed="rId25"/>
                      <a:srcRect/>
                      <a:stretch>
                        <a:fillRect/>
                      </a:stretch>
                    </p:blipFill>
                    <p:spPr bwMode="auto">
                      <a:xfrm>
                        <a:off x="4538930" y="3979652"/>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9" name="Object 17"/>
          <p:cNvGraphicFramePr>
            <a:graphicFrameLocks noChangeAspect="1"/>
          </p:cNvGraphicFramePr>
          <p:nvPr/>
        </p:nvGraphicFramePr>
        <p:xfrm>
          <a:off x="3200400" y="3733800"/>
          <a:ext cx="1524000" cy="342900"/>
        </p:xfrm>
        <a:graphic>
          <a:graphicData uri="http://schemas.openxmlformats.org/presentationml/2006/ole">
            <mc:AlternateContent xmlns:mc="http://schemas.openxmlformats.org/markup-compatibility/2006">
              <mc:Choice xmlns:v="urn:schemas-microsoft-com:vml" Requires="v">
                <p:oleObj spid="_x0000_s54559" name="Equation" r:id="rId26" imgW="241200" imgH="342720" progId="Equation.DSMT4">
                  <p:embed/>
                </p:oleObj>
              </mc:Choice>
              <mc:Fallback>
                <p:oleObj name="Equation" r:id="rId26" imgW="241200" imgH="34272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00400"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496574" y="4267200"/>
          <a:ext cx="241300" cy="342900"/>
        </p:xfrm>
        <a:graphic>
          <a:graphicData uri="http://schemas.openxmlformats.org/presentationml/2006/ole">
            <mc:AlternateContent xmlns:mc="http://schemas.openxmlformats.org/markup-compatibility/2006">
              <mc:Choice xmlns:v="urn:schemas-microsoft-com:vml" Requires="v">
                <p:oleObj spid="_x0000_s54560" name="Equation" r:id="rId27" imgW="241200" imgH="342720" progId="Equation.DSMT4">
                  <p:embed/>
                </p:oleObj>
              </mc:Choice>
              <mc:Fallback>
                <p:oleObj name="Equation" r:id="rId27" imgW="241200" imgH="34272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6574" y="4267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1" name="Object 19"/>
          <p:cNvGraphicFramePr>
            <a:graphicFrameLocks noChangeAspect="1"/>
          </p:cNvGraphicFramePr>
          <p:nvPr/>
        </p:nvGraphicFramePr>
        <p:xfrm>
          <a:off x="3625850" y="3492500"/>
          <a:ext cx="749300" cy="254000"/>
        </p:xfrm>
        <a:graphic>
          <a:graphicData uri="http://schemas.openxmlformats.org/presentationml/2006/ole">
            <mc:AlternateContent xmlns:mc="http://schemas.openxmlformats.org/markup-compatibility/2006">
              <mc:Choice xmlns:v="urn:schemas-microsoft-com:vml" Requires="v">
                <p:oleObj spid="_x0000_s54561" name="Equation" r:id="rId28" imgW="749160" imgH="253800" progId="Equation.DSMT4">
                  <p:embed/>
                </p:oleObj>
              </mc:Choice>
              <mc:Fallback>
                <p:oleObj name="Equation" r:id="rId28" imgW="749160" imgH="253800" progId="Equation.DSMT4">
                  <p:embed/>
                  <p:pic>
                    <p:nvPicPr>
                      <p:cNvPr id="0" name="Picture 1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625850" y="3492500"/>
                        <a:ext cx="74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2" name="Object 20"/>
          <p:cNvGraphicFramePr>
            <a:graphicFrameLocks noChangeAspect="1"/>
          </p:cNvGraphicFramePr>
          <p:nvPr/>
        </p:nvGraphicFramePr>
        <p:xfrm>
          <a:off x="3581400" y="4597878"/>
          <a:ext cx="152400" cy="215900"/>
        </p:xfrm>
        <a:graphic>
          <a:graphicData uri="http://schemas.openxmlformats.org/presentationml/2006/ole">
            <mc:AlternateContent xmlns:mc="http://schemas.openxmlformats.org/markup-compatibility/2006">
              <mc:Choice xmlns:v="urn:schemas-microsoft-com:vml" Requires="v">
                <p:oleObj spid="_x0000_s54562" name="Equation" r:id="rId30" imgW="152280" imgH="215640" progId="Equation.DSMT4">
                  <p:embed/>
                </p:oleObj>
              </mc:Choice>
              <mc:Fallback>
                <p:oleObj name="Equation" r:id="rId30" imgW="152280" imgH="21564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581400" y="45978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A9B34F5D-7635-4A81-A669-6AF6EE40F59B}"/>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534896" y="2812192"/>
            <a:ext cx="254000" cy="838200"/>
          </a:xfrm>
          <a:prstGeom prst="rect">
            <a:avLst/>
          </a:prstGeom>
        </p:spPr>
      </p:pic>
      <p:pic>
        <p:nvPicPr>
          <p:cNvPr id="25" name="Picture 24">
            <a:extLst>
              <a:ext uri="{FF2B5EF4-FFF2-40B4-BE49-F238E27FC236}">
                <a16:creationId xmlns:a16="http://schemas.microsoft.com/office/drawing/2014/main" id="{4D0648CB-A8BE-4BED-8893-5F4C459F7450}"/>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260808" y="4663303"/>
            <a:ext cx="2540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42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42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2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2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2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29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28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2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428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he spent     of his income on these</a:t>
            </a:r>
          </a:p>
          <a:p>
            <a:r>
              <a:rPr lang="en-US" dirty="0"/>
              <a:t>two items, the answer of </a:t>
            </a:r>
            <a:r>
              <a:rPr lang="en-US" dirty="0">
                <a:solidFill>
                  <a:srgbClr val="FF0000"/>
                </a:solidFill>
              </a:rPr>
              <a:t>$12,000 </a:t>
            </a:r>
            <a:r>
              <a:rPr lang="en-US" dirty="0"/>
              <a:t>is reasonable (and accurate).</a:t>
            </a:r>
          </a:p>
          <a:p>
            <a:endParaRPr lang="en-US" dirty="0"/>
          </a:p>
        </p:txBody>
      </p:sp>
      <p:pic>
        <p:nvPicPr>
          <p:cNvPr id="5" name="Picture 4">
            <a:extLst>
              <a:ext uri="{FF2B5EF4-FFF2-40B4-BE49-F238E27FC236}">
                <a16:creationId xmlns:a16="http://schemas.microsoft.com/office/drawing/2014/main" id="{99F44FB2-99AD-49D2-8DFE-7E0AF2BA49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0" y="1097280"/>
            <a:ext cx="254000" cy="8382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4185761"/>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pPr>
              <a:lnSpc>
                <a:spcPct val="150000"/>
              </a:lnSpc>
            </a:pPr>
            <a:r>
              <a:rPr lang="en-US" sz="2800" dirty="0">
                <a:solidFill>
                  <a:srgbClr val="000000"/>
                </a:solidFill>
              </a:rPr>
              <a:t>The </a:t>
            </a:r>
            <a:r>
              <a:rPr lang="en-US" sz="2800" b="1" dirty="0">
                <a:solidFill>
                  <a:srgbClr val="C00000"/>
                </a:solidFill>
              </a:rPr>
              <a:t>order</a:t>
            </a:r>
            <a:r>
              <a:rPr lang="en-US" sz="2800" dirty="0">
                <a:solidFill>
                  <a:srgbClr val="000000"/>
                </a:solidFill>
              </a:rPr>
              <a:t> of the fractions being added can be reversed without changing the sum. Symbolically, if     and     are fractions, then</a:t>
            </a:r>
          </a:p>
          <a:p>
            <a:pPr>
              <a:lnSpc>
                <a:spcPct val="150000"/>
              </a:lnSpc>
            </a:pPr>
            <a:endParaRPr lang="en-US" sz="2800" dirty="0">
              <a:solidFill>
                <a:srgbClr val="000000"/>
              </a:solidFill>
            </a:endParaRPr>
          </a:p>
          <a:p>
            <a:pPr>
              <a:lnSpc>
                <a:spcPct val="250000"/>
              </a:lnSpc>
            </a:pPr>
            <a:r>
              <a:rPr lang="en-US" sz="2800" dirty="0">
                <a:solidFill>
                  <a:srgbClr val="000000"/>
                </a:solidFill>
              </a:rPr>
              <a:t>For example,</a:t>
            </a:r>
          </a:p>
        </p:txBody>
      </p:sp>
      <p:graphicFrame>
        <p:nvGraphicFramePr>
          <p:cNvPr id="32789" name="Object 21"/>
          <p:cNvGraphicFramePr>
            <a:graphicFrameLocks noChangeAspect="1"/>
          </p:cNvGraphicFramePr>
          <p:nvPr/>
        </p:nvGraphicFramePr>
        <p:xfrm>
          <a:off x="6667500" y="2336322"/>
          <a:ext cx="266700" cy="838200"/>
        </p:xfrm>
        <a:graphic>
          <a:graphicData uri="http://schemas.openxmlformats.org/presentationml/2006/ole">
            <mc:AlternateContent xmlns:mc="http://schemas.openxmlformats.org/markup-compatibility/2006">
              <mc:Choice xmlns:v="urn:schemas-microsoft-com:vml" Requires="v">
                <p:oleObj spid="_x0000_s32846" name="Equation" r:id="rId3" imgW="266400" imgH="838080" progId="Equation.DSMT4">
                  <p:embed/>
                </p:oleObj>
              </mc:Choice>
              <mc:Fallback>
                <p:oleObj name="Equation" r:id="rId3" imgW="26640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7500" y="2336322"/>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0" name="Object 22"/>
          <p:cNvGraphicFramePr>
            <a:graphicFrameLocks noChangeAspect="1"/>
          </p:cNvGraphicFramePr>
          <p:nvPr/>
        </p:nvGraphicFramePr>
        <p:xfrm>
          <a:off x="7611374" y="2319070"/>
          <a:ext cx="279400" cy="838200"/>
        </p:xfrm>
        <a:graphic>
          <a:graphicData uri="http://schemas.openxmlformats.org/presentationml/2006/ole">
            <mc:AlternateContent xmlns:mc="http://schemas.openxmlformats.org/markup-compatibility/2006">
              <mc:Choice xmlns:v="urn:schemas-microsoft-com:vml" Requires="v">
                <p:oleObj spid="_x0000_s32847" name="Equation" r:id="rId5" imgW="279360" imgH="838080" progId="Equation.DSMT4">
                  <p:embed/>
                </p:oleObj>
              </mc:Choice>
              <mc:Fallback>
                <p:oleObj name="Equation" r:id="rId5" imgW="27936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1374" y="231907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1" name="Object 23"/>
          <p:cNvGraphicFramePr>
            <a:graphicFrameLocks noChangeAspect="1"/>
          </p:cNvGraphicFramePr>
          <p:nvPr/>
        </p:nvGraphicFramePr>
        <p:xfrm>
          <a:off x="2711450" y="3581400"/>
          <a:ext cx="3594100" cy="838200"/>
        </p:xfrm>
        <a:graphic>
          <a:graphicData uri="http://schemas.openxmlformats.org/presentationml/2006/ole">
            <mc:AlternateContent xmlns:mc="http://schemas.openxmlformats.org/markup-compatibility/2006">
              <mc:Choice xmlns:v="urn:schemas-microsoft-com:vml" Requires="v">
                <p:oleObj spid="_x0000_s32848" name="Equation" r:id="rId7" imgW="3593880" imgH="838080" progId="Equation.DSMT4">
                  <p:embed/>
                </p:oleObj>
              </mc:Choice>
              <mc:Fallback>
                <p:oleObj name="Equation" r:id="rId7" imgW="3593880" imgH="83808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11450" y="3581400"/>
                        <a:ext cx="359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2" name="Object 24"/>
          <p:cNvGraphicFramePr>
            <a:graphicFrameLocks noChangeAspect="1"/>
          </p:cNvGraphicFramePr>
          <p:nvPr>
            <p:extLst>
              <p:ext uri="{D42A27DB-BD31-4B8C-83A1-F6EECF244321}">
                <p14:modId xmlns:p14="http://schemas.microsoft.com/office/powerpoint/2010/main" val="732537896"/>
              </p:ext>
            </p:extLst>
          </p:nvPr>
        </p:nvGraphicFramePr>
        <p:xfrm>
          <a:off x="2508422" y="4572000"/>
          <a:ext cx="1993900" cy="838200"/>
        </p:xfrm>
        <a:graphic>
          <a:graphicData uri="http://schemas.openxmlformats.org/presentationml/2006/ole">
            <mc:AlternateContent xmlns:mc="http://schemas.openxmlformats.org/markup-compatibility/2006">
              <mc:Choice xmlns:v="urn:schemas-microsoft-com:vml" Requires="v">
                <p:oleObj spid="_x0000_s32849" name="Equation" r:id="rId9" imgW="1993680" imgH="838080" progId="Equation.DSMT4">
                  <p:embed/>
                </p:oleObj>
              </mc:Choice>
              <mc:Fallback>
                <p:oleObj name="Equation" r:id="rId9" imgW="1993680" imgH="838080"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8422" y="457200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Associative Property of Addition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440120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r>
              <a:rPr lang="en-US" sz="2800" dirty="0">
                <a:solidFill>
                  <a:srgbClr val="000000"/>
                </a:solidFill>
              </a:rPr>
              <a:t>The </a:t>
            </a:r>
            <a:r>
              <a:rPr lang="en-US" sz="2800" b="1" dirty="0">
                <a:solidFill>
                  <a:srgbClr val="C00000"/>
                </a:solidFill>
              </a:rPr>
              <a:t>grouping</a:t>
            </a:r>
            <a:r>
              <a:rPr lang="en-US" sz="2800" dirty="0">
                <a:solidFill>
                  <a:srgbClr val="000000"/>
                </a:solidFill>
              </a:rPr>
              <a:t> of the fractions being added can be changed without changing the sum. Symbolically, if                    </a:t>
            </a:r>
          </a:p>
          <a:p>
            <a:pPr>
              <a:lnSpc>
                <a:spcPct val="150000"/>
              </a:lnSpc>
            </a:pPr>
            <a:r>
              <a:rPr lang="en-US" sz="2800" dirty="0">
                <a:solidFill>
                  <a:srgbClr val="000000"/>
                </a:solidFill>
              </a:rPr>
              <a:t>       and      are fractions, then</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r>
              <a:rPr lang="en-US" sz="2800" dirty="0">
                <a:solidFill>
                  <a:srgbClr val="000000"/>
                </a:solidFill>
              </a:rPr>
              <a:t>For example,  </a:t>
            </a:r>
          </a:p>
          <a:p>
            <a:endParaRPr lang="en-US" sz="2800" dirty="0">
              <a:solidFill>
                <a:srgbClr val="000000"/>
              </a:solidFill>
            </a:endParaRPr>
          </a:p>
        </p:txBody>
      </p:sp>
      <p:graphicFrame>
        <p:nvGraphicFramePr>
          <p:cNvPr id="60418" name="Object 2"/>
          <p:cNvGraphicFramePr>
            <a:graphicFrameLocks noChangeAspect="1"/>
          </p:cNvGraphicFramePr>
          <p:nvPr/>
        </p:nvGraphicFramePr>
        <p:xfrm>
          <a:off x="8001000" y="1982634"/>
          <a:ext cx="381000" cy="838200"/>
        </p:xfrm>
        <a:graphic>
          <a:graphicData uri="http://schemas.openxmlformats.org/presentationml/2006/ole">
            <mc:AlternateContent xmlns:mc="http://schemas.openxmlformats.org/markup-compatibility/2006">
              <mc:Choice xmlns:v="urn:schemas-microsoft-com:vml" Requires="v">
                <p:oleObj spid="_x0000_s60484" name="Equation" r:id="rId3" imgW="380880" imgH="838080" progId="Equation.DSMT4">
                  <p:embed/>
                </p:oleObj>
              </mc:Choice>
              <mc:Fallback>
                <p:oleObj name="Equation" r:id="rId3" imgW="380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1000" y="198263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19" name="Object 3"/>
          <p:cNvGraphicFramePr>
            <a:graphicFrameLocks noChangeAspect="1"/>
          </p:cNvGraphicFramePr>
          <p:nvPr/>
        </p:nvGraphicFramePr>
        <p:xfrm>
          <a:off x="600974" y="2556296"/>
          <a:ext cx="406400" cy="838200"/>
        </p:xfrm>
        <a:graphic>
          <a:graphicData uri="http://schemas.openxmlformats.org/presentationml/2006/ole">
            <mc:AlternateContent xmlns:mc="http://schemas.openxmlformats.org/markup-compatibility/2006">
              <mc:Choice xmlns:v="urn:schemas-microsoft-com:vml" Requires="v">
                <p:oleObj spid="_x0000_s60485" name="Equation" r:id="rId5" imgW="406080" imgH="838080" progId="Equation.DSMT4">
                  <p:embed/>
                </p:oleObj>
              </mc:Choice>
              <mc:Fallback>
                <p:oleObj name="Equation" r:id="rId5" imgW="4060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0974" y="2556296"/>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1752600" y="2514600"/>
          <a:ext cx="292100" cy="901700"/>
        </p:xfrm>
        <a:graphic>
          <a:graphicData uri="http://schemas.openxmlformats.org/presentationml/2006/ole">
            <mc:AlternateContent xmlns:mc="http://schemas.openxmlformats.org/markup-compatibility/2006">
              <mc:Choice xmlns:v="urn:schemas-microsoft-com:vml" Requires="v">
                <p:oleObj spid="_x0000_s60486" name="Equation" r:id="rId7" imgW="291960" imgH="901440" progId="Equation.DSMT4">
                  <p:embed/>
                </p:oleObj>
              </mc:Choice>
              <mc:Fallback>
                <p:oleObj name="Equation" r:id="rId7" imgW="291960" imgH="9014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14600"/>
                        <a:ext cx="29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2057400" y="3352800"/>
          <a:ext cx="5791200" cy="977900"/>
        </p:xfrm>
        <a:graphic>
          <a:graphicData uri="http://schemas.openxmlformats.org/presentationml/2006/ole">
            <mc:AlternateContent xmlns:mc="http://schemas.openxmlformats.org/markup-compatibility/2006">
              <mc:Choice xmlns:v="urn:schemas-microsoft-com:vml" Requires="v">
                <p:oleObj spid="_x0000_s60487" name="Equation" r:id="rId9" imgW="5790960" imgH="977760" progId="Equation.DSMT4">
                  <p:embed/>
                </p:oleObj>
              </mc:Choice>
              <mc:Fallback>
                <p:oleObj name="Equation" r:id="rId9" imgW="5790960" imgH="9777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352800"/>
                        <a:ext cx="5791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nvGraphicFramePr>
        <p:xfrm>
          <a:off x="2519152" y="4483100"/>
          <a:ext cx="3822700" cy="927100"/>
        </p:xfrm>
        <a:graphic>
          <a:graphicData uri="http://schemas.openxmlformats.org/presentationml/2006/ole">
            <mc:AlternateContent xmlns:mc="http://schemas.openxmlformats.org/markup-compatibility/2006">
              <mc:Choice xmlns:v="urn:schemas-microsoft-com:vml" Requires="v">
                <p:oleObj spid="_x0000_s60488" name="Equation" r:id="rId11" imgW="3822480" imgH="927000" progId="Equation.DSMT4">
                  <p:embed/>
                </p:oleObj>
              </mc:Choice>
              <mc:Fallback>
                <p:oleObj name="Equation" r:id="rId11" imgW="3822480" imgH="927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9152" y="4483100"/>
                        <a:ext cx="3822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the Same Denominator</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3108543"/>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Subtract the numerators. </a:t>
            </a:r>
          </a:p>
          <a:p>
            <a:pPr marL="514350" indent="-514350"/>
            <a:r>
              <a:rPr lang="en-US" sz="2800" b="1" dirty="0">
                <a:solidFill>
                  <a:srgbClr val="000000"/>
                </a:solidFill>
              </a:rPr>
              <a:t>2.</a:t>
            </a:r>
            <a:r>
              <a:rPr lang="en-US" sz="2800" dirty="0">
                <a:solidFill>
                  <a:srgbClr val="000000"/>
                </a:solidFill>
              </a:rPr>
              <a:t>	Keep the common denominator.</a:t>
            </a:r>
          </a:p>
          <a:p>
            <a:pPr marL="514350" indent="-514350"/>
            <a:r>
              <a:rPr lang="en-US" sz="2800" b="1" dirty="0">
                <a:solidFill>
                  <a:srgbClr val="000000"/>
                </a:solidFill>
              </a:rPr>
              <a:t>3.</a:t>
            </a:r>
            <a:r>
              <a:rPr lang="en-US" sz="2800" dirty="0">
                <a:solidFill>
                  <a:srgbClr val="000000"/>
                </a:solidFill>
              </a:rPr>
              <a:t>	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61442" name="Object 2"/>
          <p:cNvGraphicFramePr>
            <a:graphicFrameLocks noChangeAspect="1"/>
          </p:cNvGraphicFramePr>
          <p:nvPr/>
        </p:nvGraphicFramePr>
        <p:xfrm>
          <a:off x="5811838" y="2005013"/>
          <a:ext cx="2832100" cy="838200"/>
        </p:xfrm>
        <a:graphic>
          <a:graphicData uri="http://schemas.openxmlformats.org/presentationml/2006/ole">
            <mc:AlternateContent xmlns:mc="http://schemas.openxmlformats.org/markup-compatibility/2006">
              <mc:Choice xmlns:v="urn:schemas-microsoft-com:vml" Requires="v">
                <p:oleObj spid="_x0000_s61470" name="Equation" r:id="rId3" imgW="2831760" imgH="838080" progId="Equation.DSMT4">
                  <p:embed/>
                </p:oleObj>
              </mc:Choice>
              <mc:Fallback>
                <p:oleObj name="Equation" r:id="rId3" imgW="2831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1838" y="2005013"/>
                        <a:ext cx="283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nvGraphicFramePr>
        <p:xfrm>
          <a:off x="2514600" y="3276600"/>
          <a:ext cx="1841500" cy="838200"/>
        </p:xfrm>
        <a:graphic>
          <a:graphicData uri="http://schemas.openxmlformats.org/presentationml/2006/ole">
            <mc:AlternateContent xmlns:mc="http://schemas.openxmlformats.org/markup-compatibility/2006">
              <mc:Choice xmlns:v="urn:schemas-microsoft-com:vml" Requires="v">
                <p:oleObj spid="_x0000_s61471" name="Equation" r:id="rId5" imgW="1841400" imgH="838080" progId="Equation.DSMT4">
                  <p:embed/>
                </p:oleObj>
              </mc:Choice>
              <mc:Fallback>
                <p:oleObj name="Equation" r:id="rId5" imgW="1841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327660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the Same Denominator</a:t>
            </a:r>
          </a:p>
        </p:txBody>
      </p:sp>
      <p:sp>
        <p:nvSpPr>
          <p:cNvPr id="3" name="Content Placeholder 2"/>
          <p:cNvSpPr>
            <a:spLocks noGrp="1"/>
          </p:cNvSpPr>
          <p:nvPr>
            <p:ph idx="1"/>
          </p:nvPr>
        </p:nvSpPr>
        <p:spPr/>
        <p:txBody>
          <a:bodyPr/>
          <a:lstStyle/>
          <a:p>
            <a:r>
              <a:rPr lang="en-US" dirty="0"/>
              <a:t>Subtract: </a:t>
            </a:r>
          </a:p>
          <a:p>
            <a:endParaRPr lang="en-US" b="1" dirty="0"/>
          </a:p>
          <a:p>
            <a:r>
              <a:rPr lang="en-US" b="1" dirty="0"/>
              <a:t>Solution</a:t>
            </a:r>
          </a:p>
          <a:p>
            <a:endParaRPr lang="en-US" b="1" dirty="0"/>
          </a:p>
          <a:p>
            <a:endParaRPr lang="en-US" b="1" dirty="0"/>
          </a:p>
          <a:p>
            <a:endParaRPr lang="en-US" b="1" dirty="0"/>
          </a:p>
          <a:p>
            <a:r>
              <a:rPr lang="en-US" dirty="0"/>
              <a:t>The difference is reduced just as any fraction is reduced.</a:t>
            </a:r>
            <a:endParaRPr lang="en-US" b="1" dirty="0"/>
          </a:p>
          <a:p>
            <a:endParaRPr lang="en-US" b="1" dirty="0"/>
          </a:p>
        </p:txBody>
      </p:sp>
      <p:graphicFrame>
        <p:nvGraphicFramePr>
          <p:cNvPr id="62466" name="Object 2"/>
          <p:cNvGraphicFramePr>
            <a:graphicFrameLocks noChangeAspect="1"/>
          </p:cNvGraphicFramePr>
          <p:nvPr/>
        </p:nvGraphicFramePr>
        <p:xfrm>
          <a:off x="1998452" y="1143000"/>
          <a:ext cx="1143000" cy="838200"/>
        </p:xfrm>
        <a:graphic>
          <a:graphicData uri="http://schemas.openxmlformats.org/presentationml/2006/ole">
            <mc:AlternateContent xmlns:mc="http://schemas.openxmlformats.org/markup-compatibility/2006">
              <mc:Choice xmlns:v="urn:schemas-microsoft-com:vml" Requires="v">
                <p:oleObj spid="_x0000_s62546" name="Equation" r:id="rId3" imgW="1143000" imgH="838080" progId="Equation.DSMT4">
                  <p:embed/>
                </p:oleObj>
              </mc:Choice>
              <mc:Fallback>
                <p:oleObj name="Equation" r:id="rId3" imgW="114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8452"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990600" y="3124200"/>
          <a:ext cx="1143000" cy="838200"/>
        </p:xfrm>
        <a:graphic>
          <a:graphicData uri="http://schemas.openxmlformats.org/presentationml/2006/ole">
            <mc:AlternateContent xmlns:mc="http://schemas.openxmlformats.org/markup-compatibility/2006">
              <mc:Choice xmlns:v="urn:schemas-microsoft-com:vml" Requires="v">
                <p:oleObj spid="_x0000_s62547" name="Equation" r:id="rId5" imgW="1143000" imgH="838080" progId="Equation.DSMT4">
                  <p:embed/>
                </p:oleObj>
              </mc:Choice>
              <mc:Fallback>
                <p:oleObj name="Equation" r:id="rId5" imgW="1143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124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2227052" y="3122766"/>
          <a:ext cx="1028700" cy="838200"/>
        </p:xfrm>
        <a:graphic>
          <a:graphicData uri="http://schemas.openxmlformats.org/presentationml/2006/ole">
            <mc:AlternateContent xmlns:mc="http://schemas.openxmlformats.org/markup-compatibility/2006">
              <mc:Choice xmlns:v="urn:schemas-microsoft-com:vml" Requires="v">
                <p:oleObj spid="_x0000_s62548" name="Equation" r:id="rId7" imgW="1028520" imgH="838080" progId="Equation.DSMT4">
                  <p:embed/>
                </p:oleObj>
              </mc:Choice>
              <mc:Fallback>
                <p:oleObj name="Equation" r:id="rId7" imgW="10285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052" y="312276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326922" y="3124200"/>
          <a:ext cx="698500" cy="838200"/>
        </p:xfrm>
        <a:graphic>
          <a:graphicData uri="http://schemas.openxmlformats.org/presentationml/2006/ole">
            <mc:AlternateContent xmlns:mc="http://schemas.openxmlformats.org/markup-compatibility/2006">
              <mc:Choice xmlns:v="urn:schemas-microsoft-com:vml" Requires="v">
                <p:oleObj spid="_x0000_s62549" name="Equation" r:id="rId9" imgW="698400" imgH="838080" progId="Equation.DSMT4">
                  <p:embed/>
                </p:oleObj>
              </mc:Choice>
              <mc:Fallback>
                <p:oleObj name="Equation" r:id="rId9" imgW="698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26922"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106174" y="3124200"/>
          <a:ext cx="850900" cy="838200"/>
        </p:xfrm>
        <a:graphic>
          <a:graphicData uri="http://schemas.openxmlformats.org/presentationml/2006/ole">
            <mc:AlternateContent xmlns:mc="http://schemas.openxmlformats.org/markup-compatibility/2006">
              <mc:Choice xmlns:v="urn:schemas-microsoft-com:vml" Requires="v">
                <p:oleObj spid="_x0000_s62550" name="Equation" r:id="rId11" imgW="850680" imgH="838080" progId="Equation.DSMT4">
                  <p:embed/>
                </p:oleObj>
              </mc:Choice>
              <mc:Fallback>
                <p:oleObj name="Equation" r:id="rId11" imgW="8506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06174" y="3124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2" name="Object 8"/>
          <p:cNvGraphicFramePr>
            <a:graphicFrameLocks noChangeAspect="1"/>
          </p:cNvGraphicFramePr>
          <p:nvPr/>
        </p:nvGraphicFramePr>
        <p:xfrm>
          <a:off x="5037826" y="3124200"/>
          <a:ext cx="533400" cy="838200"/>
        </p:xfrm>
        <a:graphic>
          <a:graphicData uri="http://schemas.openxmlformats.org/presentationml/2006/ole">
            <mc:AlternateContent xmlns:mc="http://schemas.openxmlformats.org/markup-compatibility/2006">
              <mc:Choice xmlns:v="urn:schemas-microsoft-com:vml" Requires="v">
                <p:oleObj spid="_x0000_s62551" name="Equation" r:id="rId13" imgW="533160" imgH="838080" progId="Equation.DSMT4">
                  <p:embed/>
                </p:oleObj>
              </mc:Choice>
              <mc:Fallback>
                <p:oleObj name="Equation" r:id="rId13" imgW="5331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37826" y="3124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343400" y="3200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3434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2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Different Denominators</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 </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Subtract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p>
          <a:p>
            <a:endParaRPr lang="en-US" dirty="0"/>
          </a:p>
          <a:p>
            <a:endParaRPr lang="en-US" dirty="0"/>
          </a:p>
          <a:p>
            <a:endParaRPr lang="en-US" dirty="0"/>
          </a:p>
          <a:p>
            <a:r>
              <a:rPr lang="en-US" b="1" dirty="0"/>
              <a:t>Step 2: </a:t>
            </a:r>
            <a:r>
              <a:rPr lang="en-US" dirty="0"/>
              <a:t>Find fractions equivalent to        and        with denominator </a:t>
            </a:r>
            <a:r>
              <a:rPr lang="en-US" dirty="0">
                <a:solidFill>
                  <a:srgbClr val="FF00FF"/>
                </a:solidFill>
              </a:rPr>
              <a:t>30</a:t>
            </a:r>
            <a:r>
              <a:rPr lang="en-US" dirty="0"/>
              <a:t>.</a:t>
            </a:r>
            <a:endParaRPr lang="en-US" b="1" dirty="0"/>
          </a:p>
        </p:txBody>
      </p:sp>
      <p:graphicFrame>
        <p:nvGraphicFramePr>
          <p:cNvPr id="63490" name="Object 2"/>
          <p:cNvGraphicFramePr>
            <a:graphicFrameLocks noChangeAspect="1"/>
          </p:cNvGraphicFramePr>
          <p:nvPr/>
        </p:nvGraphicFramePr>
        <p:xfrm>
          <a:off x="2005013" y="1143000"/>
          <a:ext cx="1130300" cy="838200"/>
        </p:xfrm>
        <a:graphic>
          <a:graphicData uri="http://schemas.openxmlformats.org/presentationml/2006/ole">
            <mc:AlternateContent xmlns:mc="http://schemas.openxmlformats.org/markup-compatibility/2006">
              <mc:Choice xmlns:v="urn:schemas-microsoft-com:vml" Requires="v">
                <p:oleObj spid="_x0000_s63557" name="Equation" r:id="rId3" imgW="1130040" imgH="838080" progId="Equation.DSMT4">
                  <p:embed/>
                </p:oleObj>
              </mc:Choice>
              <mc:Fallback>
                <p:oleObj name="Equation" r:id="rId3" imgW="1130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1143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5707808" y="4208252"/>
          <a:ext cx="431800" cy="838200"/>
        </p:xfrm>
        <a:graphic>
          <a:graphicData uri="http://schemas.openxmlformats.org/presentationml/2006/ole">
            <mc:AlternateContent xmlns:mc="http://schemas.openxmlformats.org/markup-compatibility/2006">
              <mc:Choice xmlns:v="urn:schemas-microsoft-com:vml" Requires="v">
                <p:oleObj spid="_x0000_s63558" name="Equation" r:id="rId5" imgW="431640" imgH="838080" progId="Equation.DSMT4">
                  <p:embed/>
                </p:oleObj>
              </mc:Choice>
              <mc:Fallback>
                <p:oleObj name="Equation" r:id="rId5" imgW="431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7808" y="420825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916948" y="4208252"/>
          <a:ext cx="419100" cy="838200"/>
        </p:xfrm>
        <a:graphic>
          <a:graphicData uri="http://schemas.openxmlformats.org/presentationml/2006/ole">
            <mc:AlternateContent xmlns:mc="http://schemas.openxmlformats.org/markup-compatibility/2006">
              <mc:Choice xmlns:v="urn:schemas-microsoft-com:vml" Requires="v">
                <p:oleObj spid="_x0000_s63559" name="Equation" r:id="rId7" imgW="419040" imgH="838080" progId="Equation.DSMT4">
                  <p:embed/>
                </p:oleObj>
              </mc:Choice>
              <mc:Fallback>
                <p:oleObj name="Equation" r:id="rId7" imgW="419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16948" y="420825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4" name="Object 6"/>
          <p:cNvGraphicFramePr>
            <a:graphicFrameLocks noChangeAspect="1"/>
          </p:cNvGraphicFramePr>
          <p:nvPr/>
        </p:nvGraphicFramePr>
        <p:xfrm>
          <a:off x="1143000" y="2971800"/>
          <a:ext cx="1930400" cy="1028700"/>
        </p:xfrm>
        <a:graphic>
          <a:graphicData uri="http://schemas.openxmlformats.org/presentationml/2006/ole">
            <mc:AlternateContent xmlns:mc="http://schemas.openxmlformats.org/markup-compatibility/2006">
              <mc:Choice xmlns:v="urn:schemas-microsoft-com:vml" Requires="v">
                <p:oleObj spid="_x0000_s63560" name="Equation" r:id="rId9" imgW="1930320" imgH="1028520" progId="Equation.DSMT4">
                  <p:embed/>
                </p:oleObj>
              </mc:Choice>
              <mc:Fallback>
                <p:oleObj name="Equation" r:id="rId9" imgW="1930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29718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5" name="Object 7"/>
          <p:cNvGraphicFramePr>
            <a:graphicFrameLocks noChangeAspect="1"/>
          </p:cNvGraphicFramePr>
          <p:nvPr>
            <p:extLst>
              <p:ext uri="{D42A27DB-BD31-4B8C-83A1-F6EECF244321}">
                <p14:modId xmlns:p14="http://schemas.microsoft.com/office/powerpoint/2010/main" val="3118529352"/>
              </p:ext>
            </p:extLst>
          </p:nvPr>
        </p:nvGraphicFramePr>
        <p:xfrm>
          <a:off x="3162300" y="3319463"/>
          <a:ext cx="2387600" cy="292100"/>
        </p:xfrm>
        <a:graphic>
          <a:graphicData uri="http://schemas.openxmlformats.org/presentationml/2006/ole">
            <mc:AlternateContent xmlns:mc="http://schemas.openxmlformats.org/markup-compatibility/2006">
              <mc:Choice xmlns:v="urn:schemas-microsoft-com:vml" Requires="v">
                <p:oleObj spid="_x0000_s63561" name="Equation" r:id="rId11" imgW="2387520" imgH="291960" progId="Equation.DSMT4">
                  <p:embed/>
                </p:oleObj>
              </mc:Choice>
              <mc:Fallback>
                <p:oleObj name="Equation" r:id="rId11" imgW="2387520" imgH="291960" progId="Equation.DSMT4">
                  <p:embed/>
                  <p:pic>
                    <p:nvPicPr>
                      <p:cNvPr id="0" name="Picture 7"/>
                      <p:cNvPicPr>
                        <a:picLocks noChangeAspect="1" noChangeArrowheads="1"/>
                      </p:cNvPicPr>
                      <p:nvPr/>
                    </p:nvPicPr>
                    <p:blipFill>
                      <a:blip r:embed="rId12"/>
                      <a:srcRect/>
                      <a:stretch>
                        <a:fillRect/>
                      </a:stretch>
                    </p:blipFill>
                    <p:spPr bwMode="auto">
                      <a:xfrm>
                        <a:off x="3162300" y="3319463"/>
                        <a:ext cx="238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349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pPr>
              <a:spcBef>
                <a:spcPts val="0"/>
              </a:spcBef>
            </a:pPr>
            <a:endParaRPr lang="en-US" dirty="0"/>
          </a:p>
          <a:p>
            <a:endParaRPr lang="en-US" b="1" dirty="0"/>
          </a:p>
          <a:p>
            <a:pPr>
              <a:spcBef>
                <a:spcPts val="0"/>
              </a:spcBef>
            </a:pPr>
            <a:endParaRPr lang="en-US" b="1" dirty="0"/>
          </a:p>
          <a:p>
            <a:pPr>
              <a:spcBef>
                <a:spcPts val="0"/>
              </a:spcBef>
            </a:pPr>
            <a:endParaRPr lang="en-US" b="1" dirty="0"/>
          </a:p>
          <a:p>
            <a:r>
              <a:rPr lang="en-US" b="1" dirty="0"/>
              <a:t>Step 3: </a:t>
            </a:r>
            <a:r>
              <a:rPr lang="en-US" dirty="0"/>
              <a:t>Subtract.</a:t>
            </a:r>
            <a:r>
              <a:rPr lang="en-US" b="1" dirty="0"/>
              <a:t> </a:t>
            </a:r>
          </a:p>
          <a:p>
            <a:pPr>
              <a:spcBef>
                <a:spcPts val="0"/>
              </a:spcBef>
            </a:pPr>
            <a:endParaRPr lang="en-US" b="1" dirty="0"/>
          </a:p>
          <a:p>
            <a:endParaRPr lang="en-US" dirty="0"/>
          </a:p>
          <a:p>
            <a:pPr>
              <a:spcBef>
                <a:spcPts val="0"/>
              </a:spcBef>
            </a:pPr>
            <a:r>
              <a:rPr lang="en-US" b="1" dirty="0"/>
              <a:t>Step 4: </a:t>
            </a:r>
            <a:r>
              <a:rPr lang="en-US" dirty="0"/>
              <a:t>Reduce, if possible.</a:t>
            </a:r>
            <a:endParaRPr lang="en-US" b="1" dirty="0"/>
          </a:p>
        </p:txBody>
      </p:sp>
      <p:sp>
        <p:nvSpPr>
          <p:cNvPr id="7" name="TextBox 6"/>
          <p:cNvSpPr txBox="1"/>
          <p:nvPr/>
        </p:nvSpPr>
        <p:spPr>
          <a:xfrm>
            <a:off x="4191000" y="5055078"/>
            <a:ext cx="4800600" cy="707886"/>
          </a:xfrm>
          <a:prstGeom prst="rect">
            <a:avLst/>
          </a:prstGeom>
          <a:noFill/>
        </p:spPr>
        <p:txBody>
          <a:bodyPr wrap="square" rtlCol="0">
            <a:spAutoFit/>
          </a:bodyPr>
          <a:lstStyle/>
          <a:p>
            <a:r>
              <a:rPr lang="en-US" sz="2000" dirty="0">
                <a:solidFill>
                  <a:srgbClr val="007E7E"/>
                </a:solidFill>
              </a:rPr>
              <a:t>The fraction cannot be reduced because 23 and 30 have only 1 as a common factor. </a:t>
            </a:r>
          </a:p>
        </p:txBody>
      </p:sp>
      <p:graphicFrame>
        <p:nvGraphicFramePr>
          <p:cNvPr id="64517" name="Object 5"/>
          <p:cNvGraphicFramePr>
            <a:graphicFrameLocks noChangeAspect="1"/>
          </p:cNvGraphicFramePr>
          <p:nvPr/>
        </p:nvGraphicFramePr>
        <p:xfrm>
          <a:off x="838200" y="1354348"/>
          <a:ext cx="431800" cy="838200"/>
        </p:xfrm>
        <a:graphic>
          <a:graphicData uri="http://schemas.openxmlformats.org/presentationml/2006/ole">
            <mc:AlternateContent xmlns:mc="http://schemas.openxmlformats.org/markup-compatibility/2006">
              <mc:Choice xmlns:v="urn:schemas-microsoft-com:vml" Requires="v">
                <p:oleObj spid="_x0000_s64674" name="Equation" r:id="rId3" imgW="431640" imgH="838080" progId="Equation.DSMT4">
                  <p:embed/>
                </p:oleObj>
              </mc:Choice>
              <mc:Fallback>
                <p:oleObj name="Equation" r:id="rId3" imgW="4316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35434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8" name="Object 6"/>
          <p:cNvGraphicFramePr>
            <a:graphicFrameLocks noChangeAspect="1"/>
          </p:cNvGraphicFramePr>
          <p:nvPr/>
        </p:nvGraphicFramePr>
        <p:xfrm>
          <a:off x="1371600" y="1354348"/>
          <a:ext cx="1092200" cy="838200"/>
        </p:xfrm>
        <a:graphic>
          <a:graphicData uri="http://schemas.openxmlformats.org/presentationml/2006/ole">
            <mc:AlternateContent xmlns:mc="http://schemas.openxmlformats.org/markup-compatibility/2006">
              <mc:Choice xmlns:v="urn:schemas-microsoft-com:vml" Requires="v">
                <p:oleObj spid="_x0000_s64675" name="Equation" r:id="rId5" imgW="1091880" imgH="838080" progId="Equation.DSMT4">
                  <p:embed/>
                </p:oleObj>
              </mc:Choice>
              <mc:Fallback>
                <p:oleObj name="Equation" r:id="rId5" imgW="109188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35434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9" name="Object 7"/>
          <p:cNvGraphicFramePr>
            <a:graphicFrameLocks noChangeAspect="1"/>
          </p:cNvGraphicFramePr>
          <p:nvPr/>
        </p:nvGraphicFramePr>
        <p:xfrm>
          <a:off x="2565400" y="1354348"/>
          <a:ext cx="711200" cy="838200"/>
        </p:xfrm>
        <a:graphic>
          <a:graphicData uri="http://schemas.openxmlformats.org/presentationml/2006/ole">
            <mc:AlternateContent xmlns:mc="http://schemas.openxmlformats.org/markup-compatibility/2006">
              <mc:Choice xmlns:v="urn:schemas-microsoft-com:vml" Requires="v">
                <p:oleObj spid="_x0000_s64676" name="Equation" r:id="rId7" imgW="711000" imgH="838080" progId="Equation.DSMT4">
                  <p:embed/>
                </p:oleObj>
              </mc:Choice>
              <mc:Fallback>
                <p:oleObj name="Equation" r:id="rId7" imgW="7110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400" y="13543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0" name="Object 8"/>
          <p:cNvGraphicFramePr>
            <a:graphicFrameLocks noChangeAspect="1"/>
          </p:cNvGraphicFramePr>
          <p:nvPr/>
        </p:nvGraphicFramePr>
        <p:xfrm>
          <a:off x="838200" y="2268748"/>
          <a:ext cx="419100" cy="838200"/>
        </p:xfrm>
        <a:graphic>
          <a:graphicData uri="http://schemas.openxmlformats.org/presentationml/2006/ole">
            <mc:AlternateContent xmlns:mc="http://schemas.openxmlformats.org/markup-compatibility/2006">
              <mc:Choice xmlns:v="urn:schemas-microsoft-com:vml" Requires="v">
                <p:oleObj spid="_x0000_s64677" name="Equation" r:id="rId9" imgW="419040" imgH="838080" progId="Equation.DSMT4">
                  <p:embed/>
                </p:oleObj>
              </mc:Choice>
              <mc:Fallback>
                <p:oleObj name="Equation" r:id="rId9" imgW="41904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226874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1" name="Object 9"/>
          <p:cNvGraphicFramePr>
            <a:graphicFrameLocks noChangeAspect="1"/>
          </p:cNvGraphicFramePr>
          <p:nvPr/>
        </p:nvGraphicFramePr>
        <p:xfrm>
          <a:off x="1295400" y="2268748"/>
          <a:ext cx="1079500" cy="838200"/>
        </p:xfrm>
        <a:graphic>
          <a:graphicData uri="http://schemas.openxmlformats.org/presentationml/2006/ole">
            <mc:AlternateContent xmlns:mc="http://schemas.openxmlformats.org/markup-compatibility/2006">
              <mc:Choice xmlns:v="urn:schemas-microsoft-com:vml" Requires="v">
                <p:oleObj spid="_x0000_s64678"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226874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2" name="Object 10"/>
          <p:cNvGraphicFramePr>
            <a:graphicFrameLocks noChangeAspect="1"/>
          </p:cNvGraphicFramePr>
          <p:nvPr/>
        </p:nvGraphicFramePr>
        <p:xfrm>
          <a:off x="2438400" y="2268748"/>
          <a:ext cx="711200" cy="838200"/>
        </p:xfrm>
        <a:graphic>
          <a:graphicData uri="http://schemas.openxmlformats.org/presentationml/2006/ole">
            <mc:AlternateContent xmlns:mc="http://schemas.openxmlformats.org/markup-compatibility/2006">
              <mc:Choice xmlns:v="urn:schemas-microsoft-com:vml" Requires="v">
                <p:oleObj spid="_x0000_s64679" name="Equation" r:id="rId13" imgW="711000" imgH="838080" progId="Equation.DSMT4">
                  <p:embed/>
                </p:oleObj>
              </mc:Choice>
              <mc:Fallback>
                <p:oleObj name="Equation" r:id="rId13" imgW="71100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22687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3" name="Object 11"/>
          <p:cNvGraphicFramePr>
            <a:graphicFrameLocks noChangeAspect="1"/>
          </p:cNvGraphicFramePr>
          <p:nvPr/>
        </p:nvGraphicFramePr>
        <p:xfrm>
          <a:off x="2209800" y="3674852"/>
          <a:ext cx="1130300" cy="838200"/>
        </p:xfrm>
        <a:graphic>
          <a:graphicData uri="http://schemas.openxmlformats.org/presentationml/2006/ole">
            <mc:AlternateContent xmlns:mc="http://schemas.openxmlformats.org/markup-compatibility/2006">
              <mc:Choice xmlns:v="urn:schemas-microsoft-com:vml" Requires="v">
                <p:oleObj spid="_x0000_s64680" name="Equation" r:id="rId15" imgW="1130040" imgH="838080" progId="Equation.DSMT4">
                  <p:embed/>
                </p:oleObj>
              </mc:Choice>
              <mc:Fallback>
                <p:oleObj name="Equation" r:id="rId15" imgW="11300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09800" y="3674852"/>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4" name="Object 12"/>
          <p:cNvGraphicFramePr>
            <a:graphicFrameLocks noChangeAspect="1"/>
          </p:cNvGraphicFramePr>
          <p:nvPr/>
        </p:nvGraphicFramePr>
        <p:xfrm>
          <a:off x="3411748" y="3690670"/>
          <a:ext cx="1435100" cy="838200"/>
        </p:xfrm>
        <a:graphic>
          <a:graphicData uri="http://schemas.openxmlformats.org/presentationml/2006/ole">
            <mc:AlternateContent xmlns:mc="http://schemas.openxmlformats.org/markup-compatibility/2006">
              <mc:Choice xmlns:v="urn:schemas-microsoft-com:vml" Requires="v">
                <p:oleObj spid="_x0000_s64681" name="Equation" r:id="rId17" imgW="1434960" imgH="838080" progId="Equation.DSMT4">
                  <p:embed/>
                </p:oleObj>
              </mc:Choice>
              <mc:Fallback>
                <p:oleObj name="Equation" r:id="rId17" imgW="143496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1748" y="369067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5" name="Object 13"/>
          <p:cNvGraphicFramePr>
            <a:graphicFrameLocks noChangeAspect="1"/>
          </p:cNvGraphicFramePr>
          <p:nvPr/>
        </p:nvGraphicFramePr>
        <p:xfrm>
          <a:off x="4911304" y="3683478"/>
          <a:ext cx="711200" cy="838200"/>
        </p:xfrm>
        <a:graphic>
          <a:graphicData uri="http://schemas.openxmlformats.org/presentationml/2006/ole">
            <mc:AlternateContent xmlns:mc="http://schemas.openxmlformats.org/markup-compatibility/2006">
              <mc:Choice xmlns:v="urn:schemas-microsoft-com:vml" Requires="v">
                <p:oleObj spid="_x0000_s64682"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11304" y="36834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6" name="Object 14"/>
          <p:cNvGraphicFramePr>
            <a:graphicFrameLocks noChangeAspect="1"/>
          </p:cNvGraphicFramePr>
          <p:nvPr/>
        </p:nvGraphicFramePr>
        <p:xfrm>
          <a:off x="914400" y="4977444"/>
          <a:ext cx="444500" cy="838200"/>
        </p:xfrm>
        <a:graphic>
          <a:graphicData uri="http://schemas.openxmlformats.org/presentationml/2006/ole">
            <mc:AlternateContent xmlns:mc="http://schemas.openxmlformats.org/markup-compatibility/2006">
              <mc:Choice xmlns:v="urn:schemas-microsoft-com:vml" Requires="v">
                <p:oleObj spid="_x0000_s64683" name="Equation" r:id="rId21" imgW="444240" imgH="838080" progId="Equation.DSMT4">
                  <p:embed/>
                </p:oleObj>
              </mc:Choice>
              <mc:Fallback>
                <p:oleObj name="Equation" r:id="rId21" imgW="444240" imgH="8380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14400" y="49774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7" name="Object 15"/>
          <p:cNvGraphicFramePr>
            <a:graphicFrameLocks noChangeAspect="1"/>
          </p:cNvGraphicFramePr>
          <p:nvPr/>
        </p:nvGraphicFramePr>
        <p:xfrm>
          <a:off x="1421922" y="4986070"/>
          <a:ext cx="1181100" cy="838200"/>
        </p:xfrm>
        <a:graphic>
          <a:graphicData uri="http://schemas.openxmlformats.org/presentationml/2006/ole">
            <mc:AlternateContent xmlns:mc="http://schemas.openxmlformats.org/markup-compatibility/2006">
              <mc:Choice xmlns:v="urn:schemas-microsoft-com:vml" Requires="v">
                <p:oleObj spid="_x0000_s64684" name="Equation" r:id="rId23" imgW="1180800" imgH="838080" progId="Equation.DSMT4">
                  <p:embed/>
                </p:oleObj>
              </mc:Choice>
              <mc:Fallback>
                <p:oleObj name="Equation" r:id="rId23" imgW="1180800" imgH="83808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21922" y="498607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8" name="Object 16"/>
          <p:cNvGraphicFramePr>
            <a:graphicFrameLocks noChangeAspect="1"/>
          </p:cNvGraphicFramePr>
          <p:nvPr/>
        </p:nvGraphicFramePr>
        <p:xfrm>
          <a:off x="2675626" y="4984636"/>
          <a:ext cx="711200" cy="838200"/>
        </p:xfrm>
        <a:graphic>
          <a:graphicData uri="http://schemas.openxmlformats.org/presentationml/2006/ole">
            <mc:AlternateContent xmlns:mc="http://schemas.openxmlformats.org/markup-compatibility/2006">
              <mc:Choice xmlns:v="urn:schemas-microsoft-com:vml" Requires="v">
                <p:oleObj spid="_x0000_s64685" name="Equation" r:id="rId25" imgW="711000" imgH="838080" progId="Equation.DSMT4">
                  <p:embed/>
                </p:oleObj>
              </mc:Choice>
              <mc:Fallback>
                <p:oleObj name="Equation" r:id="rId25" imgW="711000" imgH="83808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75626" y="4984636"/>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5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5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5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5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452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45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endParaRPr lang="en-US" b="1" dirty="0"/>
          </a:p>
        </p:txBody>
      </p:sp>
      <p:graphicFrame>
        <p:nvGraphicFramePr>
          <p:cNvPr id="65538" name="Object 2"/>
          <p:cNvGraphicFramePr>
            <a:graphicFrameLocks noChangeAspect="1"/>
          </p:cNvGraphicFramePr>
          <p:nvPr/>
        </p:nvGraphicFramePr>
        <p:xfrm>
          <a:off x="1992313" y="1143000"/>
          <a:ext cx="1155700" cy="838200"/>
        </p:xfrm>
        <a:graphic>
          <a:graphicData uri="http://schemas.openxmlformats.org/presentationml/2006/ole">
            <mc:AlternateContent xmlns:mc="http://schemas.openxmlformats.org/markup-compatibility/2006">
              <mc:Choice xmlns:v="urn:schemas-microsoft-com:vml" Requires="v">
                <p:oleObj spid="_x0000_s65611" name="Equation" r:id="rId3" imgW="1155600" imgH="838080" progId="Equation.DSMT4">
                  <p:embed/>
                </p:oleObj>
              </mc:Choice>
              <mc:Fallback>
                <p:oleObj name="Equation" r:id="rId3" imgW="1155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114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1" name="Object 5"/>
          <p:cNvGraphicFramePr>
            <a:graphicFrameLocks noChangeAspect="1"/>
          </p:cNvGraphicFramePr>
          <p:nvPr/>
        </p:nvGraphicFramePr>
        <p:xfrm>
          <a:off x="914400" y="2971800"/>
          <a:ext cx="2260600" cy="1028700"/>
        </p:xfrm>
        <a:graphic>
          <a:graphicData uri="http://schemas.openxmlformats.org/presentationml/2006/ole">
            <mc:AlternateContent xmlns:mc="http://schemas.openxmlformats.org/markup-compatibility/2006">
              <mc:Choice xmlns:v="urn:schemas-microsoft-com:vml" Requires="v">
                <p:oleObj spid="_x0000_s65612" name="Equation" r:id="rId5" imgW="2260440" imgH="1028520" progId="Equation.DSMT4">
                  <p:embed/>
                </p:oleObj>
              </mc:Choice>
              <mc:Fallback>
                <p:oleObj name="Equation" r:id="rId5" imgW="226044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971800"/>
                        <a:ext cx="226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3818818368"/>
              </p:ext>
            </p:extLst>
          </p:nvPr>
        </p:nvGraphicFramePr>
        <p:xfrm>
          <a:off x="3676650" y="3322638"/>
          <a:ext cx="2882900" cy="292100"/>
        </p:xfrm>
        <a:graphic>
          <a:graphicData uri="http://schemas.openxmlformats.org/presentationml/2006/ole">
            <mc:AlternateContent xmlns:mc="http://schemas.openxmlformats.org/markup-compatibility/2006">
              <mc:Choice xmlns:v="urn:schemas-microsoft-com:vml" Requires="v">
                <p:oleObj spid="_x0000_s65613" name="Equation" r:id="rId7" imgW="2882880" imgH="291960" progId="Equation.DSMT4">
                  <p:embed/>
                </p:oleObj>
              </mc:Choice>
              <mc:Fallback>
                <p:oleObj name="Equation" r:id="rId7" imgW="2882880" imgH="291960" progId="Equation.DSMT4">
                  <p:embed/>
                  <p:pic>
                    <p:nvPicPr>
                      <p:cNvPr id="0" name="Picture 6"/>
                      <p:cNvPicPr>
                        <a:picLocks noChangeAspect="1" noChangeArrowheads="1"/>
                      </p:cNvPicPr>
                      <p:nvPr/>
                    </p:nvPicPr>
                    <p:blipFill>
                      <a:blip r:embed="rId8"/>
                      <a:srcRect/>
                      <a:stretch>
                        <a:fillRect/>
                      </a:stretch>
                    </p:blipFill>
                    <p:spPr bwMode="auto">
                      <a:xfrm>
                        <a:off x="3676650" y="3322638"/>
                        <a:ext cx="288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3" name="Object 7"/>
          <p:cNvGraphicFramePr>
            <a:graphicFrameLocks noChangeAspect="1"/>
          </p:cNvGraphicFramePr>
          <p:nvPr/>
        </p:nvGraphicFramePr>
        <p:xfrm>
          <a:off x="4691330" y="3886200"/>
          <a:ext cx="2705100" cy="469900"/>
        </p:xfrm>
        <a:graphic>
          <a:graphicData uri="http://schemas.openxmlformats.org/presentationml/2006/ole">
            <mc:AlternateContent xmlns:mc="http://schemas.openxmlformats.org/markup-compatibility/2006">
              <mc:Choice xmlns:v="urn:schemas-microsoft-com:vml" Requires="v">
                <p:oleObj spid="_x0000_s65614" name="Equation" r:id="rId9" imgW="2705040" imgH="469800" progId="Equation.DSMT4">
                  <p:embed/>
                </p:oleObj>
              </mc:Choice>
              <mc:Fallback>
                <p:oleObj name="Equation" r:id="rId9" imgW="27050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1330" y="3886200"/>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4" name="Object 8"/>
          <p:cNvGraphicFramePr>
            <a:graphicFrameLocks noChangeAspect="1"/>
          </p:cNvGraphicFramePr>
          <p:nvPr/>
        </p:nvGraphicFramePr>
        <p:xfrm>
          <a:off x="4699956" y="4546122"/>
          <a:ext cx="2705100" cy="469900"/>
        </p:xfrm>
        <a:graphic>
          <a:graphicData uri="http://schemas.openxmlformats.org/presentationml/2006/ole">
            <mc:AlternateContent xmlns:mc="http://schemas.openxmlformats.org/markup-compatibility/2006">
              <mc:Choice xmlns:v="urn:schemas-microsoft-com:vml" Requires="v">
                <p:oleObj spid="_x0000_s65615" name="Equation" r:id="rId11" imgW="2705040" imgH="469800" progId="Equation.DSMT4">
                  <p:embed/>
                </p:oleObj>
              </mc:Choice>
              <mc:Fallback>
                <p:oleObj name="Equation" r:id="rId11" imgW="270504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99956" y="4546122"/>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To Add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p>
            <a:pPr marL="465138" indent="-465138" algn="ctr">
              <a:spcBef>
                <a:spcPct val="0"/>
              </a:spcBef>
              <a:buFont typeface="Courier New" pitchFamily="49" charset="0"/>
              <a:buNone/>
            </a:pPr>
            <a:r>
              <a:rPr lang="en-US" sz="2800" b="1" dirty="0">
                <a:solidFill>
                  <a:srgbClr val="000000"/>
                </a:solidFill>
              </a:rPr>
              <a:t>Procedure</a:t>
            </a:r>
          </a:p>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36865" name="Object 1"/>
          <p:cNvGraphicFramePr>
            <a:graphicFrameLocks noChangeAspect="1"/>
          </p:cNvGraphicFramePr>
          <p:nvPr>
            <p:extLst>
              <p:ext uri="{D42A27DB-BD31-4B8C-83A1-F6EECF244321}">
                <p14:modId xmlns:p14="http://schemas.microsoft.com/office/powerpoint/2010/main" val="913576933"/>
              </p:ext>
            </p:extLst>
          </p:nvPr>
        </p:nvGraphicFramePr>
        <p:xfrm>
          <a:off x="5886450" y="1981200"/>
          <a:ext cx="2590800" cy="838200"/>
        </p:xfrm>
        <a:graphic>
          <a:graphicData uri="http://schemas.openxmlformats.org/presentationml/2006/ole">
            <mc:AlternateContent xmlns:mc="http://schemas.openxmlformats.org/markup-compatibility/2006">
              <mc:Choice xmlns:v="urn:schemas-microsoft-com:vml" Requires="v">
                <p:oleObj spid="_x0000_s36892" name="Equation" r:id="rId3" imgW="2590560" imgH="838080" progId="Equation.DSMT4">
                  <p:embed/>
                </p:oleObj>
              </mc:Choice>
              <mc:Fallback>
                <p:oleObj name="Equation" r:id="rId3" imgW="2590560" imgH="838080" progId="Equation.DSMT4">
                  <p:embed/>
                  <p:pic>
                    <p:nvPicPr>
                      <p:cNvPr id="0" name="Picture 1"/>
                      <p:cNvPicPr>
                        <a:picLocks noChangeAspect="1" noChangeArrowheads="1"/>
                      </p:cNvPicPr>
                      <p:nvPr/>
                    </p:nvPicPr>
                    <p:blipFill>
                      <a:blip r:embed="rId4"/>
                      <a:srcRect/>
                      <a:stretch>
                        <a:fillRect/>
                      </a:stretch>
                    </p:blipFill>
                    <p:spPr bwMode="auto">
                      <a:xfrm>
                        <a:off x="5886450" y="1981200"/>
                        <a:ext cx="259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6" name="Object 2"/>
          <p:cNvGraphicFramePr>
            <a:graphicFrameLocks noChangeAspect="1"/>
          </p:cNvGraphicFramePr>
          <p:nvPr/>
        </p:nvGraphicFramePr>
        <p:xfrm>
          <a:off x="2590800" y="3275901"/>
          <a:ext cx="2514600" cy="838200"/>
        </p:xfrm>
        <a:graphic>
          <a:graphicData uri="http://schemas.openxmlformats.org/presentationml/2006/ole">
            <mc:AlternateContent xmlns:mc="http://schemas.openxmlformats.org/markup-compatibility/2006">
              <mc:Choice xmlns:v="urn:schemas-microsoft-com:vml" Requires="v">
                <p:oleObj spid="_x0000_s36893" name="Equation" r:id="rId5" imgW="2514600" imgH="838080" progId="Equation.DSMT4">
                  <p:embed/>
                </p:oleObj>
              </mc:Choice>
              <mc:Fallback>
                <p:oleObj name="Equation" r:id="rId5" imgW="25146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275901"/>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graphicFrame>
        <p:nvGraphicFramePr>
          <p:cNvPr id="66563" name="Object 3"/>
          <p:cNvGraphicFramePr>
            <a:graphicFrameLocks noChangeAspect="1"/>
          </p:cNvGraphicFramePr>
          <p:nvPr/>
        </p:nvGraphicFramePr>
        <p:xfrm>
          <a:off x="1295400" y="1981200"/>
          <a:ext cx="1155700" cy="838200"/>
        </p:xfrm>
        <a:graphic>
          <a:graphicData uri="http://schemas.openxmlformats.org/presentationml/2006/ole">
            <mc:AlternateContent xmlns:mc="http://schemas.openxmlformats.org/markup-compatibility/2006">
              <mc:Choice xmlns:v="urn:schemas-microsoft-com:vml" Requires="v">
                <p:oleObj spid="_x0000_s66642" name="Equation" r:id="rId3" imgW="1155600" imgH="838080" progId="Equation.DSMT4">
                  <p:embed/>
                </p:oleObj>
              </mc:Choice>
              <mc:Fallback>
                <p:oleObj name="Equation" r:id="rId3" imgW="1155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9812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547670" y="1981200"/>
          <a:ext cx="2209800" cy="838200"/>
        </p:xfrm>
        <a:graphic>
          <a:graphicData uri="http://schemas.openxmlformats.org/presentationml/2006/ole">
            <mc:AlternateContent xmlns:mc="http://schemas.openxmlformats.org/markup-compatibility/2006">
              <mc:Choice xmlns:v="urn:schemas-microsoft-com:vml" Requires="v">
                <p:oleObj spid="_x0000_s66643" name="Equation" r:id="rId5" imgW="2209680" imgH="838080" progId="Equation.DSMT4">
                  <p:embed/>
                </p:oleObj>
              </mc:Choice>
              <mc:Fallback>
                <p:oleObj name="Equation" r:id="rId5" imgW="2209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7670" y="1981200"/>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2583608" y="3048000"/>
          <a:ext cx="1778000" cy="838200"/>
        </p:xfrm>
        <a:graphic>
          <a:graphicData uri="http://schemas.openxmlformats.org/presentationml/2006/ole">
            <mc:AlternateContent xmlns:mc="http://schemas.openxmlformats.org/markup-compatibility/2006">
              <mc:Choice xmlns:v="urn:schemas-microsoft-com:vml" Requires="v">
                <p:oleObj spid="_x0000_s66644" name="Equation" r:id="rId7" imgW="1777680" imgH="838080" progId="Equation.DSMT4">
                  <p:embed/>
                </p:oleObj>
              </mc:Choice>
              <mc:Fallback>
                <p:oleObj name="Equation" r:id="rId7" imgW="1777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3608" y="3048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599426" y="4038600"/>
          <a:ext cx="876300" cy="838200"/>
        </p:xfrm>
        <a:graphic>
          <a:graphicData uri="http://schemas.openxmlformats.org/presentationml/2006/ole">
            <mc:AlternateContent xmlns:mc="http://schemas.openxmlformats.org/markup-compatibility/2006">
              <mc:Choice xmlns:v="urn:schemas-microsoft-com:vml" Requires="v">
                <p:oleObj spid="_x0000_s66645" name="Equation" r:id="rId9" imgW="876240" imgH="838080" progId="Equation.DSMT4">
                  <p:embed/>
                </p:oleObj>
              </mc:Choice>
              <mc:Fallback>
                <p:oleObj name="Equation" r:id="rId9" imgW="876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9426" y="4038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3555522" y="4038600"/>
          <a:ext cx="1041400" cy="838200"/>
        </p:xfrm>
        <a:graphic>
          <a:graphicData uri="http://schemas.openxmlformats.org/presentationml/2006/ole">
            <mc:AlternateContent xmlns:mc="http://schemas.openxmlformats.org/markup-compatibility/2006">
              <mc:Choice xmlns:v="urn:schemas-microsoft-com:vml" Requires="v">
                <p:oleObj spid="_x0000_s66646" name="Equation" r:id="rId11" imgW="1041120" imgH="838080" progId="Equation.DSMT4">
                  <p:embed/>
                </p:oleObj>
              </mc:Choice>
              <mc:Fallback>
                <p:oleObj name="Equation" r:id="rId11" imgW="10411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5522" y="4038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8" name="Object 8"/>
          <p:cNvGraphicFramePr>
            <a:graphicFrameLocks noChangeAspect="1"/>
          </p:cNvGraphicFramePr>
          <p:nvPr/>
        </p:nvGraphicFramePr>
        <p:xfrm>
          <a:off x="4648200" y="4029974"/>
          <a:ext cx="711200" cy="838200"/>
        </p:xfrm>
        <a:graphic>
          <a:graphicData uri="http://schemas.openxmlformats.org/presentationml/2006/ole">
            <mc:AlternateContent xmlns:mc="http://schemas.openxmlformats.org/markup-compatibility/2006">
              <mc:Choice xmlns:v="urn:schemas-microsoft-com:vml" Requires="v">
                <p:oleObj spid="_x0000_s66647" name="Equation" r:id="rId13" imgW="711000" imgH="838080" progId="Equation.DSMT4">
                  <p:embed/>
                </p:oleObj>
              </mc:Choice>
              <mc:Fallback>
                <p:oleObj name="Equation" r:id="rId13" imgW="711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2997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38100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8100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graphicFrame>
        <p:nvGraphicFramePr>
          <p:cNvPr id="67587" name="Object 3"/>
          <p:cNvGraphicFramePr>
            <a:graphicFrameLocks noChangeAspect="1"/>
          </p:cNvGraphicFramePr>
          <p:nvPr/>
        </p:nvGraphicFramePr>
        <p:xfrm>
          <a:off x="1041400" y="1981200"/>
          <a:ext cx="431800" cy="838200"/>
        </p:xfrm>
        <a:graphic>
          <a:graphicData uri="http://schemas.openxmlformats.org/presentationml/2006/ole">
            <mc:AlternateContent xmlns:mc="http://schemas.openxmlformats.org/markup-compatibility/2006">
              <mc:Choice xmlns:v="urn:schemas-microsoft-com:vml" Requires="v">
                <p:oleObj spid="_x0000_s67705" name="Equation" r:id="rId3" imgW="431640" imgH="838080" progId="Equation.DSMT4">
                  <p:embed/>
                </p:oleObj>
              </mc:Choice>
              <mc:Fallback>
                <p:oleObj name="Equation" r:id="rId3" imgW="431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400" y="1981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962970" y="1989826"/>
          <a:ext cx="1104900" cy="838200"/>
        </p:xfrm>
        <a:graphic>
          <a:graphicData uri="http://schemas.openxmlformats.org/presentationml/2006/ole">
            <mc:AlternateContent xmlns:mc="http://schemas.openxmlformats.org/markup-compatibility/2006">
              <mc:Choice xmlns:v="urn:schemas-microsoft-com:vml" Requires="v">
                <p:oleObj spid="_x0000_s67706" name="Equation" r:id="rId5" imgW="1104840" imgH="838080" progId="Equation.DSMT4">
                  <p:embed/>
                </p:oleObj>
              </mc:Choice>
              <mc:Fallback>
                <p:oleObj name="Equation" r:id="rId5" imgW="1104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970" y="198982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965860" y="3013496"/>
          <a:ext cx="1346200" cy="901700"/>
        </p:xfrm>
        <a:graphic>
          <a:graphicData uri="http://schemas.openxmlformats.org/presentationml/2006/ole">
            <mc:AlternateContent xmlns:mc="http://schemas.openxmlformats.org/markup-compatibility/2006">
              <mc:Choice xmlns:v="urn:schemas-microsoft-com:vml" Requires="v">
                <p:oleObj spid="_x0000_s67707" name="Equation" r:id="rId7" imgW="1346040" imgH="901440" progId="Equation.DSMT4">
                  <p:embed/>
                </p:oleObj>
              </mc:Choice>
              <mc:Fallback>
                <p:oleObj name="Equation" r:id="rId7" imgW="13460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5860" y="3013496"/>
                        <a:ext cx="1346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817124" y="3013496"/>
          <a:ext cx="685800" cy="901700"/>
        </p:xfrm>
        <a:graphic>
          <a:graphicData uri="http://schemas.openxmlformats.org/presentationml/2006/ole">
            <mc:AlternateContent xmlns:mc="http://schemas.openxmlformats.org/markup-compatibility/2006">
              <mc:Choice xmlns:v="urn:schemas-microsoft-com:vml" Requires="v">
                <p:oleObj spid="_x0000_s67708" name="Equation" r:id="rId9" imgW="685800" imgH="901440" progId="Equation.DSMT4">
                  <p:embed/>
                </p:oleObj>
              </mc:Choice>
              <mc:Fallback>
                <p:oleObj name="Equation" r:id="rId9" imgW="68580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7124" y="3013496"/>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3708400" y="1989826"/>
          <a:ext cx="876300" cy="838200"/>
        </p:xfrm>
        <a:graphic>
          <a:graphicData uri="http://schemas.openxmlformats.org/presentationml/2006/ole">
            <mc:AlternateContent xmlns:mc="http://schemas.openxmlformats.org/markup-compatibility/2006">
              <mc:Choice xmlns:v="urn:schemas-microsoft-com:vml" Requires="v">
                <p:oleObj spid="_x0000_s67709" name="Equation" r:id="rId11" imgW="876240" imgH="838080" progId="Equation.DSMT4">
                  <p:embed/>
                </p:oleObj>
              </mc:Choice>
              <mc:Fallback>
                <p:oleObj name="Equation" r:id="rId11" imgW="8762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8400" y="198982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3734278" y="3030748"/>
          <a:ext cx="1130300" cy="901700"/>
        </p:xfrm>
        <a:graphic>
          <a:graphicData uri="http://schemas.openxmlformats.org/presentationml/2006/ole">
            <mc:AlternateContent xmlns:mc="http://schemas.openxmlformats.org/markup-compatibility/2006">
              <mc:Choice xmlns:v="urn:schemas-microsoft-com:vml" Requires="v">
                <p:oleObj spid="_x0000_s67710" name="Equation" r:id="rId13" imgW="1130040" imgH="901440" progId="Equation.DSMT4">
                  <p:embed/>
                </p:oleObj>
              </mc:Choice>
              <mc:Fallback>
                <p:oleObj name="Equation" r:id="rId13" imgW="113004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34278" y="3030748"/>
                        <a:ext cx="1130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51860" y="4097548"/>
          <a:ext cx="609600" cy="838200"/>
        </p:xfrm>
        <a:graphic>
          <a:graphicData uri="http://schemas.openxmlformats.org/presentationml/2006/ole">
            <mc:AlternateContent xmlns:mc="http://schemas.openxmlformats.org/markup-compatibility/2006">
              <mc:Choice xmlns:v="urn:schemas-microsoft-com:vml" Requires="v">
                <p:oleObj spid="_x0000_s67711" name="Equation" r:id="rId15" imgW="609480" imgH="838080" progId="Equation.DSMT4">
                  <p:embed/>
                </p:oleObj>
              </mc:Choice>
              <mc:Fallback>
                <p:oleObj name="Equation" r:id="rId15" imgW="609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51860" y="4097548"/>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4936226" y="4114800"/>
          <a:ext cx="1041400" cy="838200"/>
        </p:xfrm>
        <a:graphic>
          <a:graphicData uri="http://schemas.openxmlformats.org/presentationml/2006/ole">
            <mc:AlternateContent xmlns:mc="http://schemas.openxmlformats.org/markup-compatibility/2006">
              <mc:Choice xmlns:v="urn:schemas-microsoft-com:vml" Requires="v">
                <p:oleObj spid="_x0000_s67712" name="Equation" r:id="rId17" imgW="1041120" imgH="838080" progId="Equation.DSMT4">
                  <p:embed/>
                </p:oleObj>
              </mc:Choice>
              <mc:Fallback>
                <p:oleObj name="Equation" r:id="rId17" imgW="104112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36226" y="41148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6070600" y="4114800"/>
          <a:ext cx="711200" cy="838200"/>
        </p:xfrm>
        <a:graphic>
          <a:graphicData uri="http://schemas.openxmlformats.org/presentationml/2006/ole">
            <mc:AlternateContent xmlns:mc="http://schemas.openxmlformats.org/markup-compatibility/2006">
              <mc:Choice xmlns:v="urn:schemas-microsoft-com:vml" Requires="v">
                <p:oleObj spid="_x0000_s67713" name="Equation" r:id="rId19" imgW="711000" imgH="838080" progId="Equation.DSMT4">
                  <p:embed/>
                </p:oleObj>
              </mc:Choice>
              <mc:Fallback>
                <p:oleObj name="Equation" r:id="rId19" imgW="7110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7060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5173452" y="41737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562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5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5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Subtracting Fractions with Different Denominators</a:t>
            </a:r>
          </a:p>
        </p:txBody>
      </p:sp>
      <p:sp>
        <p:nvSpPr>
          <p:cNvPr id="3" name="Content Placeholder 2"/>
          <p:cNvSpPr>
            <a:spLocks noGrp="1"/>
          </p:cNvSpPr>
          <p:nvPr>
            <p:ph idx="1"/>
          </p:nvPr>
        </p:nvSpPr>
        <p:spPr/>
        <p:txBody>
          <a:bodyPr/>
          <a:lstStyle/>
          <a:p>
            <a:r>
              <a:rPr lang="en-US" dirty="0"/>
              <a:t>Subtract: </a:t>
            </a:r>
          </a:p>
          <a:p>
            <a:r>
              <a:rPr lang="en-US" b="1" dirty="0"/>
              <a:t>Solution</a:t>
            </a:r>
          </a:p>
          <a:p>
            <a:r>
              <a:rPr lang="en-US" b="1" dirty="0"/>
              <a:t>Step 1: </a:t>
            </a:r>
            <a:r>
              <a:rPr lang="en-US" dirty="0"/>
              <a:t>LCD = 8</a:t>
            </a:r>
          </a:p>
          <a:p>
            <a:endParaRPr lang="en-US" b="1" dirty="0"/>
          </a:p>
          <a:p>
            <a:r>
              <a:rPr lang="en-US" b="1" dirty="0"/>
              <a:t>Step 2: </a:t>
            </a:r>
            <a:r>
              <a:rPr lang="en-US" dirty="0"/>
              <a:t>Steps 2, 3, and 4 can be written in one step.</a:t>
            </a:r>
          </a:p>
          <a:p>
            <a:endParaRPr lang="en-US" b="1" dirty="0"/>
          </a:p>
        </p:txBody>
      </p:sp>
      <p:graphicFrame>
        <p:nvGraphicFramePr>
          <p:cNvPr id="68610" name="Object 2"/>
          <p:cNvGraphicFramePr>
            <a:graphicFrameLocks noChangeAspect="1"/>
          </p:cNvGraphicFramePr>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spid="_x0000_s68705" name="Equation" r:id="rId3" imgW="736560" imgH="838080" progId="Equation.DSMT4">
                  <p:embed/>
                </p:oleObj>
              </mc:Choice>
              <mc:Fallback>
                <p:oleObj name="Equation" r:id="rId3" imgW="736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p:nvPr/>
        </p:nvSpPr>
        <p:spPr>
          <a:xfrm>
            <a:off x="3429000" y="2362200"/>
            <a:ext cx="4419600" cy="1015663"/>
          </a:xfrm>
          <a:prstGeom prst="rect">
            <a:avLst/>
          </a:prstGeom>
          <a:noFill/>
        </p:spPr>
        <p:txBody>
          <a:bodyPr wrap="square" rtlCol="0">
            <a:spAutoFit/>
          </a:bodyPr>
          <a:lstStyle/>
          <a:p>
            <a:r>
              <a:rPr lang="en-US" sz="2000" dirty="0">
                <a:solidFill>
                  <a:srgbClr val="007E7E"/>
                </a:solidFill>
              </a:rPr>
              <a:t>Since 1 can be written as      the common denominator is 8 ⋅ 1 = 8.</a:t>
            </a:r>
          </a:p>
          <a:p>
            <a:endParaRPr lang="en-US" sz="2000" dirty="0">
              <a:solidFill>
                <a:srgbClr val="008080"/>
              </a:solidFill>
            </a:endParaRPr>
          </a:p>
        </p:txBody>
      </p:sp>
      <p:graphicFrame>
        <p:nvGraphicFramePr>
          <p:cNvPr id="68613" name="Object 5"/>
          <p:cNvGraphicFramePr>
            <a:graphicFrameLocks noChangeAspect="1"/>
          </p:cNvGraphicFramePr>
          <p:nvPr/>
        </p:nvGraphicFramePr>
        <p:xfrm>
          <a:off x="6109867" y="2268748"/>
          <a:ext cx="266700" cy="622300"/>
        </p:xfrm>
        <a:graphic>
          <a:graphicData uri="http://schemas.openxmlformats.org/presentationml/2006/ole">
            <mc:AlternateContent xmlns:mc="http://schemas.openxmlformats.org/markup-compatibility/2006">
              <mc:Choice xmlns:v="urn:schemas-microsoft-com:vml" Requires="v">
                <p:oleObj spid="_x0000_s68706" name="Equation" r:id="rId5" imgW="266400" imgH="622080" progId="Equation.DSMT4">
                  <p:embed/>
                </p:oleObj>
              </mc:Choice>
              <mc:Fallback>
                <p:oleObj name="Equation" r:id="rId5" imgW="26640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9867" y="2268748"/>
                        <a:ext cx="266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5" name="Object 7"/>
          <p:cNvGraphicFramePr>
            <a:graphicFrameLocks noChangeAspect="1"/>
          </p:cNvGraphicFramePr>
          <p:nvPr/>
        </p:nvGraphicFramePr>
        <p:xfrm>
          <a:off x="838200" y="4267200"/>
          <a:ext cx="736600" cy="838200"/>
        </p:xfrm>
        <a:graphic>
          <a:graphicData uri="http://schemas.openxmlformats.org/presentationml/2006/ole">
            <mc:AlternateContent xmlns:mc="http://schemas.openxmlformats.org/markup-compatibility/2006">
              <mc:Choice xmlns:v="urn:schemas-microsoft-com:vml" Requires="v">
                <p:oleObj spid="_x0000_s68707" name="Equation" r:id="rId7" imgW="736560" imgH="838080" progId="Equation.DSMT4">
                  <p:embed/>
                </p:oleObj>
              </mc:Choice>
              <mc:Fallback>
                <p:oleObj name="Equation" r:id="rId7" imgW="73656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267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1676400" y="4267200"/>
          <a:ext cx="1460500" cy="838200"/>
        </p:xfrm>
        <a:graphic>
          <a:graphicData uri="http://schemas.openxmlformats.org/presentationml/2006/ole">
            <mc:AlternateContent xmlns:mc="http://schemas.openxmlformats.org/markup-compatibility/2006">
              <mc:Choice xmlns:v="urn:schemas-microsoft-com:vml" Requires="v">
                <p:oleObj spid="_x0000_s68708" name="Equation" r:id="rId9" imgW="1460160" imgH="838080" progId="Equation.DSMT4">
                  <p:embed/>
                </p:oleObj>
              </mc:Choice>
              <mc:Fallback>
                <p:oleObj name="Equation" r:id="rId9" imgW="14601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7" name="Object 9"/>
          <p:cNvGraphicFramePr>
            <a:graphicFrameLocks noChangeAspect="1"/>
          </p:cNvGraphicFramePr>
          <p:nvPr/>
        </p:nvGraphicFramePr>
        <p:xfrm>
          <a:off x="3200400" y="4267200"/>
          <a:ext cx="1079500" cy="838200"/>
        </p:xfrm>
        <a:graphic>
          <a:graphicData uri="http://schemas.openxmlformats.org/presentationml/2006/ole">
            <mc:AlternateContent xmlns:mc="http://schemas.openxmlformats.org/markup-compatibility/2006">
              <mc:Choice xmlns:v="urn:schemas-microsoft-com:vml" Requires="v">
                <p:oleObj spid="_x0000_s68709"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267200"/>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8" name="Object 10"/>
          <p:cNvGraphicFramePr>
            <a:graphicFrameLocks noChangeAspect="1"/>
          </p:cNvGraphicFramePr>
          <p:nvPr/>
        </p:nvGraphicFramePr>
        <p:xfrm>
          <a:off x="4343400" y="4267200"/>
          <a:ext cx="1028700" cy="838200"/>
        </p:xfrm>
        <a:graphic>
          <a:graphicData uri="http://schemas.openxmlformats.org/presentationml/2006/ole">
            <mc:AlternateContent xmlns:mc="http://schemas.openxmlformats.org/markup-compatibility/2006">
              <mc:Choice xmlns:v="urn:schemas-microsoft-com:vml" Requires="v">
                <p:oleObj spid="_x0000_s68710" name="Equation" r:id="rId13" imgW="1028520" imgH="838080" progId="Equation.DSMT4">
                  <p:embed/>
                </p:oleObj>
              </mc:Choice>
              <mc:Fallback>
                <p:oleObj name="Equation" r:id="rId13" imgW="102852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4267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9" name="Object 11"/>
          <p:cNvGraphicFramePr>
            <a:graphicFrameLocks noChangeAspect="1"/>
          </p:cNvGraphicFramePr>
          <p:nvPr/>
        </p:nvGraphicFramePr>
        <p:xfrm>
          <a:off x="5418826" y="4267200"/>
          <a:ext cx="533400" cy="838200"/>
        </p:xfrm>
        <a:graphic>
          <a:graphicData uri="http://schemas.openxmlformats.org/presentationml/2006/ole">
            <mc:AlternateContent xmlns:mc="http://schemas.openxmlformats.org/markup-compatibility/2006">
              <mc:Choice xmlns:v="urn:schemas-microsoft-com:vml" Requires="v">
                <p:oleObj spid="_x0000_s68711" name="Equation" r:id="rId15" imgW="533160" imgH="838080" progId="Equation.DSMT4">
                  <p:embed/>
                </p:oleObj>
              </mc:Choice>
              <mc:Fallback>
                <p:oleObj name="Equation" r:id="rId15" imgW="53316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18826" y="4267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86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6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86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a:t>
            </a:r>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     of their losses were by 1 or 2 runs and</a:t>
            </a:r>
          </a:p>
          <a:p>
            <a:pPr>
              <a:lnSpc>
                <a:spcPct val="150000"/>
              </a:lnSpc>
            </a:pPr>
            <a:r>
              <a:rPr lang="en-US" dirty="0"/>
              <a:t>     of their losses were by 3 or fewer runs, what fraction of their losses were by exactly 3 runs?</a:t>
            </a:r>
          </a:p>
          <a:p>
            <a:r>
              <a:rPr lang="en-US" b="1" dirty="0"/>
              <a:t>Solution</a:t>
            </a:r>
          </a:p>
          <a:p>
            <a:r>
              <a:rPr lang="en-US" b="1" dirty="0"/>
              <a:t>Step 1:</a:t>
            </a:r>
            <a:r>
              <a:rPr lang="en-US" dirty="0"/>
              <a:t> READ: Read the problem carefully. We want to find the fraction of losses that were by exactly 3 runs.</a:t>
            </a:r>
          </a:p>
          <a:p>
            <a:pPr>
              <a:lnSpc>
                <a:spcPct val="150000"/>
              </a:lnSpc>
            </a:pPr>
            <a:endParaRPr lang="en-US" dirty="0"/>
          </a:p>
        </p:txBody>
      </p:sp>
      <p:graphicFrame>
        <p:nvGraphicFramePr>
          <p:cNvPr id="69634" name="Object 2"/>
          <p:cNvGraphicFramePr>
            <a:graphicFrameLocks noChangeAspect="1"/>
          </p:cNvGraphicFramePr>
          <p:nvPr/>
        </p:nvGraphicFramePr>
        <p:xfrm>
          <a:off x="2641600" y="1676400"/>
          <a:ext cx="254000" cy="838200"/>
        </p:xfrm>
        <a:graphic>
          <a:graphicData uri="http://schemas.openxmlformats.org/presentationml/2006/ole">
            <mc:AlternateContent xmlns:mc="http://schemas.openxmlformats.org/markup-compatibility/2006">
              <mc:Choice xmlns:v="urn:schemas-microsoft-com:vml" Requires="v">
                <p:oleObj spid="_x0000_s69661"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1676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5" name="Object 3"/>
          <p:cNvGraphicFramePr>
            <a:graphicFrameLocks noChangeAspect="1"/>
          </p:cNvGraphicFramePr>
          <p:nvPr/>
        </p:nvGraphicFramePr>
        <p:xfrm>
          <a:off x="609600" y="2286000"/>
          <a:ext cx="279400" cy="838200"/>
        </p:xfrm>
        <a:graphic>
          <a:graphicData uri="http://schemas.openxmlformats.org/presentationml/2006/ole">
            <mc:AlternateContent xmlns:mc="http://schemas.openxmlformats.org/markup-compatibility/2006">
              <mc:Choice xmlns:v="urn:schemas-microsoft-com:vml" Requires="v">
                <p:oleObj spid="_x0000_s69662"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286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 </a:t>
            </a:r>
          </a:p>
          <a:p>
            <a:pPr>
              <a:lnSpc>
                <a:spcPct val="150000"/>
              </a:lnSpc>
            </a:pPr>
            <a:r>
              <a:rPr lang="en-US" b="1" dirty="0"/>
              <a:t>Step 3:</a:t>
            </a:r>
            <a:r>
              <a:rPr lang="en-US" dirty="0"/>
              <a:t> SOLVE: The LCD is 45. </a:t>
            </a:r>
          </a:p>
          <a:p>
            <a:endParaRPr lang="en-US" dirty="0"/>
          </a:p>
          <a:p>
            <a:endParaRPr lang="en-US" dirty="0"/>
          </a:p>
          <a:p>
            <a:pPr>
              <a:lnSpc>
                <a:spcPct val="150000"/>
              </a:lnSpc>
            </a:pPr>
            <a:r>
              <a:rPr lang="en-US" dirty="0"/>
              <a:t>The Grays lost        of </a:t>
            </a:r>
            <a:r>
              <a:rPr lang="en-US"/>
              <a:t>their losses by </a:t>
            </a:r>
            <a:r>
              <a:rPr lang="en-US" dirty="0"/>
              <a:t>exactly 3 runs.</a:t>
            </a:r>
          </a:p>
          <a:p>
            <a:pPr>
              <a:lnSpc>
                <a:spcPct val="150000"/>
              </a:lnSpc>
            </a:pPr>
            <a:endParaRPr lang="en-US" dirty="0"/>
          </a:p>
          <a:p>
            <a:pPr>
              <a:lnSpc>
                <a:spcPct val="150000"/>
              </a:lnSpc>
            </a:pPr>
            <a:endParaRPr lang="en-US" dirty="0"/>
          </a:p>
          <a:p>
            <a:endParaRPr lang="en-US" dirty="0"/>
          </a:p>
          <a:p>
            <a:endParaRPr lang="en-US" dirty="0"/>
          </a:p>
        </p:txBody>
      </p:sp>
      <p:graphicFrame>
        <p:nvGraphicFramePr>
          <p:cNvPr id="70658" name="Object 2"/>
          <p:cNvGraphicFramePr>
            <a:graphicFrameLocks noChangeAspect="1"/>
          </p:cNvGraphicFramePr>
          <p:nvPr/>
        </p:nvGraphicFramePr>
        <p:xfrm>
          <a:off x="1913626" y="2531852"/>
          <a:ext cx="914400" cy="838200"/>
        </p:xfrm>
        <a:graphic>
          <a:graphicData uri="http://schemas.openxmlformats.org/presentationml/2006/ole">
            <mc:AlternateContent xmlns:mc="http://schemas.openxmlformats.org/markup-compatibility/2006">
              <mc:Choice xmlns:v="urn:schemas-microsoft-com:vml" Requires="v">
                <p:oleObj spid="_x0000_s70737" name="Equation" r:id="rId3" imgW="914400" imgH="838080" progId="Equation.DSMT4">
                  <p:embed/>
                </p:oleObj>
              </mc:Choice>
              <mc:Fallback>
                <p:oleObj name="Equation" r:id="rId3" imgW="914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3626" y="2531852"/>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5520904" y="4038600"/>
          <a:ext cx="711200" cy="838200"/>
        </p:xfrm>
        <a:graphic>
          <a:graphicData uri="http://schemas.openxmlformats.org/presentationml/2006/ole">
            <mc:AlternateContent xmlns:mc="http://schemas.openxmlformats.org/markup-compatibility/2006">
              <mc:Choice xmlns:v="urn:schemas-microsoft-com:vml" Requires="v">
                <p:oleObj spid="_x0000_s70738" name="Equation" r:id="rId5" imgW="711000" imgH="838080" progId="Equation.DSMT4">
                  <p:embed/>
                </p:oleObj>
              </mc:Choice>
              <mc:Fallback>
                <p:oleObj name="Equation" r:id="rId5" imgW="711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0904" y="4038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extLst>
              <p:ext uri="{D42A27DB-BD31-4B8C-83A1-F6EECF244321}">
                <p14:modId xmlns:p14="http://schemas.microsoft.com/office/powerpoint/2010/main" val="3723440870"/>
              </p:ext>
            </p:extLst>
          </p:nvPr>
        </p:nvGraphicFramePr>
        <p:xfrm>
          <a:off x="2667000" y="4909870"/>
          <a:ext cx="431800" cy="838200"/>
        </p:xfrm>
        <a:graphic>
          <a:graphicData uri="http://schemas.openxmlformats.org/presentationml/2006/ole">
            <mc:AlternateContent xmlns:mc="http://schemas.openxmlformats.org/markup-compatibility/2006">
              <mc:Choice xmlns:v="urn:schemas-microsoft-com:vml" Requires="v">
                <p:oleObj spid="_x0000_s70739"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srcRect/>
                      <a:stretch>
                        <a:fillRect/>
                      </a:stretch>
                    </p:blipFill>
                    <p:spPr bwMode="auto">
                      <a:xfrm>
                        <a:off x="2667000" y="490987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1143000" y="4038600"/>
          <a:ext cx="812800" cy="838200"/>
        </p:xfrm>
        <a:graphic>
          <a:graphicData uri="http://schemas.openxmlformats.org/presentationml/2006/ole">
            <mc:AlternateContent xmlns:mc="http://schemas.openxmlformats.org/markup-compatibility/2006">
              <mc:Choice xmlns:v="urn:schemas-microsoft-com:vml" Requires="v">
                <p:oleObj spid="_x0000_s70740" name="Equation" r:id="rId9" imgW="812520" imgH="838080" progId="Equation.DSMT4">
                  <p:embed/>
                </p:oleObj>
              </mc:Choice>
              <mc:Fallback>
                <p:oleObj name="Equation" r:id="rId9" imgW="8125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40386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057400" y="4038600"/>
          <a:ext cx="1879600" cy="838200"/>
        </p:xfrm>
        <a:graphic>
          <a:graphicData uri="http://schemas.openxmlformats.org/presentationml/2006/ole">
            <mc:AlternateContent xmlns:mc="http://schemas.openxmlformats.org/markup-compatibility/2006">
              <mc:Choice xmlns:v="urn:schemas-microsoft-com:vml" Requires="v">
                <p:oleObj spid="_x0000_s70741" name="Equation" r:id="rId11" imgW="1879560" imgH="838080" progId="Equation.DSMT4">
                  <p:embed/>
                </p:oleObj>
              </mc:Choice>
              <mc:Fallback>
                <p:oleObj name="Equation" r:id="rId11" imgW="1879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038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4038600" y="4038600"/>
          <a:ext cx="1435100" cy="838200"/>
        </p:xfrm>
        <a:graphic>
          <a:graphicData uri="http://schemas.openxmlformats.org/presentationml/2006/ole">
            <mc:AlternateContent xmlns:mc="http://schemas.openxmlformats.org/markup-compatibility/2006">
              <mc:Choice xmlns:v="urn:schemas-microsoft-com:vml" Requires="v">
                <p:oleObj spid="_x0000_s70742" name="Equation" r:id="rId13" imgW="1434960" imgH="838080" progId="Equation.DSMT4">
                  <p:embed/>
                </p:oleObj>
              </mc:Choice>
              <mc:Fallback>
                <p:oleObj name="Equation" r:id="rId13" imgW="14349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8600" y="40386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 Since 	     and       is close to approximately        of their losses were by exactly 3 </a:t>
            </a:r>
          </a:p>
          <a:p>
            <a:pPr>
              <a:lnSpc>
                <a:spcPct val="200000"/>
              </a:lnSpc>
              <a:spcBef>
                <a:spcPts val="600"/>
              </a:spcBef>
            </a:pPr>
            <a:r>
              <a:rPr lang="en-US" dirty="0"/>
              <a:t>runs. Because	         the answer of        seems reasonable.</a:t>
            </a:r>
          </a:p>
          <a:p>
            <a:pPr>
              <a:lnSpc>
                <a:spcPct val="150000"/>
              </a:lnSpc>
            </a:pPr>
            <a:endParaRPr lang="en-US" dirty="0"/>
          </a:p>
        </p:txBody>
      </p:sp>
      <p:graphicFrame>
        <p:nvGraphicFramePr>
          <p:cNvPr id="71682" name="Object 2"/>
          <p:cNvGraphicFramePr>
            <a:graphicFrameLocks noChangeAspect="1"/>
          </p:cNvGraphicFramePr>
          <p:nvPr>
            <p:extLst>
              <p:ext uri="{D42A27DB-BD31-4B8C-83A1-F6EECF244321}">
                <p14:modId xmlns:p14="http://schemas.microsoft.com/office/powerpoint/2010/main" val="2392368867"/>
              </p:ext>
            </p:extLst>
          </p:nvPr>
        </p:nvGraphicFramePr>
        <p:xfrm>
          <a:off x="3581400" y="1278148"/>
          <a:ext cx="990600" cy="838200"/>
        </p:xfrm>
        <a:graphic>
          <a:graphicData uri="http://schemas.openxmlformats.org/presentationml/2006/ole">
            <mc:AlternateContent xmlns:mc="http://schemas.openxmlformats.org/markup-compatibility/2006">
              <mc:Choice xmlns:v="urn:schemas-microsoft-com:vml" Requires="v">
                <p:oleObj spid="_x0000_s71758" name="Equation" r:id="rId3" imgW="990360" imgH="838080" progId="Equation.DSMT4">
                  <p:embed/>
                </p:oleObj>
              </mc:Choice>
              <mc:Fallback>
                <p:oleObj name="Equation" r:id="rId3" imgW="990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278148"/>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2286526148"/>
              </p:ext>
            </p:extLst>
          </p:nvPr>
        </p:nvGraphicFramePr>
        <p:xfrm>
          <a:off x="5314950" y="1277938"/>
          <a:ext cx="279400" cy="838200"/>
        </p:xfrm>
        <a:graphic>
          <a:graphicData uri="http://schemas.openxmlformats.org/presentationml/2006/ole">
            <mc:AlternateContent xmlns:mc="http://schemas.openxmlformats.org/markup-compatibility/2006">
              <mc:Choice xmlns:v="urn:schemas-microsoft-com:vml" Requires="v">
                <p:oleObj spid="_x0000_s71759"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srcRect/>
                      <a:stretch>
                        <a:fillRect/>
                      </a:stretch>
                    </p:blipFill>
                    <p:spPr bwMode="auto">
                      <a:xfrm>
                        <a:off x="5314950" y="1277938"/>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1447549023"/>
              </p:ext>
            </p:extLst>
          </p:nvPr>
        </p:nvGraphicFramePr>
        <p:xfrm>
          <a:off x="7172325" y="1277938"/>
          <a:ext cx="546100" cy="838200"/>
        </p:xfrm>
        <a:graphic>
          <a:graphicData uri="http://schemas.openxmlformats.org/presentationml/2006/ole">
            <mc:AlternateContent xmlns:mc="http://schemas.openxmlformats.org/markup-compatibility/2006">
              <mc:Choice xmlns:v="urn:schemas-microsoft-com:vml" Requires="v">
                <p:oleObj spid="_x0000_s71760" name="Equation" r:id="rId7" imgW="545760" imgH="838080" progId="Equation.DSMT4">
                  <p:embed/>
                </p:oleObj>
              </mc:Choice>
              <mc:Fallback>
                <p:oleObj name="Equation" r:id="rId7" imgW="545760" imgH="838080" progId="Equation.DSMT4">
                  <p:embed/>
                  <p:pic>
                    <p:nvPicPr>
                      <p:cNvPr id="0" name="Picture 4"/>
                      <p:cNvPicPr>
                        <a:picLocks noChangeAspect="1" noChangeArrowheads="1"/>
                      </p:cNvPicPr>
                      <p:nvPr/>
                    </p:nvPicPr>
                    <p:blipFill>
                      <a:blip r:embed="rId8"/>
                      <a:srcRect/>
                      <a:stretch>
                        <a:fillRect/>
                      </a:stretch>
                    </p:blipFill>
                    <p:spPr bwMode="auto">
                      <a:xfrm>
                        <a:off x="7172325" y="1277938"/>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161785494"/>
              </p:ext>
            </p:extLst>
          </p:nvPr>
        </p:nvGraphicFramePr>
        <p:xfrm>
          <a:off x="2657475" y="2819400"/>
          <a:ext cx="1295400" cy="838200"/>
        </p:xfrm>
        <a:graphic>
          <a:graphicData uri="http://schemas.openxmlformats.org/presentationml/2006/ole">
            <mc:AlternateContent xmlns:mc="http://schemas.openxmlformats.org/markup-compatibility/2006">
              <mc:Choice xmlns:v="urn:schemas-microsoft-com:vml" Requires="v">
                <p:oleObj spid="_x0000_s71761" name="Equation" r:id="rId9" imgW="1295280" imgH="838080" progId="Equation.DSMT4">
                  <p:embed/>
                </p:oleObj>
              </mc:Choice>
              <mc:Fallback>
                <p:oleObj name="Equation" r:id="rId9" imgW="1295280" imgH="838080" progId="Equation.DSMT4">
                  <p:embed/>
                  <p:pic>
                    <p:nvPicPr>
                      <p:cNvPr id="0" name="Picture 5"/>
                      <p:cNvPicPr>
                        <a:picLocks noChangeAspect="1" noChangeArrowheads="1"/>
                      </p:cNvPicPr>
                      <p:nvPr/>
                    </p:nvPicPr>
                    <p:blipFill>
                      <a:blip r:embed="rId10"/>
                      <a:srcRect/>
                      <a:stretch>
                        <a:fillRect/>
                      </a:stretch>
                    </p:blipFill>
                    <p:spPr bwMode="auto">
                      <a:xfrm>
                        <a:off x="2657475" y="28194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6" name="Object 6"/>
          <p:cNvGraphicFramePr>
            <a:graphicFrameLocks noChangeAspect="1"/>
          </p:cNvGraphicFramePr>
          <p:nvPr/>
        </p:nvGraphicFramePr>
        <p:xfrm>
          <a:off x="6104626" y="2794956"/>
          <a:ext cx="431800" cy="838200"/>
        </p:xfrm>
        <a:graphic>
          <a:graphicData uri="http://schemas.openxmlformats.org/presentationml/2006/ole">
            <mc:AlternateContent xmlns:mc="http://schemas.openxmlformats.org/markup-compatibility/2006">
              <mc:Choice xmlns:v="urn:schemas-microsoft-com:vml" Requires="v">
                <p:oleObj spid="_x0000_s71762"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04626" y="279495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9E73BD26-956B-41B5-A12B-B5DE3EBC505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12524" y="1956756"/>
            <a:ext cx="431800" cy="838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066800"/>
            <a:ext cx="8226425" cy="4739759"/>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p>
          <a:p>
            <a:pPr>
              <a:spcAft>
                <a:spcPts val="1200"/>
              </a:spcAft>
              <a:buFont typeface="Courier New" pitchFamily="49" charset="0"/>
              <a:buNone/>
            </a:pPr>
            <a:r>
              <a:rPr lang="en-US" sz="2800" b="1" i="0" dirty="0">
                <a:solidFill>
                  <a:schemeClr val="tx1"/>
                </a:solidFill>
              </a:rPr>
              <a:t>Solution</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endParaRPr lang="en-US" sz="2800" b="1" i="0" dirty="0">
              <a:solidFill>
                <a:schemeClr val="tx1"/>
              </a:solidFill>
            </a:endParaRP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graphicFrame>
        <p:nvGraphicFramePr>
          <p:cNvPr id="7172" name="Object 4"/>
          <p:cNvGraphicFramePr>
            <a:graphicFrameLocks noGrp="1" noChangeAspect="1"/>
          </p:cNvGraphicFramePr>
          <p:nvPr>
            <p:ph idx="1"/>
            <p:extLst>
              <p:ext uri="{D42A27DB-BD31-4B8C-83A1-F6EECF244321}">
                <p14:modId xmlns:p14="http://schemas.microsoft.com/office/powerpoint/2010/main" val="3966241732"/>
              </p:ext>
            </p:extLst>
          </p:nvPr>
        </p:nvGraphicFramePr>
        <p:xfrm>
          <a:off x="990600" y="1600200"/>
          <a:ext cx="1143000" cy="838200"/>
        </p:xfrm>
        <a:graphic>
          <a:graphicData uri="http://schemas.openxmlformats.org/presentationml/2006/ole">
            <mc:AlternateContent xmlns:mc="http://schemas.openxmlformats.org/markup-compatibility/2006">
              <mc:Choice xmlns:v="urn:schemas-microsoft-com:vml" Requires="v">
                <p:oleObj spid="_x0000_s1227" name="Equation" r:id="rId3" imgW="1143000" imgH="838080" progId="Equation.DSMT4">
                  <p:embed/>
                </p:oleObj>
              </mc:Choice>
              <mc:Fallback>
                <p:oleObj name="Equation" r:id="rId3" imgW="1143000" imgH="838080" progId="Equation.DSMT4">
                  <p:embed/>
                  <p:pic>
                    <p:nvPicPr>
                      <p:cNvPr id="0" name="Picture 53"/>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990600" y="1600200"/>
                        <a:ext cx="1143000" cy="838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3" name="Object 69"/>
          <p:cNvGraphicFramePr>
            <a:graphicFrameLocks noChangeAspect="1"/>
          </p:cNvGraphicFramePr>
          <p:nvPr/>
        </p:nvGraphicFramePr>
        <p:xfrm>
          <a:off x="1050982" y="4047226"/>
          <a:ext cx="1117600" cy="838200"/>
        </p:xfrm>
        <a:graphic>
          <a:graphicData uri="http://schemas.openxmlformats.org/presentationml/2006/ole">
            <mc:AlternateContent xmlns:mc="http://schemas.openxmlformats.org/markup-compatibility/2006">
              <mc:Choice xmlns:v="urn:schemas-microsoft-com:vml" Requires="v">
                <p:oleObj spid="_x0000_s1228" name="Equation" r:id="rId5" imgW="1117440" imgH="838080" progId="Equation.DSMT4">
                  <p:embed/>
                </p:oleObj>
              </mc:Choice>
              <mc:Fallback>
                <p:oleObj name="Equation" r:id="rId5" imgW="1117440" imgH="838080" progId="Equation.DSMT4">
                  <p:embed/>
                  <p:pic>
                    <p:nvPicPr>
                      <p:cNvPr id="0" name="Picture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0982" y="404722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4" name="Object 70"/>
          <p:cNvGraphicFramePr>
            <a:graphicFrameLocks noChangeAspect="1"/>
          </p:cNvGraphicFramePr>
          <p:nvPr/>
        </p:nvGraphicFramePr>
        <p:xfrm>
          <a:off x="2252930" y="4064478"/>
          <a:ext cx="1041400" cy="838200"/>
        </p:xfrm>
        <a:graphic>
          <a:graphicData uri="http://schemas.openxmlformats.org/presentationml/2006/ole">
            <mc:AlternateContent xmlns:mc="http://schemas.openxmlformats.org/markup-compatibility/2006">
              <mc:Choice xmlns:v="urn:schemas-microsoft-com:vml" Requires="v">
                <p:oleObj spid="_x0000_s1229" name="Equation" r:id="rId7" imgW="1041120" imgH="838080" progId="Equation.DSMT4">
                  <p:embed/>
                </p:oleObj>
              </mc:Choice>
              <mc:Fallback>
                <p:oleObj name="Equation" r:id="rId7" imgW="1041120" imgH="838080" progId="Equation.DSMT4">
                  <p:embed/>
                  <p:pic>
                    <p:nvPicPr>
                      <p:cNvPr id="0" name="Picture 7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52930" y="4064478"/>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5" name="Object 71"/>
          <p:cNvGraphicFramePr>
            <a:graphicFrameLocks noChangeAspect="1"/>
          </p:cNvGraphicFramePr>
          <p:nvPr/>
        </p:nvGraphicFramePr>
        <p:xfrm>
          <a:off x="3340100" y="4063044"/>
          <a:ext cx="698500" cy="838200"/>
        </p:xfrm>
        <a:graphic>
          <a:graphicData uri="http://schemas.openxmlformats.org/presentationml/2006/ole">
            <mc:AlternateContent xmlns:mc="http://schemas.openxmlformats.org/markup-compatibility/2006">
              <mc:Choice xmlns:v="urn:schemas-microsoft-com:vml" Requires="v">
                <p:oleObj spid="_x0000_s1230" name="Equation" r:id="rId9" imgW="698400" imgH="838080" progId="Equation.DSMT4">
                  <p:embed/>
                </p:oleObj>
              </mc:Choice>
              <mc:Fallback>
                <p:oleObj name="Equation" r:id="rId9" imgW="698400" imgH="838080" progId="Equation.DSMT4">
                  <p:embed/>
                  <p:pic>
                    <p:nvPicPr>
                      <p:cNvPr id="0" name="Picture 7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0100" y="4063044"/>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6" name="Object 72"/>
          <p:cNvGraphicFramePr>
            <a:graphicFrameLocks noChangeAspect="1"/>
          </p:cNvGraphicFramePr>
          <p:nvPr/>
        </p:nvGraphicFramePr>
        <p:xfrm>
          <a:off x="4123426" y="4047226"/>
          <a:ext cx="927100" cy="927100"/>
        </p:xfrm>
        <a:graphic>
          <a:graphicData uri="http://schemas.openxmlformats.org/presentationml/2006/ole">
            <mc:AlternateContent xmlns:mc="http://schemas.openxmlformats.org/markup-compatibility/2006">
              <mc:Choice xmlns:v="urn:schemas-microsoft-com:vml" Requires="v">
                <p:oleObj spid="_x0000_s1231" name="Equation" r:id="rId11" imgW="927000" imgH="927000" progId="Equation.DSMT4">
                  <p:embed/>
                </p:oleObj>
              </mc:Choice>
              <mc:Fallback>
                <p:oleObj name="Equation" r:id="rId11" imgW="927000" imgH="927000" progId="Equation.DSMT4">
                  <p:embed/>
                  <p:pic>
                    <p:nvPicPr>
                      <p:cNvPr id="0" name="Picture 7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23426" y="4047226"/>
                        <a:ext cx="927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7" name="Object 73"/>
          <p:cNvGraphicFramePr>
            <a:graphicFrameLocks noChangeAspect="1"/>
          </p:cNvGraphicFramePr>
          <p:nvPr/>
        </p:nvGraphicFramePr>
        <p:xfrm>
          <a:off x="5080956" y="4047226"/>
          <a:ext cx="520700" cy="838200"/>
        </p:xfrm>
        <a:graphic>
          <a:graphicData uri="http://schemas.openxmlformats.org/presentationml/2006/ole">
            <mc:AlternateContent xmlns:mc="http://schemas.openxmlformats.org/markup-compatibility/2006">
              <mc:Choice xmlns:v="urn:schemas-microsoft-com:vml" Requires="v">
                <p:oleObj spid="_x0000_s1232" name="Equation" r:id="rId13" imgW="520560" imgH="838080" progId="Equation.DSMT4">
                  <p:embed/>
                </p:oleObj>
              </mc:Choice>
              <mc:Fallback>
                <p:oleObj name="Equation" r:id="rId13" imgW="520560" imgH="838080" progId="Equation.DSMT4">
                  <p:embed/>
                  <p:pic>
                    <p:nvPicPr>
                      <p:cNvPr id="0" name="Picture 7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80956" y="4047226"/>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0" name="Object 76"/>
          <p:cNvGraphicFramePr>
            <a:graphicFrameLocks noChangeAspect="1"/>
          </p:cNvGraphicFramePr>
          <p:nvPr>
            <p:extLst>
              <p:ext uri="{D42A27DB-BD31-4B8C-83A1-F6EECF244321}">
                <p14:modId xmlns:p14="http://schemas.microsoft.com/office/powerpoint/2010/main" val="1916474022"/>
              </p:ext>
            </p:extLst>
          </p:nvPr>
        </p:nvGraphicFramePr>
        <p:xfrm>
          <a:off x="1066800" y="5004756"/>
          <a:ext cx="1828800" cy="838200"/>
        </p:xfrm>
        <a:graphic>
          <a:graphicData uri="http://schemas.openxmlformats.org/presentationml/2006/ole">
            <mc:AlternateContent xmlns:mc="http://schemas.openxmlformats.org/markup-compatibility/2006">
              <mc:Choice xmlns:v="urn:schemas-microsoft-com:vml" Requires="v">
                <p:oleObj spid="_x0000_s1233" name="Equation" r:id="rId15" imgW="1828800" imgH="838080" progId="Equation.DSMT4">
                  <p:embed/>
                </p:oleObj>
              </mc:Choice>
              <mc:Fallback>
                <p:oleObj name="Equation" r:id="rId15" imgW="1828800" imgH="838080" progId="Equation.DSMT4">
                  <p:embed/>
                  <p:pic>
                    <p:nvPicPr>
                      <p:cNvPr id="0" name="Picture 7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5004756"/>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1" name="Object 77"/>
          <p:cNvGraphicFramePr>
            <a:graphicFrameLocks noChangeAspect="1"/>
          </p:cNvGraphicFramePr>
          <p:nvPr/>
        </p:nvGraphicFramePr>
        <p:xfrm>
          <a:off x="2980426" y="5003322"/>
          <a:ext cx="1485900" cy="838200"/>
        </p:xfrm>
        <a:graphic>
          <a:graphicData uri="http://schemas.openxmlformats.org/presentationml/2006/ole">
            <mc:AlternateContent xmlns:mc="http://schemas.openxmlformats.org/markup-compatibility/2006">
              <mc:Choice xmlns:v="urn:schemas-microsoft-com:vml" Requires="v">
                <p:oleObj spid="_x0000_s1234" name="Equation" r:id="rId17" imgW="1485720" imgH="838080" progId="Equation.DSMT4">
                  <p:embed/>
                </p:oleObj>
              </mc:Choice>
              <mc:Fallback>
                <p:oleObj name="Equation" r:id="rId17" imgW="1485720" imgH="838080" progId="Equation.DSMT4">
                  <p:embed/>
                  <p:pic>
                    <p:nvPicPr>
                      <p:cNvPr id="0" name="Picture 7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80426" y="5003322"/>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2" name="Object 78"/>
          <p:cNvGraphicFramePr>
            <a:graphicFrameLocks noChangeAspect="1"/>
          </p:cNvGraphicFramePr>
          <p:nvPr/>
        </p:nvGraphicFramePr>
        <p:xfrm>
          <a:off x="4528870" y="5004756"/>
          <a:ext cx="698500" cy="838200"/>
        </p:xfrm>
        <a:graphic>
          <a:graphicData uri="http://schemas.openxmlformats.org/presentationml/2006/ole">
            <mc:AlternateContent xmlns:mc="http://schemas.openxmlformats.org/markup-compatibility/2006">
              <mc:Choice xmlns:v="urn:schemas-microsoft-com:vml" Requires="v">
                <p:oleObj spid="_x0000_s1235" name="Equation" r:id="rId19" imgW="698400" imgH="838080" progId="Equation.DSMT4">
                  <p:embed/>
                </p:oleObj>
              </mc:Choice>
              <mc:Fallback>
                <p:oleObj name="Equation" r:id="rId19" imgW="698400" imgH="838080" progId="Equation.DSMT4">
                  <p:embed/>
                  <p:pic>
                    <p:nvPicPr>
                      <p:cNvPr id="0" name="Picture 7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28870" y="50047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244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8006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BEEED5B-BA1F-4CB8-A00F-C711206B2DA4}"/>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995062" y="1600200"/>
            <a:ext cx="1130300" cy="838200"/>
          </a:xfrm>
          <a:prstGeom prst="rect">
            <a:avLst/>
          </a:prstGeom>
        </p:spPr>
      </p:pic>
      <p:pic>
        <p:nvPicPr>
          <p:cNvPr id="11" name="Picture 10">
            <a:extLst>
              <a:ext uri="{FF2B5EF4-FFF2-40B4-BE49-F238E27FC236}">
                <a16:creationId xmlns:a16="http://schemas.microsoft.com/office/drawing/2014/main" id="{C7EB9CAC-DF51-4F8F-AFAA-AEACEEBF9627}"/>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990600" y="2519883"/>
            <a:ext cx="1803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9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1">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0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0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8229600" cy="3262432"/>
          </a:xfrm>
          <a:prstGeom prst="rect">
            <a:avLst/>
          </a:prstGeom>
          <a:noFill/>
          <a:ln w="3175" algn="ctr">
            <a:noFill/>
            <a:miter lim="800000"/>
            <a:headEnd/>
            <a:tailEnd/>
          </a:ln>
        </p:spPr>
        <p:txBody>
          <a:bodyPr>
            <a:spAutoFit/>
          </a:bodyPr>
          <a:lstStyle/>
          <a:p>
            <a:r>
              <a:rPr lang="en-US" sz="2800" dirty="0"/>
              <a:t>Find the LCD for	 and </a:t>
            </a:r>
          </a:p>
          <a:p>
            <a:endParaRPr lang="en-US" sz="2800" dirty="0">
              <a:latin typeface="Calibri" pitchFamily="34" charset="0"/>
            </a:endParaRPr>
          </a:p>
          <a:p>
            <a:r>
              <a:rPr lang="en-US" sz="2800" b="1" dirty="0">
                <a:latin typeface="Calibri" pitchFamily="34" charset="0"/>
              </a:rPr>
              <a:t>Solution</a:t>
            </a:r>
          </a:p>
          <a:p>
            <a:pPr>
              <a:spcBef>
                <a:spcPts val="1200"/>
              </a:spcBef>
            </a:pPr>
            <a:r>
              <a:rPr lang="en-US" sz="2800" dirty="0"/>
              <a:t>Using prime factorization:</a:t>
            </a:r>
          </a:p>
          <a:p>
            <a:endParaRPr lang="en-US" sz="2800" b="1" dirty="0">
              <a:latin typeface="Calibri" pitchFamily="34" charset="0"/>
            </a:endParaRPr>
          </a:p>
          <a:p>
            <a:endParaRPr lang="en-US" sz="2800" b="1" dirty="0">
              <a:latin typeface="Calibri" pitchFamily="34" charset="0"/>
            </a:endParaRPr>
          </a:p>
          <a:p>
            <a:endParaRPr lang="en-US" sz="2800" b="1" dirty="0">
              <a:latin typeface="Calibri" pitchFamily="34" charset="0"/>
            </a:endParaRPr>
          </a:p>
        </p:txBody>
      </p:sp>
      <p:graphicFrame>
        <p:nvGraphicFramePr>
          <p:cNvPr id="2080" name="Object 32"/>
          <p:cNvGraphicFramePr>
            <a:graphicFrameLocks noChangeAspect="1"/>
          </p:cNvGraphicFramePr>
          <p:nvPr/>
        </p:nvGraphicFramePr>
        <p:xfrm>
          <a:off x="1371600" y="3370052"/>
          <a:ext cx="2247900" cy="1028700"/>
        </p:xfrm>
        <a:graphic>
          <a:graphicData uri="http://schemas.openxmlformats.org/presentationml/2006/ole">
            <mc:AlternateContent xmlns:mc="http://schemas.openxmlformats.org/markup-compatibility/2006">
              <mc:Choice xmlns:v="urn:schemas-microsoft-com:vml" Requires="v">
                <p:oleObj spid="_x0000_s2140" name="Equation" r:id="rId3" imgW="2247840" imgH="1028520" progId="Equation.DSMT4">
                  <p:embed/>
                </p:oleObj>
              </mc:Choice>
              <mc:Fallback>
                <p:oleObj name="Equation" r:id="rId3" imgW="2247840" imgH="102852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370052"/>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3707922" y="3725174"/>
          <a:ext cx="2044700" cy="292100"/>
        </p:xfrm>
        <a:graphic>
          <a:graphicData uri="http://schemas.openxmlformats.org/presentationml/2006/ole">
            <mc:AlternateContent xmlns:mc="http://schemas.openxmlformats.org/markup-compatibility/2006">
              <mc:Choice xmlns:v="urn:schemas-microsoft-com:vml" Requires="v">
                <p:oleObj spid="_x0000_s2141" name="Equation" r:id="rId5" imgW="2044440" imgH="291960" progId="Equation.DSMT4">
                  <p:embed/>
                </p:oleObj>
              </mc:Choice>
              <mc:Fallback>
                <p:oleObj name="Equation" r:id="rId5" imgW="2044440" imgH="29196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22" y="3725174"/>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2" name="Object 34"/>
          <p:cNvGraphicFramePr>
            <a:graphicFrameLocks noChangeAspect="1"/>
          </p:cNvGraphicFramePr>
          <p:nvPr/>
        </p:nvGraphicFramePr>
        <p:xfrm>
          <a:off x="5825704" y="3709356"/>
          <a:ext cx="660400" cy="292100"/>
        </p:xfrm>
        <a:graphic>
          <a:graphicData uri="http://schemas.openxmlformats.org/presentationml/2006/ole">
            <mc:AlternateContent xmlns:mc="http://schemas.openxmlformats.org/markup-compatibility/2006">
              <mc:Choice xmlns:v="urn:schemas-microsoft-com:vml" Requires="v">
                <p:oleObj spid="_x0000_s2142" name="Equation" r:id="rId7" imgW="660240" imgH="291960" progId="Equation.DSMT4">
                  <p:embed/>
                </p:oleObj>
              </mc:Choice>
              <mc:Fallback>
                <p:oleObj name="Equation" r:id="rId7" imgW="660240" imgH="29196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25704" y="3709356"/>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7BD3216E-42FD-4ACB-9919-78F8F223F7B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95600" y="1129789"/>
            <a:ext cx="431800" cy="838200"/>
          </a:xfrm>
          <a:prstGeom prst="rect">
            <a:avLst/>
          </a:prstGeom>
        </p:spPr>
      </p:pic>
      <p:pic>
        <p:nvPicPr>
          <p:cNvPr id="11" name="Picture 10">
            <a:extLst>
              <a:ext uri="{FF2B5EF4-FFF2-40B4-BE49-F238E27FC236}">
                <a16:creationId xmlns:a16="http://schemas.microsoft.com/office/drawing/2014/main" id="{9F103FF5-5600-4101-91E9-F311AA4DA57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33236" y="1152443"/>
            <a:ext cx="5207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To Add Fractions </a:t>
            </a:r>
            <a:r>
              <a:rPr lang="en-US"/>
              <a:t>with Different Denominators</a:t>
            </a:r>
            <a:endParaRPr lang="en-US" dirty="0"/>
          </a:p>
        </p:txBody>
      </p:sp>
      <p:sp>
        <p:nvSpPr>
          <p:cNvPr id="19" name="Rectangle 3"/>
          <p:cNvSpPr txBox="1">
            <a:spLocks/>
          </p:cNvSpPr>
          <p:nvPr/>
        </p:nvSpPr>
        <p:spPr>
          <a:xfrm>
            <a:off x="457200" y="1280160"/>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Add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Adding Fractions with Different Denominators</a:t>
            </a:r>
            <a:endParaRPr lang="en-US" sz="3200" dirty="0">
              <a:solidFill>
                <a:schemeClr val="accent1"/>
              </a:solidFill>
            </a:endParaRPr>
          </a:p>
        </p:txBody>
      </p:sp>
      <p:sp>
        <p:nvSpPr>
          <p:cNvPr id="10246" name="Rectangle 6"/>
          <p:cNvSpPr>
            <a:spLocks noChangeArrowheads="1"/>
          </p:cNvSpPr>
          <p:nvPr/>
        </p:nvSpPr>
        <p:spPr bwMode="auto">
          <a:xfrm>
            <a:off x="455613" y="1286842"/>
            <a:ext cx="8231187" cy="4616648"/>
          </a:xfrm>
          <a:prstGeom prst="rect">
            <a:avLst/>
          </a:prstGeom>
          <a:noFill/>
          <a:ln w="3175" algn="ctr">
            <a:noFill/>
            <a:miter lim="800000"/>
            <a:headEnd/>
            <a:tailEnd/>
          </a:ln>
        </p:spPr>
        <p:txBody>
          <a:bodyPr wrap="square">
            <a:spAutoFit/>
          </a:bodyPr>
          <a:lstStyle/>
          <a:p>
            <a:pPr algn="l"/>
            <a:r>
              <a:rPr lang="en-US" sz="2800" dirty="0">
                <a:latin typeface="Calibri" pitchFamily="34" charset="0"/>
              </a:rPr>
              <a:t>Add               .</a:t>
            </a:r>
          </a:p>
          <a:p>
            <a:pPr algn="l"/>
            <a:r>
              <a:rPr lang="en-US" sz="2800" dirty="0">
                <a:latin typeface="Calibri" pitchFamily="34" charset="0"/>
              </a:rPr>
              <a:t> </a:t>
            </a:r>
          </a:p>
          <a:p>
            <a:pPr algn="l"/>
            <a:r>
              <a:rPr lang="en-US" sz="2800" b="1" dirty="0">
                <a:latin typeface="Calibri" pitchFamily="34" charset="0"/>
              </a:rPr>
              <a:t>Solution</a:t>
            </a:r>
          </a:p>
          <a:p>
            <a:pPr algn="l">
              <a:lnSpc>
                <a:spcPct val="150000"/>
              </a:lnSpc>
            </a:pPr>
            <a:r>
              <a:rPr lang="en-US" sz="2800" b="1" dirty="0">
                <a:latin typeface="Calibri" pitchFamily="34" charset="0"/>
              </a:rPr>
              <a:t>Step 1: </a:t>
            </a:r>
            <a:r>
              <a:rPr lang="en-US" sz="2800" dirty="0">
                <a:latin typeface="Calibri" pitchFamily="34" charset="0"/>
              </a:rPr>
              <a:t>Find the LCD.</a:t>
            </a: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p:txBody>
      </p:sp>
      <p:graphicFrame>
        <p:nvGraphicFramePr>
          <p:cNvPr id="4124" name="Object 28"/>
          <p:cNvGraphicFramePr>
            <a:graphicFrameLocks noChangeAspect="1"/>
          </p:cNvGraphicFramePr>
          <p:nvPr/>
        </p:nvGraphicFramePr>
        <p:xfrm>
          <a:off x="1295400" y="1143000"/>
          <a:ext cx="977900" cy="838200"/>
        </p:xfrm>
        <a:graphic>
          <a:graphicData uri="http://schemas.openxmlformats.org/presentationml/2006/ole">
            <mc:AlternateContent xmlns:mc="http://schemas.openxmlformats.org/markup-compatibility/2006">
              <mc:Choice xmlns:v="urn:schemas-microsoft-com:vml" Requires="v">
                <p:oleObj spid="_x0000_s4191" name="Equation" r:id="rId3" imgW="977760" imgH="838080" progId="Equation.DSMT4">
                  <p:embed/>
                </p:oleObj>
              </mc:Choice>
              <mc:Fallback>
                <p:oleObj name="Equation" r:id="rId3" imgW="977760" imgH="838080" progId="Equation.DSMT4">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nvGraphicFramePr>
        <p:xfrm>
          <a:off x="1447800" y="3352800"/>
          <a:ext cx="2247900" cy="1028700"/>
        </p:xfrm>
        <a:graphic>
          <a:graphicData uri="http://schemas.openxmlformats.org/presentationml/2006/ole">
            <mc:AlternateContent xmlns:mc="http://schemas.openxmlformats.org/markup-compatibility/2006">
              <mc:Choice xmlns:v="urn:schemas-microsoft-com:vml" Requires="v">
                <p:oleObj spid="_x0000_s4192" name="Equation" r:id="rId5" imgW="2247840" imgH="1028520" progId="Equation.DSMT4">
                  <p:embed/>
                </p:oleObj>
              </mc:Choice>
              <mc:Fallback>
                <p:oleObj name="Equation" r:id="rId5" imgW="2247840" imgH="102852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3352800"/>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nvGraphicFramePr>
        <p:xfrm>
          <a:off x="3733800" y="3709356"/>
          <a:ext cx="2730500" cy="292100"/>
        </p:xfrm>
        <a:graphic>
          <a:graphicData uri="http://schemas.openxmlformats.org/presentationml/2006/ole">
            <mc:AlternateContent xmlns:mc="http://schemas.openxmlformats.org/markup-compatibility/2006">
              <mc:Choice xmlns:v="urn:schemas-microsoft-com:vml" Requires="v">
                <p:oleObj spid="_x0000_s4193" name="Equation" r:id="rId7" imgW="2730240" imgH="291960" progId="Equation.DSMT4">
                  <p:embed/>
                </p:oleObj>
              </mc:Choice>
              <mc:Fallback>
                <p:oleObj name="Equation" r:id="rId7" imgW="2730240" imgH="291960" progId="Equation.DSMT4">
                  <p:embed/>
                  <p:pic>
                    <p:nvPicPr>
                      <p:cNvPr id="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709356"/>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nvGraphicFramePr>
        <p:xfrm>
          <a:off x="4317522" y="4195552"/>
          <a:ext cx="2514600" cy="469900"/>
        </p:xfrm>
        <a:graphic>
          <a:graphicData uri="http://schemas.openxmlformats.org/presentationml/2006/ole">
            <mc:AlternateContent xmlns:mc="http://schemas.openxmlformats.org/markup-compatibility/2006">
              <mc:Choice xmlns:v="urn:schemas-microsoft-com:vml" Requires="v">
                <p:oleObj spid="_x0000_s4194" name="Equation" r:id="rId9" imgW="2514600" imgH="469800" progId="Equation.DSMT4">
                  <p:embed/>
                </p:oleObj>
              </mc:Choice>
              <mc:Fallback>
                <p:oleObj name="Equation" r:id="rId9" imgW="2514600" imgH="46980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7522" y="4195552"/>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nvGraphicFramePr>
        <p:xfrm>
          <a:off x="4330700" y="4805152"/>
          <a:ext cx="2679700" cy="469900"/>
        </p:xfrm>
        <a:graphic>
          <a:graphicData uri="http://schemas.openxmlformats.org/presentationml/2006/ole">
            <mc:AlternateContent xmlns:mc="http://schemas.openxmlformats.org/markup-compatibility/2006">
              <mc:Choice xmlns:v="urn:schemas-microsoft-com:vml" Requires="v">
                <p:oleObj spid="_x0000_s4195" name="Equation" r:id="rId11" imgW="2679480" imgH="469800" progId="Equation.DSMT4">
                  <p:embed/>
                </p:oleObj>
              </mc:Choice>
              <mc:Fallback>
                <p:oleObj name="Equation" r:id="rId11" imgW="2679480" imgH="469800" progId="Equation.DSMT4">
                  <p:embed/>
                  <p:pic>
                    <p:nvPicPr>
                      <p:cNvPr id="0" name="Picture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4805152"/>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t>Step 2: </a:t>
            </a:r>
            <a:r>
              <a:rPr lang="en-US" dirty="0"/>
              <a:t>Find fractions equivalent to     and       with denominator 24. </a:t>
            </a:r>
          </a:p>
          <a:p>
            <a:endParaRPr lang="en-US" dirty="0"/>
          </a:p>
        </p:txBody>
      </p:sp>
      <p:graphicFrame>
        <p:nvGraphicFramePr>
          <p:cNvPr id="5162" name="Object 42"/>
          <p:cNvGraphicFramePr>
            <a:graphicFrameLocks noChangeAspect="1"/>
          </p:cNvGraphicFramePr>
          <p:nvPr>
            <p:extLst>
              <p:ext uri="{D42A27DB-BD31-4B8C-83A1-F6EECF244321}">
                <p14:modId xmlns:p14="http://schemas.microsoft.com/office/powerpoint/2010/main" val="1883503161"/>
              </p:ext>
            </p:extLst>
          </p:nvPr>
        </p:nvGraphicFramePr>
        <p:xfrm>
          <a:off x="5675102" y="2914710"/>
          <a:ext cx="266700" cy="838200"/>
        </p:xfrm>
        <a:graphic>
          <a:graphicData uri="http://schemas.openxmlformats.org/presentationml/2006/ole">
            <mc:AlternateContent xmlns:mc="http://schemas.openxmlformats.org/markup-compatibility/2006">
              <mc:Choice xmlns:v="urn:schemas-microsoft-com:vml" Requires="v">
                <p:oleObj spid="_x0000_s5333" name="Equation" r:id="rId3" imgW="266400" imgH="838080" progId="Equation.DSMT4">
                  <p:embed/>
                </p:oleObj>
              </mc:Choice>
              <mc:Fallback>
                <p:oleObj name="Equation" r:id="rId3" imgW="266400" imgH="838080" progId="Equation.DSMT4">
                  <p:embed/>
                  <p:pic>
                    <p:nvPicPr>
                      <p:cNvPr id="0" name="Picture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102" y="291471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615372617"/>
              </p:ext>
            </p:extLst>
          </p:nvPr>
        </p:nvGraphicFramePr>
        <p:xfrm>
          <a:off x="6586793" y="2891499"/>
          <a:ext cx="419100" cy="838200"/>
        </p:xfrm>
        <a:graphic>
          <a:graphicData uri="http://schemas.openxmlformats.org/presentationml/2006/ole">
            <mc:AlternateContent xmlns:mc="http://schemas.openxmlformats.org/markup-compatibility/2006">
              <mc:Choice xmlns:v="urn:schemas-microsoft-com:vml" Requires="v">
                <p:oleObj spid="_x0000_s5334" name="Equation" r:id="rId5" imgW="419040" imgH="838080" progId="Equation.DSMT4">
                  <p:embed/>
                </p:oleObj>
              </mc:Choice>
              <mc:Fallback>
                <p:oleObj name="Equation" r:id="rId5" imgW="419040" imgH="838080" progId="Equation.DSMT4">
                  <p:embed/>
                  <p:pic>
                    <p:nvPicPr>
                      <p:cNvPr id="0" name="Picture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6793" y="2891499"/>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TextBox 23"/>
          <p:cNvSpPr txBox="1"/>
          <p:nvPr/>
        </p:nvSpPr>
        <p:spPr>
          <a:xfrm>
            <a:off x="4495800" y="43434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6" name="Object 46"/>
          <p:cNvGraphicFramePr>
            <a:graphicFrameLocks noChangeAspect="1"/>
          </p:cNvGraphicFramePr>
          <p:nvPr/>
        </p:nvGraphicFramePr>
        <p:xfrm>
          <a:off x="5808452" y="4241322"/>
          <a:ext cx="190500" cy="622300"/>
        </p:xfrm>
        <a:graphic>
          <a:graphicData uri="http://schemas.openxmlformats.org/presentationml/2006/ole">
            <mc:AlternateContent xmlns:mc="http://schemas.openxmlformats.org/markup-compatibility/2006">
              <mc:Choice xmlns:v="urn:schemas-microsoft-com:vml" Requires="v">
                <p:oleObj spid="_x0000_s5335" name="Equation" r:id="rId7" imgW="190440" imgH="622080" progId="Equation.DSMT4">
                  <p:embed/>
                </p:oleObj>
              </mc:Choice>
              <mc:Fallback>
                <p:oleObj name="Equation" r:id="rId7" imgW="190440" imgH="622080" progId="Equation.DSMT4">
                  <p:embed/>
                  <p:pic>
                    <p:nvPicPr>
                      <p:cNvPr id="0" name="Picture 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08452" y="42413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7" name="Object 47"/>
          <p:cNvGraphicFramePr>
            <a:graphicFrameLocks noChangeAspect="1"/>
          </p:cNvGraphicFramePr>
          <p:nvPr/>
        </p:nvGraphicFramePr>
        <p:xfrm>
          <a:off x="7001774" y="4444044"/>
          <a:ext cx="901700" cy="228600"/>
        </p:xfrm>
        <a:graphic>
          <a:graphicData uri="http://schemas.openxmlformats.org/presentationml/2006/ole">
            <mc:AlternateContent xmlns:mc="http://schemas.openxmlformats.org/markup-compatibility/2006">
              <mc:Choice xmlns:v="urn:schemas-microsoft-com:vml" Requires="v">
                <p:oleObj spid="_x0000_s5336" name="Equation" r:id="rId9" imgW="901440" imgH="228600" progId="Equation.DSMT4">
                  <p:embed/>
                </p:oleObj>
              </mc:Choice>
              <mc:Fallback>
                <p:oleObj name="Equation" r:id="rId9" imgW="901440" imgH="228600" progId="Equation.DSMT4">
                  <p:embed/>
                  <p:pic>
                    <p:nvPicPr>
                      <p:cNvPr id="0" name="Picture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1774" y="4444044"/>
                        <a:ext cx="90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TextBox 26"/>
          <p:cNvSpPr txBox="1"/>
          <p:nvPr/>
        </p:nvSpPr>
        <p:spPr>
          <a:xfrm>
            <a:off x="4495800" y="53340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8" name="Object 48"/>
          <p:cNvGraphicFramePr>
            <a:graphicFrameLocks noChangeAspect="1"/>
          </p:cNvGraphicFramePr>
          <p:nvPr/>
        </p:nvGraphicFramePr>
        <p:xfrm>
          <a:off x="5825704" y="5231922"/>
          <a:ext cx="190500" cy="622300"/>
        </p:xfrm>
        <a:graphic>
          <a:graphicData uri="http://schemas.openxmlformats.org/presentationml/2006/ole">
            <mc:AlternateContent xmlns:mc="http://schemas.openxmlformats.org/markup-compatibility/2006">
              <mc:Choice xmlns:v="urn:schemas-microsoft-com:vml" Requires="v">
                <p:oleObj spid="_x0000_s5337" name="Equation" r:id="rId11" imgW="190440" imgH="622080" progId="Equation.DSMT4">
                  <p:embed/>
                </p:oleObj>
              </mc:Choice>
              <mc:Fallback>
                <p:oleObj name="Equation" r:id="rId11" imgW="190440" imgH="622080" progId="Equation.DSMT4">
                  <p:embed/>
                  <p:pic>
                    <p:nvPicPr>
                      <p:cNvPr id="0" name="Picture 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25704" y="52319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9" name="Object 49"/>
          <p:cNvGraphicFramePr>
            <a:graphicFrameLocks noChangeAspect="1"/>
          </p:cNvGraphicFramePr>
          <p:nvPr>
            <p:extLst>
              <p:ext uri="{D42A27DB-BD31-4B8C-83A1-F6EECF244321}">
                <p14:modId xmlns:p14="http://schemas.microsoft.com/office/powerpoint/2010/main" val="248712160"/>
              </p:ext>
            </p:extLst>
          </p:nvPr>
        </p:nvGraphicFramePr>
        <p:xfrm>
          <a:off x="6985000" y="5433187"/>
          <a:ext cx="1016000" cy="215900"/>
        </p:xfrm>
        <a:graphic>
          <a:graphicData uri="http://schemas.openxmlformats.org/presentationml/2006/ole">
            <mc:AlternateContent xmlns:mc="http://schemas.openxmlformats.org/markup-compatibility/2006">
              <mc:Choice xmlns:v="urn:schemas-microsoft-com:vml" Requires="v">
                <p:oleObj spid="_x0000_s5338" name="Equation" r:id="rId13" imgW="1015920" imgH="215640" progId="Equation.DSMT4">
                  <p:embed/>
                </p:oleObj>
              </mc:Choice>
              <mc:Fallback>
                <p:oleObj name="Equation" r:id="rId13" imgW="1015920" imgH="215640" progId="Equation.DSMT4">
                  <p:embed/>
                  <p:pic>
                    <p:nvPicPr>
                      <p:cNvPr id="0" name="Picture 4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85000" y="5433187"/>
                        <a:ext cx="1016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0" name="Object 50"/>
          <p:cNvGraphicFramePr>
            <a:graphicFrameLocks noChangeAspect="1"/>
          </p:cNvGraphicFramePr>
          <p:nvPr/>
        </p:nvGraphicFramePr>
        <p:xfrm>
          <a:off x="1383094" y="4114800"/>
          <a:ext cx="266700" cy="838200"/>
        </p:xfrm>
        <a:graphic>
          <a:graphicData uri="http://schemas.openxmlformats.org/presentationml/2006/ole">
            <mc:AlternateContent xmlns:mc="http://schemas.openxmlformats.org/markup-compatibility/2006">
              <mc:Choice xmlns:v="urn:schemas-microsoft-com:vml" Requires="v">
                <p:oleObj spid="_x0000_s5339" name="Equation" r:id="rId15" imgW="266400" imgH="838080" progId="Equation.DSMT4">
                  <p:embed/>
                </p:oleObj>
              </mc:Choice>
              <mc:Fallback>
                <p:oleObj name="Equation" r:id="rId15" imgW="266400" imgH="838080" progId="Equation.DSMT4">
                  <p:embed/>
                  <p:pic>
                    <p:nvPicPr>
                      <p:cNvPr id="0" name="Picture 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83094" y="41148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1" name="Object 51"/>
          <p:cNvGraphicFramePr>
            <a:graphicFrameLocks noChangeAspect="1"/>
          </p:cNvGraphicFramePr>
          <p:nvPr/>
        </p:nvGraphicFramePr>
        <p:xfrm>
          <a:off x="1703712" y="4114800"/>
          <a:ext cx="914400" cy="838200"/>
        </p:xfrm>
        <a:graphic>
          <a:graphicData uri="http://schemas.openxmlformats.org/presentationml/2006/ole">
            <mc:AlternateContent xmlns:mc="http://schemas.openxmlformats.org/markup-compatibility/2006">
              <mc:Choice xmlns:v="urn:schemas-microsoft-com:vml" Requires="v">
                <p:oleObj spid="_x0000_s5340" name="Equation" r:id="rId17" imgW="914400" imgH="838080" progId="Equation.DSMT4">
                  <p:embed/>
                </p:oleObj>
              </mc:Choice>
              <mc:Fallback>
                <p:oleObj name="Equation" r:id="rId17" imgW="914400" imgH="838080" progId="Equation.DSMT4">
                  <p:embed/>
                  <p:pic>
                    <p:nvPicPr>
                      <p:cNvPr id="0" name="Picture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03712"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2" name="Object 52"/>
          <p:cNvGraphicFramePr>
            <a:graphicFrameLocks noChangeAspect="1"/>
          </p:cNvGraphicFramePr>
          <p:nvPr/>
        </p:nvGraphicFramePr>
        <p:xfrm>
          <a:off x="2687120" y="4114800"/>
          <a:ext cx="711200" cy="838200"/>
        </p:xfrm>
        <a:graphic>
          <a:graphicData uri="http://schemas.openxmlformats.org/presentationml/2006/ole">
            <mc:AlternateContent xmlns:mc="http://schemas.openxmlformats.org/markup-compatibility/2006">
              <mc:Choice xmlns:v="urn:schemas-microsoft-com:vml" Requires="v">
                <p:oleObj spid="_x0000_s5341" name="Equation" r:id="rId19" imgW="711000" imgH="838080" progId="Equation.DSMT4">
                  <p:embed/>
                </p:oleObj>
              </mc:Choice>
              <mc:Fallback>
                <p:oleObj name="Equation" r:id="rId19" imgW="711000" imgH="838080" progId="Equation.DSMT4">
                  <p:embed/>
                  <p:pic>
                    <p:nvPicPr>
                      <p:cNvPr id="0" name="Picture 5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8712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3" name="Object 53"/>
          <p:cNvGraphicFramePr>
            <a:graphicFrameLocks noChangeAspect="1"/>
          </p:cNvGraphicFramePr>
          <p:nvPr/>
        </p:nvGraphicFramePr>
        <p:xfrm>
          <a:off x="1219200" y="5055078"/>
          <a:ext cx="419100" cy="838200"/>
        </p:xfrm>
        <a:graphic>
          <a:graphicData uri="http://schemas.openxmlformats.org/presentationml/2006/ole">
            <mc:AlternateContent xmlns:mc="http://schemas.openxmlformats.org/markup-compatibility/2006">
              <mc:Choice xmlns:v="urn:schemas-microsoft-com:vml" Requires="v">
                <p:oleObj spid="_x0000_s5342" name="Equation" r:id="rId21" imgW="419040" imgH="838080" progId="Equation.DSMT4">
                  <p:embed/>
                </p:oleObj>
              </mc:Choice>
              <mc:Fallback>
                <p:oleObj name="Equation" r:id="rId21" imgW="419040" imgH="838080" progId="Equation.DSMT4">
                  <p:embed/>
                  <p:pic>
                    <p:nvPicPr>
                      <p:cNvPr id="0" name="Picture 5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219200" y="505507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4" name="Object 54"/>
          <p:cNvGraphicFramePr>
            <a:graphicFrameLocks noChangeAspect="1"/>
          </p:cNvGraphicFramePr>
          <p:nvPr/>
        </p:nvGraphicFramePr>
        <p:xfrm>
          <a:off x="1710904" y="5055078"/>
          <a:ext cx="1079500" cy="838200"/>
        </p:xfrm>
        <a:graphic>
          <a:graphicData uri="http://schemas.openxmlformats.org/presentationml/2006/ole">
            <mc:AlternateContent xmlns:mc="http://schemas.openxmlformats.org/markup-compatibility/2006">
              <mc:Choice xmlns:v="urn:schemas-microsoft-com:vml" Requires="v">
                <p:oleObj spid="_x0000_s5343" name="Equation" r:id="rId23" imgW="1079280" imgH="838080" progId="Equation.DSMT4">
                  <p:embed/>
                </p:oleObj>
              </mc:Choice>
              <mc:Fallback>
                <p:oleObj name="Equation" r:id="rId23" imgW="1079280" imgH="838080" progId="Equation.DSMT4">
                  <p:embed/>
                  <p:pic>
                    <p:nvPicPr>
                      <p:cNvPr id="0" name="Picture 5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10904" y="505507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5" name="Object 55"/>
          <p:cNvGraphicFramePr>
            <a:graphicFrameLocks noChangeAspect="1"/>
          </p:cNvGraphicFramePr>
          <p:nvPr/>
        </p:nvGraphicFramePr>
        <p:xfrm>
          <a:off x="2879782" y="5045018"/>
          <a:ext cx="711200" cy="838200"/>
        </p:xfrm>
        <a:graphic>
          <a:graphicData uri="http://schemas.openxmlformats.org/presentationml/2006/ole">
            <mc:AlternateContent xmlns:mc="http://schemas.openxmlformats.org/markup-compatibility/2006">
              <mc:Choice xmlns:v="urn:schemas-microsoft-com:vml" Requires="v">
                <p:oleObj spid="_x0000_s5344" name="Equation" r:id="rId25" imgW="711000" imgH="838080" progId="Equation.DSMT4">
                  <p:embed/>
                </p:oleObj>
              </mc:Choice>
              <mc:Fallback>
                <p:oleObj name="Equation" r:id="rId25" imgW="711000" imgH="838080" progId="Equation.DSMT4">
                  <p:embed/>
                  <p:pic>
                    <p:nvPicPr>
                      <p:cNvPr id="0" name="Picture 5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879782" y="504501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6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7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6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440120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r>
              <a:rPr lang="en-US" sz="2800" b="1" dirty="0">
                <a:solidFill>
                  <a:schemeClr val="accent1"/>
                </a:solidFill>
              </a:rPr>
              <a:t>Step 4: </a:t>
            </a:r>
            <a:r>
              <a:rPr lang="en-US" sz="2800" dirty="0">
                <a:solidFill>
                  <a:schemeClr val="accent1"/>
                </a:solidFill>
              </a:rPr>
              <a:t>Reduce, if possible.</a:t>
            </a: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23 and 24 have only 1 as a common factor. </a:t>
            </a:r>
          </a:p>
        </p:txBody>
      </p:sp>
      <p:graphicFrame>
        <p:nvGraphicFramePr>
          <p:cNvPr id="6167" name="Object 23"/>
          <p:cNvGraphicFramePr>
            <a:graphicFrameLocks noChangeAspect="1"/>
          </p:cNvGraphicFramePr>
          <p:nvPr/>
        </p:nvGraphicFramePr>
        <p:xfrm>
          <a:off x="3158704" y="1981200"/>
          <a:ext cx="1435100" cy="838200"/>
        </p:xfrm>
        <a:graphic>
          <a:graphicData uri="http://schemas.openxmlformats.org/presentationml/2006/ole">
            <mc:AlternateContent xmlns:mc="http://schemas.openxmlformats.org/markup-compatibility/2006">
              <mc:Choice xmlns:v="urn:schemas-microsoft-com:vml" Requires="v">
                <p:oleObj spid="_x0000_s6264" name="Equation" r:id="rId3" imgW="1434960" imgH="838080" progId="Equation.DSMT4">
                  <p:embed/>
                </p:oleObj>
              </mc:Choice>
              <mc:Fallback>
                <p:oleObj name="Equation" r:id="rId3" imgW="1434960" imgH="83808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8704" y="19812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8" name="Object 24"/>
          <p:cNvGraphicFramePr>
            <a:graphicFrameLocks noChangeAspect="1"/>
          </p:cNvGraphicFramePr>
          <p:nvPr/>
        </p:nvGraphicFramePr>
        <p:xfrm>
          <a:off x="4656826" y="1989826"/>
          <a:ext cx="1206500" cy="838200"/>
        </p:xfrm>
        <a:graphic>
          <a:graphicData uri="http://schemas.openxmlformats.org/presentationml/2006/ole">
            <mc:AlternateContent xmlns:mc="http://schemas.openxmlformats.org/markup-compatibility/2006">
              <mc:Choice xmlns:v="urn:schemas-microsoft-com:vml" Requires="v">
                <p:oleObj spid="_x0000_s6265" name="Equation" r:id="rId5" imgW="1206360" imgH="838080" progId="Equation.DSMT4">
                  <p:embed/>
                </p:oleObj>
              </mc:Choice>
              <mc:Fallback>
                <p:oleObj name="Equation" r:id="rId5" imgW="1206360" imgH="83808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6826" y="1989826"/>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9" name="Object 25"/>
          <p:cNvGraphicFramePr>
            <a:graphicFrameLocks noChangeAspect="1"/>
          </p:cNvGraphicFramePr>
          <p:nvPr/>
        </p:nvGraphicFramePr>
        <p:xfrm>
          <a:off x="5926348" y="1981200"/>
          <a:ext cx="711200" cy="838200"/>
        </p:xfrm>
        <a:graphic>
          <a:graphicData uri="http://schemas.openxmlformats.org/presentationml/2006/ole">
            <mc:AlternateContent xmlns:mc="http://schemas.openxmlformats.org/markup-compatibility/2006">
              <mc:Choice xmlns:v="urn:schemas-microsoft-com:vml" Requires="v">
                <p:oleObj spid="_x0000_s6266" name="Equation" r:id="rId7" imgW="711000" imgH="838080" progId="Equation.DSMT4">
                  <p:embed/>
                </p:oleObj>
              </mc:Choice>
              <mc:Fallback>
                <p:oleObj name="Equation" r:id="rId7" imgW="711000" imgH="838080"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26348" y="1981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0" name="Object 26"/>
          <p:cNvGraphicFramePr>
            <a:graphicFrameLocks noChangeAspect="1"/>
          </p:cNvGraphicFramePr>
          <p:nvPr/>
        </p:nvGraphicFramePr>
        <p:xfrm>
          <a:off x="838200" y="4267200"/>
          <a:ext cx="444500" cy="838200"/>
        </p:xfrm>
        <a:graphic>
          <a:graphicData uri="http://schemas.openxmlformats.org/presentationml/2006/ole">
            <mc:AlternateContent xmlns:mc="http://schemas.openxmlformats.org/markup-compatibility/2006">
              <mc:Choice xmlns:v="urn:schemas-microsoft-com:vml" Requires="v">
                <p:oleObj spid="_x0000_s6267" name="Equation" r:id="rId9" imgW="444240" imgH="838080" progId="Equation.DSMT4">
                  <p:embed/>
                </p:oleObj>
              </mc:Choice>
              <mc:Fallback>
                <p:oleObj name="Equation" r:id="rId9" imgW="444240" imgH="838080"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42672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1" name="Object 27"/>
          <p:cNvGraphicFramePr>
            <a:graphicFrameLocks noChangeAspect="1"/>
          </p:cNvGraphicFramePr>
          <p:nvPr/>
        </p:nvGraphicFramePr>
        <p:xfrm>
          <a:off x="1345722" y="4267200"/>
          <a:ext cx="1498600" cy="838200"/>
        </p:xfrm>
        <a:graphic>
          <a:graphicData uri="http://schemas.openxmlformats.org/presentationml/2006/ole">
            <mc:AlternateContent xmlns:mc="http://schemas.openxmlformats.org/markup-compatibility/2006">
              <mc:Choice xmlns:v="urn:schemas-microsoft-com:vml" Requires="v">
                <p:oleObj spid="_x0000_s6268" name="Equation" r:id="rId11" imgW="1498320" imgH="838080" progId="Equation.DSMT4">
                  <p:embed/>
                </p:oleObj>
              </mc:Choice>
              <mc:Fallback>
                <p:oleObj name="Equation" r:id="rId11" imgW="1498320" imgH="838080"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45722" y="4267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2" name="Object 28"/>
          <p:cNvGraphicFramePr>
            <a:graphicFrameLocks noChangeAspect="1"/>
          </p:cNvGraphicFramePr>
          <p:nvPr/>
        </p:nvGraphicFramePr>
        <p:xfrm>
          <a:off x="2904226" y="4267200"/>
          <a:ext cx="711200" cy="838200"/>
        </p:xfrm>
        <a:graphic>
          <a:graphicData uri="http://schemas.openxmlformats.org/presentationml/2006/ole">
            <mc:AlternateContent xmlns:mc="http://schemas.openxmlformats.org/markup-compatibility/2006">
              <mc:Choice xmlns:v="urn:schemas-microsoft-com:vml" Requires="v">
                <p:oleObj spid="_x0000_s6269" name="Equation" r:id="rId13" imgW="711000" imgH="838080" progId="Equation.DSMT4">
                  <p:embed/>
                </p:oleObj>
              </mc:Choice>
              <mc:Fallback>
                <p:oleObj name="Equation" r:id="rId13" imgW="711000" imgH="838080" progId="Equation.DSMT4">
                  <p:embed/>
                  <p:pic>
                    <p:nvPicPr>
                      <p:cNvPr id="0"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04226" y="4267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E04EC98F-4FFC-4918-9BCA-075AEA8DAD0B}"/>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60553" y="1989826"/>
            <a:ext cx="9652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3096</TotalTime>
  <Words>1212</Words>
  <Application>Microsoft Office PowerPoint</Application>
  <PresentationFormat>On-screen Show (4:3)</PresentationFormat>
  <Paragraphs>220</Paragraphs>
  <Slides>35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Arial</vt:lpstr>
      <vt:lpstr>Calibri</vt:lpstr>
      <vt:lpstr>Courier New</vt:lpstr>
      <vt:lpstr>Office Theme</vt:lpstr>
      <vt:lpstr>Equation</vt:lpstr>
      <vt:lpstr>Section 2.6</vt:lpstr>
      <vt:lpstr>Objectives</vt:lpstr>
      <vt:lpstr>To Add Fractions with the Same Denominator</vt:lpstr>
      <vt:lpstr>Example 1: Adding Fractions with the Same Denominator</vt:lpstr>
      <vt:lpstr>Example 2: Finding the Least Common Denominator (LCD)</vt:lpstr>
      <vt:lpstr>To Add Fractions with Different Denominators</vt:lpstr>
      <vt:lpstr>Example 3: Adding Fractions with Different Denominators</vt:lpstr>
      <vt:lpstr>Example 3: Adding Fractions with Different Denominators (cont.)</vt:lpstr>
      <vt:lpstr>Example 3: Adding Fractions with Different Denominators (cont.)</vt:lpstr>
      <vt:lpstr>Adding Fractions with Different Denominators </vt:lpstr>
      <vt:lpstr>Example 4: Adding Fractions with Different Denominators</vt:lpstr>
      <vt:lpstr>Example 4: Adding Fractions with Different Denominators (cont.)</vt:lpstr>
      <vt:lpstr>Example 4: Adding Fractions with Different Denominators (cont.)</vt:lpstr>
      <vt:lpstr>Example 5: Adding Three Fractions with Different Denominators</vt:lpstr>
      <vt:lpstr>Example 6: Application: Adding Fractions </vt:lpstr>
      <vt:lpstr>Example 6: Application: Adding Fractions (cont.)</vt:lpstr>
      <vt:lpstr>Example 6: Application: Adding Fractions (cont.)</vt:lpstr>
      <vt:lpstr>Example 7: Application: Adding Fractions </vt:lpstr>
      <vt:lpstr>Example 7: Application: Adding Fractions (cont.)</vt:lpstr>
      <vt:lpstr>Example 7: Application: Adding Fractions (cont.)</vt:lpstr>
      <vt:lpstr>Example 7: Application: Adding Fractions (cont.)</vt:lpstr>
      <vt:lpstr>Commutative Property of Addition</vt:lpstr>
      <vt:lpstr>Associative Property of Addition</vt:lpstr>
      <vt:lpstr>To Subtract Fractions with the Same Denominator</vt:lpstr>
      <vt:lpstr>Example 8: Subtracting Fractions with the Same Denominator</vt:lpstr>
      <vt:lpstr>To Subtract Fractions with Different Denominators</vt:lpstr>
      <vt:lpstr>Example 9: Subtracting Fractions with Different Denominators</vt:lpstr>
      <vt:lpstr>Example 9: Subtracting Fractions with Different Denominators (cont.)</vt:lpstr>
      <vt:lpstr>Example 10: Subtracting Fractions with Different Denominators</vt:lpstr>
      <vt:lpstr>Example 10: Subtracting Fractions with Different Denominators (cont.)</vt:lpstr>
      <vt:lpstr>Example 10: Subtracting Fractions with Different Denominators (cont.)</vt:lpstr>
      <vt:lpstr>Example 11: Subtracting Fractions with Different Denominators</vt:lpstr>
      <vt:lpstr>Example 12: Application: Subtracting Fractions with Different Denominators</vt:lpstr>
      <vt:lpstr>Example 12: Application: Subtracting Fractions with Different Denominators (cont.)</vt:lpstr>
      <vt:lpstr>Example 12: Application: Subtracting Fractions with Different Denominators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Chad Yates</cp:lastModifiedBy>
  <cp:revision>272</cp:revision>
  <dcterms:created xsi:type="dcterms:W3CDTF">2013-04-26T14:43:13Z</dcterms:created>
  <dcterms:modified xsi:type="dcterms:W3CDTF">2019-07-15T19:01:04Z</dcterms:modified>
</cp:coreProperties>
</file>