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80" r:id="rId5"/>
    <p:sldId id="262" r:id="rId6"/>
    <p:sldId id="263" r:id="rId7"/>
    <p:sldId id="281" r:id="rId8"/>
    <p:sldId id="282" r:id="rId9"/>
    <p:sldId id="284" r:id="rId10"/>
    <p:sldId id="285" r:id="rId11"/>
    <p:sldId id="286" r:id="rId12"/>
    <p:sldId id="287" r:id="rId13"/>
    <p:sldId id="288" r:id="rId14"/>
    <p:sldId id="289" r:id="rId15"/>
    <p:sldId id="290" r:id="rId16"/>
    <p:sldId id="291"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7E7E"/>
    <a:srgbClr val="0000FF"/>
    <a:srgbClr val="2D7D9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p:cViewPr>
        <p:scale>
          <a:sx n="270" d="100"/>
          <a:sy n="270" d="100"/>
        </p:scale>
        <p:origin x="-2826" y="-433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4" Type="http://schemas.openxmlformats.org/officeDocument/2006/relationships/image" Target="../media/image8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6.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37.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18" Type="http://schemas.openxmlformats.org/officeDocument/2006/relationships/image" Target="../media/image67.wmf"/><Relationship Id="rId3" Type="http://schemas.openxmlformats.org/officeDocument/2006/relationships/image" Target="../media/image53.wmf"/><Relationship Id="rId7" Type="http://schemas.openxmlformats.org/officeDocument/2006/relationships/image" Target="../media/image48.wmf"/><Relationship Id="rId12" Type="http://schemas.openxmlformats.org/officeDocument/2006/relationships/image" Target="../media/image61.wmf"/><Relationship Id="rId17" Type="http://schemas.openxmlformats.org/officeDocument/2006/relationships/image" Target="../media/image66.wmf"/><Relationship Id="rId2" Type="http://schemas.openxmlformats.org/officeDocument/2006/relationships/image" Target="../media/image52.wmf"/><Relationship Id="rId16" Type="http://schemas.openxmlformats.org/officeDocument/2006/relationships/image" Target="../media/image65.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0.wmf"/><Relationship Id="rId5" Type="http://schemas.openxmlformats.org/officeDocument/2006/relationships/image" Target="../media/image55.wmf"/><Relationship Id="rId15" Type="http://schemas.openxmlformats.org/officeDocument/2006/relationships/image" Target="../media/image64.wmf"/><Relationship Id="rId10" Type="http://schemas.openxmlformats.org/officeDocument/2006/relationships/image" Target="../media/image59.wmf"/><Relationship Id="rId4" Type="http://schemas.openxmlformats.org/officeDocument/2006/relationships/image" Target="../media/image54.wmf"/><Relationship Id="rId9" Type="http://schemas.openxmlformats.org/officeDocument/2006/relationships/image" Target="../media/image5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6/4/2018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1.bin"/><Relationship Id="rId18" Type="http://schemas.openxmlformats.org/officeDocument/2006/relationships/image" Target="../media/image76.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73.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8.vml"/><Relationship Id="rId6" Type="http://schemas.openxmlformats.org/officeDocument/2006/relationships/image" Target="../media/image70.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9.bin"/><Relationship Id="rId14" Type="http://schemas.openxmlformats.org/officeDocument/2006/relationships/image" Target="../media/image74.wmf"/></Relationships>
</file>

<file path=ppt/slides/_rels/slide12.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78.wmf"/><Relationship Id="rId5" Type="http://schemas.openxmlformats.org/officeDocument/2006/relationships/oleObject" Target="../embeddings/oleObject85.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7.bin"/></Relationships>
</file>

<file path=ppt/slides/_rels/slide13.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82.wmf"/><Relationship Id="rId5" Type="http://schemas.openxmlformats.org/officeDocument/2006/relationships/oleObject" Target="../embeddings/oleObject89.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9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6.wmf"/><Relationship Id="rId5" Type="http://schemas.openxmlformats.org/officeDocument/2006/relationships/oleObject" Target="../embeddings/oleObject93.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95.bin"/></Relationships>
</file>

<file path=ppt/slides/_rels/slide16.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96.bin"/><Relationship Id="rId7"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90.wmf"/><Relationship Id="rId5" Type="http://schemas.openxmlformats.org/officeDocument/2006/relationships/oleObject" Target="../embeddings/oleObject97.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21" Type="http://schemas.openxmlformats.org/officeDocument/2006/relationships/oleObject" Target="../embeddings/oleObject1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8.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7.bin"/><Relationship Id="rId22"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5.wmf"/><Relationship Id="rId18" Type="http://schemas.openxmlformats.org/officeDocument/2006/relationships/oleObject" Target="../embeddings/oleObject20.bin"/><Relationship Id="rId3" Type="http://schemas.openxmlformats.org/officeDocument/2006/relationships/oleObject" Target="../embeddings/oleObject12.bin"/><Relationship Id="rId21" Type="http://schemas.openxmlformats.org/officeDocument/2006/relationships/image" Target="../media/image19.wmf"/><Relationship Id="rId7" Type="http://schemas.openxmlformats.org/officeDocument/2006/relationships/oleObject" Target="../embeddings/oleObject14.bin"/><Relationship Id="rId12" Type="http://schemas.openxmlformats.org/officeDocument/2006/relationships/oleObject" Target="../embeddings/oleObject17.bin"/><Relationship Id="rId1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image" Target="../media/image14.wmf"/><Relationship Id="rId5" Type="http://schemas.openxmlformats.org/officeDocument/2006/relationships/oleObject" Target="../embeddings/oleObject13.bin"/><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6.bin"/><Relationship Id="rId19" Type="http://schemas.openxmlformats.org/officeDocument/2006/relationships/image" Target="../media/image18.wmf"/><Relationship Id="rId4" Type="http://schemas.openxmlformats.org/officeDocument/2006/relationships/image" Target="../media/image11.wmf"/><Relationship Id="rId9" Type="http://schemas.openxmlformats.org/officeDocument/2006/relationships/oleObject" Target="../embeddings/oleObject15.bin"/><Relationship Id="rId14" Type="http://schemas.openxmlformats.org/officeDocument/2006/relationships/oleObject" Target="../embeddings/oleObject18.bin"/><Relationship Id="rId22" Type="http://schemas.openxmlformats.org/officeDocument/2006/relationships/oleObject" Target="../embeddings/oleObject22.bin"/></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24.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oleObject" Target="../embeddings/oleObject23.bin"/><Relationship Id="rId21" Type="http://schemas.openxmlformats.org/officeDocument/2006/relationships/image" Target="../media/image27.wmf"/><Relationship Id="rId7" Type="http://schemas.openxmlformats.org/officeDocument/2006/relationships/oleObject" Target="../embeddings/oleObject25.bin"/><Relationship Id="rId12" Type="http://schemas.openxmlformats.org/officeDocument/2006/relationships/oleObject" Target="../embeddings/oleObject28.bin"/><Relationship Id="rId17" Type="http://schemas.openxmlformats.org/officeDocument/2006/relationships/oleObject" Target="../embeddings/oleObject31.bin"/><Relationship Id="rId25"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30.bin"/><Relationship Id="rId20" Type="http://schemas.openxmlformats.org/officeDocument/2006/relationships/oleObject" Target="../embeddings/oleObject33.bin"/><Relationship Id="rId29" Type="http://schemas.openxmlformats.org/officeDocument/2006/relationships/image" Target="../media/image31.wmf"/><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7.bin"/><Relationship Id="rId24" Type="http://schemas.openxmlformats.org/officeDocument/2006/relationships/oleObject" Target="../embeddings/oleObject35.bin"/><Relationship Id="rId5" Type="http://schemas.openxmlformats.org/officeDocument/2006/relationships/oleObject" Target="../embeddings/oleObject24.bin"/><Relationship Id="rId15" Type="http://schemas.openxmlformats.org/officeDocument/2006/relationships/image" Target="../media/image25.wmf"/><Relationship Id="rId23" Type="http://schemas.openxmlformats.org/officeDocument/2006/relationships/image" Target="../media/image28.wmf"/><Relationship Id="rId28" Type="http://schemas.openxmlformats.org/officeDocument/2006/relationships/oleObject" Target="../embeddings/oleObject37.bin"/><Relationship Id="rId10" Type="http://schemas.openxmlformats.org/officeDocument/2006/relationships/image" Target="../media/image23.wmf"/><Relationship Id="rId19" Type="http://schemas.openxmlformats.org/officeDocument/2006/relationships/image" Target="../media/image26.wmf"/><Relationship Id="rId4" Type="http://schemas.openxmlformats.org/officeDocument/2006/relationships/image" Target="../media/image21.wmf"/><Relationship Id="rId9" Type="http://schemas.openxmlformats.org/officeDocument/2006/relationships/oleObject" Target="../embeddings/oleObject26.bin"/><Relationship Id="rId14" Type="http://schemas.openxmlformats.org/officeDocument/2006/relationships/oleObject" Target="../embeddings/oleObject29.bin"/><Relationship Id="rId22" Type="http://schemas.openxmlformats.org/officeDocument/2006/relationships/oleObject" Target="../embeddings/oleObject34.bin"/><Relationship Id="rId27" Type="http://schemas.openxmlformats.org/officeDocument/2006/relationships/image" Target="../media/image30.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35.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oleObject" Target="../embeddings/oleObject43.bin"/><Relationship Id="rId17" Type="http://schemas.openxmlformats.org/officeDocument/2006/relationships/image" Target="../media/image37.wmf"/><Relationship Id="rId2" Type="http://schemas.openxmlformats.org/officeDocument/2006/relationships/slideLayout" Target="../slideLayouts/slideLayout2.xml"/><Relationship Id="rId16" Type="http://schemas.openxmlformats.org/officeDocument/2006/relationships/oleObject" Target="../embeddings/oleObject45.bin"/><Relationship Id="rId1" Type="http://schemas.openxmlformats.org/officeDocument/2006/relationships/vmlDrawing" Target="../drawings/vmlDrawing4.vml"/><Relationship Id="rId6" Type="http://schemas.openxmlformats.org/officeDocument/2006/relationships/image" Target="../media/image33.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image" Target="../media/image36.wmf"/><Relationship Id="rId10" Type="http://schemas.openxmlformats.org/officeDocument/2006/relationships/image" Target="../media/image34.wmf"/><Relationship Id="rId4" Type="http://schemas.openxmlformats.org/officeDocument/2006/relationships/image" Target="../media/image32.wmf"/><Relationship Id="rId9" Type="http://schemas.openxmlformats.org/officeDocument/2006/relationships/oleObject" Target="../embeddings/oleObject41.bin"/><Relationship Id="rId14" Type="http://schemas.openxmlformats.org/officeDocument/2006/relationships/oleObject" Target="../embeddings/oleObject44.bin"/></Relationships>
</file>

<file path=ppt/slides/_rels/slide7.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9.wmf"/><Relationship Id="rId5" Type="http://schemas.openxmlformats.org/officeDocument/2006/relationships/oleObject" Target="../embeddings/oleObject4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9.bin"/></Relationships>
</file>

<file path=ppt/slides/_rels/slide8.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55.bin"/><Relationship Id="rId18" Type="http://schemas.openxmlformats.org/officeDocument/2006/relationships/image" Target="../media/image49.w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46.wmf"/><Relationship Id="rId17"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3.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45.wmf"/><Relationship Id="rId19" Type="http://schemas.openxmlformats.org/officeDocument/2006/relationships/image" Target="../media/image50.png"/><Relationship Id="rId4" Type="http://schemas.openxmlformats.org/officeDocument/2006/relationships/image" Target="../media/image42.wmf"/><Relationship Id="rId9" Type="http://schemas.openxmlformats.org/officeDocument/2006/relationships/oleObject" Target="../embeddings/oleObject53.bin"/><Relationship Id="rId14" Type="http://schemas.openxmlformats.org/officeDocument/2006/relationships/image" Target="../media/image47.wmf"/></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63.bin"/><Relationship Id="rId18" Type="http://schemas.openxmlformats.org/officeDocument/2006/relationships/image" Target="../media/image57.wmf"/><Relationship Id="rId26" Type="http://schemas.openxmlformats.org/officeDocument/2006/relationships/oleObject" Target="../embeddings/oleObject69.bin"/><Relationship Id="rId39" Type="http://schemas.openxmlformats.org/officeDocument/2006/relationships/image" Target="../media/image67.wmf"/><Relationship Id="rId21" Type="http://schemas.openxmlformats.org/officeDocument/2006/relationships/image" Target="../media/image58.wmf"/><Relationship Id="rId34" Type="http://schemas.openxmlformats.org/officeDocument/2006/relationships/oleObject" Target="../embeddings/oleObject73.bin"/><Relationship Id="rId7" Type="http://schemas.openxmlformats.org/officeDocument/2006/relationships/oleObject" Target="../embeddings/oleObject60.bin"/><Relationship Id="rId12" Type="http://schemas.openxmlformats.org/officeDocument/2006/relationships/image" Target="../media/image55.wmf"/><Relationship Id="rId17" Type="http://schemas.openxmlformats.org/officeDocument/2006/relationships/oleObject" Target="../embeddings/oleObject65.bin"/><Relationship Id="rId25" Type="http://schemas.openxmlformats.org/officeDocument/2006/relationships/image" Target="../media/image60.wmf"/><Relationship Id="rId33" Type="http://schemas.openxmlformats.org/officeDocument/2006/relationships/image" Target="../media/image64.wmf"/><Relationship Id="rId38"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oleObject" Target="../embeddings/oleObject66.bin"/><Relationship Id="rId29" Type="http://schemas.openxmlformats.org/officeDocument/2006/relationships/image" Target="../media/image62.wmf"/><Relationship Id="rId1" Type="http://schemas.openxmlformats.org/officeDocument/2006/relationships/vmlDrawing" Target="../drawings/vmlDrawing7.vml"/><Relationship Id="rId6" Type="http://schemas.openxmlformats.org/officeDocument/2006/relationships/image" Target="../media/image52.wmf"/><Relationship Id="rId11" Type="http://schemas.openxmlformats.org/officeDocument/2006/relationships/oleObject" Target="../embeddings/oleObject62.bin"/><Relationship Id="rId24" Type="http://schemas.openxmlformats.org/officeDocument/2006/relationships/oleObject" Target="../embeddings/oleObject68.bin"/><Relationship Id="rId32" Type="http://schemas.openxmlformats.org/officeDocument/2006/relationships/oleObject" Target="../embeddings/oleObject72.bin"/><Relationship Id="rId37" Type="http://schemas.openxmlformats.org/officeDocument/2006/relationships/image" Target="../media/image66.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image" Target="../media/image59.wmf"/><Relationship Id="rId28" Type="http://schemas.openxmlformats.org/officeDocument/2006/relationships/oleObject" Target="../embeddings/oleObject70.bin"/><Relationship Id="rId36" Type="http://schemas.openxmlformats.org/officeDocument/2006/relationships/oleObject" Target="../embeddings/oleObject74.bin"/><Relationship Id="rId10" Type="http://schemas.openxmlformats.org/officeDocument/2006/relationships/image" Target="../media/image54.wmf"/><Relationship Id="rId19" Type="http://schemas.openxmlformats.org/officeDocument/2006/relationships/image" Target="../media/image68.png"/><Relationship Id="rId31" Type="http://schemas.openxmlformats.org/officeDocument/2006/relationships/image" Target="../media/image63.wmf"/><Relationship Id="rId4" Type="http://schemas.openxmlformats.org/officeDocument/2006/relationships/image" Target="../media/image51.wmf"/><Relationship Id="rId9" Type="http://schemas.openxmlformats.org/officeDocument/2006/relationships/oleObject" Target="../embeddings/oleObject61.bin"/><Relationship Id="rId14" Type="http://schemas.openxmlformats.org/officeDocument/2006/relationships/image" Target="../media/image56.wmf"/><Relationship Id="rId22" Type="http://schemas.openxmlformats.org/officeDocument/2006/relationships/oleObject" Target="../embeddings/oleObject67.bin"/><Relationship Id="rId27" Type="http://schemas.openxmlformats.org/officeDocument/2006/relationships/image" Target="../media/image61.wmf"/><Relationship Id="rId30" Type="http://schemas.openxmlformats.org/officeDocument/2006/relationships/oleObject" Target="../embeddings/oleObject71.bin"/><Relationship Id="rId35" Type="http://schemas.openxmlformats.org/officeDocument/2006/relationships/image" Target="../media/image65.wmf"/><Relationship Id="rId8" Type="http://schemas.openxmlformats.org/officeDocument/2006/relationships/image" Target="../media/image53.wmf"/><Relationship Id="rId3" Type="http://schemas.openxmlformats.org/officeDocument/2006/relationships/oleObject" Target="../embeddings/oleObject5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nvGraphicFramePr>
        <p:xfrm>
          <a:off x="738147" y="1835204"/>
          <a:ext cx="1079500" cy="863600"/>
        </p:xfrm>
        <a:graphic>
          <a:graphicData uri="http://schemas.openxmlformats.org/presentationml/2006/ole">
            <mc:AlternateContent xmlns:mc="http://schemas.openxmlformats.org/markup-compatibility/2006">
              <mc:Choice xmlns:v="urn:schemas-microsoft-com:vml" Requires="v">
                <p:oleObj spid="_x0000_s41010" name="Equation" r:id="rId3" imgW="1079280" imgH="863280" progId="Equation.DSMT4">
                  <p:embed/>
                </p:oleObj>
              </mc:Choice>
              <mc:Fallback>
                <p:oleObj name="Equation" r:id="rId3" imgW="1079280" imgH="863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147" y="1835204"/>
                        <a:ext cx="10795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spid="_x0000_s41011" name="Equation" r:id="rId5" imgW="1218960" imgH="368280" progId="Equation.DSMT4">
                  <p:embed/>
                </p:oleObj>
              </mc:Choice>
              <mc:Fallback>
                <p:oleObj name="Equation" r:id="rId5" imgW="1218960" imgH="3682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Paid in monthly payments</a:t>
            </a:r>
          </a:p>
        </p:txBody>
      </p:sp>
      <p:graphicFrame>
        <p:nvGraphicFramePr>
          <p:cNvPr id="40970" name="Object 10"/>
          <p:cNvGraphicFramePr>
            <a:graphicFrameLocks noChangeAspect="1"/>
          </p:cNvGraphicFramePr>
          <p:nvPr/>
        </p:nvGraphicFramePr>
        <p:xfrm>
          <a:off x="5310147" y="1824159"/>
          <a:ext cx="1524000" cy="863600"/>
        </p:xfrm>
        <a:graphic>
          <a:graphicData uri="http://schemas.openxmlformats.org/presentationml/2006/ole">
            <mc:AlternateContent xmlns:mc="http://schemas.openxmlformats.org/markup-compatibility/2006">
              <mc:Choice xmlns:v="urn:schemas-microsoft-com:vml" Requires="v">
                <p:oleObj spid="_x0000_s41012" name="Equation" r:id="rId7" imgW="1523880" imgH="863280" progId="Equation.DSMT4">
                  <p:embed/>
                </p:oleObj>
              </mc:Choice>
              <mc:Fallback>
                <p:oleObj name="Equation" r:id="rId7" imgW="1523880" imgH="8632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0147" y="1824159"/>
                        <a:ext cx="15240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spid="_x0000_s41013" name="Equation" r:id="rId9" imgW="1091880" imgH="291960" progId="Equation.DSMT4">
                  <p:embed/>
                </p:oleObj>
              </mc:Choice>
              <mc:Fallback>
                <p:oleObj name="Equation" r:id="rId9" imgW="109188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0902" y="2827351"/>
                        <a:ext cx="1092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spid="_x0000_s41014" name="Equation" r:id="rId11" imgW="1257120" imgH="406080" progId="Equation.DSMT4">
                  <p:embed/>
                </p:oleObj>
              </mc:Choice>
              <mc:Fallback>
                <p:oleObj name="Equation" r:id="rId11" imgW="1257120" imgH="406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3276600"/>
                        <a:ext cx="12573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5181600" y="3733800"/>
          <a:ext cx="1638300" cy="368300"/>
        </p:xfrm>
        <a:graphic>
          <a:graphicData uri="http://schemas.openxmlformats.org/presentationml/2006/ole">
            <mc:AlternateContent xmlns:mc="http://schemas.openxmlformats.org/markup-compatibility/2006">
              <mc:Choice xmlns:v="urn:schemas-microsoft-com:vml" Requires="v">
                <p:oleObj spid="_x0000_s41015" name="Equation" r:id="rId13" imgW="1638000" imgH="368280" progId="Equation.DSMT4">
                  <p:embed/>
                </p:oleObj>
              </mc:Choice>
              <mc:Fallback>
                <p:oleObj name="Equation" r:id="rId13" imgW="1638000" imgH="36828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3733800"/>
                        <a:ext cx="16383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spid="_x0000_s41016" name="Equation" r:id="rId15" imgW="736560" imgH="291960" progId="Equation.DSMT4">
                  <p:embed/>
                </p:oleObj>
              </mc:Choice>
              <mc:Fallback>
                <p:oleObj name="Equation" r:id="rId15" imgW="736560" imgH="29196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2819400"/>
                        <a:ext cx="736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770626" y="3234904"/>
          <a:ext cx="1028700" cy="444500"/>
        </p:xfrm>
        <a:graphic>
          <a:graphicData uri="http://schemas.openxmlformats.org/presentationml/2006/ole">
            <mc:AlternateContent xmlns:mc="http://schemas.openxmlformats.org/markup-compatibility/2006">
              <mc:Choice xmlns:v="urn:schemas-microsoft-com:vml" Requires="v">
                <p:oleObj spid="_x0000_s41017" name="Equation" r:id="rId17" imgW="1028520" imgH="444240" progId="Equation.DSMT4">
                  <p:embed/>
                </p:oleObj>
              </mc:Choice>
              <mc:Fallback>
                <p:oleObj name="Equation" r:id="rId17" imgW="1028520" imgH="44424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70626" y="3234904"/>
                        <a:ext cx="10287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spid="_x0000_s42009" name="Equation" r:id="rId3" imgW="1320480" imgH="914400" progId="Equation.DSMT4">
                  <p:embed/>
                </p:oleObj>
              </mc:Choice>
              <mc:Fallback>
                <p:oleObj name="Equation" r:id="rId3" imgW="13204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071576" y="3810000"/>
          <a:ext cx="1219200" cy="368300"/>
        </p:xfrm>
        <a:graphic>
          <a:graphicData uri="http://schemas.openxmlformats.org/presentationml/2006/ole">
            <mc:AlternateContent xmlns:mc="http://schemas.openxmlformats.org/markup-compatibility/2006">
              <mc:Choice xmlns:v="urn:schemas-microsoft-com:vml" Requires="v">
                <p:oleObj spid="_x0000_s42010" name="Equation" r:id="rId5" imgW="1218960" imgH="368280" progId="Equation.DSMT4">
                  <p:embed/>
                </p:oleObj>
              </mc:Choice>
              <mc:Fallback>
                <p:oleObj name="Equation" r:id="rId5" imgW="121896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76" y="38100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nvGraphicFramePr>
        <p:xfrm>
          <a:off x="4783097" y="3767629"/>
          <a:ext cx="1663700" cy="368300"/>
        </p:xfrm>
        <a:graphic>
          <a:graphicData uri="http://schemas.openxmlformats.org/presentationml/2006/ole">
            <mc:AlternateContent xmlns:mc="http://schemas.openxmlformats.org/markup-compatibility/2006">
              <mc:Choice xmlns:v="urn:schemas-microsoft-com:vml" Requires="v">
                <p:oleObj spid="_x0000_s42011" name="Equation" r:id="rId7" imgW="1663560" imgH="368280" progId="Equation.DSMT4">
                  <p:embed/>
                </p:oleObj>
              </mc:Choice>
              <mc:Fallback>
                <p:oleObj name="Equation" r:id="rId7" imgW="166356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097" y="3767629"/>
                        <a:ext cx="16637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nvGraphicFramePr>
        <p:xfrm>
          <a:off x="4698946" y="2843253"/>
          <a:ext cx="1739900" cy="914400"/>
        </p:xfrm>
        <a:graphic>
          <a:graphicData uri="http://schemas.openxmlformats.org/presentationml/2006/ole">
            <mc:AlternateContent xmlns:mc="http://schemas.openxmlformats.org/markup-compatibility/2006">
              <mc:Choice xmlns:v="urn:schemas-microsoft-com:vml" Requires="v">
                <p:oleObj spid="_x0000_s42012"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8946" y="2843253"/>
                        <a:ext cx="17399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35038" y="2903538"/>
          <a:ext cx="1295400" cy="914400"/>
        </p:xfrm>
        <a:graphic>
          <a:graphicData uri="http://schemas.openxmlformats.org/presentationml/2006/ole">
            <mc:AlternateContent xmlns:mc="http://schemas.openxmlformats.org/markup-compatibility/2006">
              <mc:Choice xmlns:v="urn:schemas-microsoft-com:vml" Requires="v">
                <p:oleObj spid="_x0000_s43033" name="Equation" r:id="rId3" imgW="1295280" imgH="914400" progId="Equation.DSMT4">
                  <p:embed/>
                </p:oleObj>
              </mc:Choice>
              <mc:Fallback>
                <p:oleObj name="Equation" r:id="rId3" imgW="12952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038" y="2903538"/>
                        <a:ext cx="12954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2322619690"/>
              </p:ext>
            </p:extLst>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spid="_x0000_s43034" name="Equation" r:id="rId5" imgW="965160" imgH="419040" progId="Equation.DSMT4">
                  <p:embed/>
                </p:oleObj>
              </mc:Choice>
              <mc:Fallback>
                <p:oleObj name="Equation" r:id="rId5" imgW="965160" imgH="4190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spid="_x0000_s43035" name="Equation" r:id="rId7" imgW="1358640" imgH="368280" progId="Equation.DSMT4">
                  <p:embed/>
                </p:oleObj>
              </mc:Choice>
              <mc:Fallback>
                <p:oleObj name="Equation" r:id="rId7" imgW="13586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5455" y="3867150"/>
                        <a:ext cx="13589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nvGraphicFramePr>
        <p:xfrm>
          <a:off x="4624455" y="2927404"/>
          <a:ext cx="1739900" cy="914400"/>
        </p:xfrm>
        <a:graphic>
          <a:graphicData uri="http://schemas.openxmlformats.org/presentationml/2006/ole">
            <mc:AlternateContent xmlns:mc="http://schemas.openxmlformats.org/markup-compatibility/2006">
              <mc:Choice xmlns:v="urn:schemas-microsoft-com:vml" Requires="v">
                <p:oleObj spid="_x0000_s43036"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4455" y="2927404"/>
                        <a:ext cx="17399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a:t>
            </a:r>
            <a:r>
              <a:rPr lang="en-US" dirty="0">
                <a:solidFill>
                  <a:srgbClr val="FF00FF"/>
                </a:solidFill>
              </a:rPr>
              <a:t>$1000 </a:t>
            </a:r>
            <a:r>
              <a:rPr lang="en-US" dirty="0"/>
              <a:t>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spid="_x0000_s44057" name="Equation" r:id="rId3" imgW="2260440" imgH="380880" progId="Equation.DSMT4">
                  <p:embed/>
                </p:oleObj>
              </mc:Choice>
              <mc:Fallback>
                <p:oleObj name="Equation" r:id="rId3" imgW="22604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spid="_x0000_s44058" name="Equation" r:id="rId5" imgW="2577960" imgH="291960" progId="Equation.DSMT4">
                  <p:embed/>
                </p:oleObj>
              </mc:Choice>
              <mc:Fallback>
                <p:oleObj name="Equation" r:id="rId5" imgW="2577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spid="_x0000_s44059" name="Equation" r:id="rId7" imgW="1676160" imgH="291960" progId="Equation.DSMT4">
                  <p:embed/>
                </p:oleObj>
              </mc:Choice>
              <mc:Fallback>
                <p:oleObj name="Equation" r:id="rId7" imgW="1676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spid="_x0000_s44060" name="Equation" r:id="rId9" imgW="1079280" imgH="291960" progId="Equation.DSMT4">
                  <p:embed/>
                </p:oleObj>
              </mc:Choice>
              <mc:Fallback>
                <p:oleObj name="Equation" r:id="rId9" imgW="1079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2.1(45.2 −10.8)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914400" y="2514600"/>
          <a:ext cx="3378200" cy="469900"/>
        </p:xfrm>
        <a:graphic>
          <a:graphicData uri="http://schemas.openxmlformats.org/presentationml/2006/ole">
            <mc:AlternateContent xmlns:mc="http://schemas.openxmlformats.org/markup-compatibility/2006">
              <mc:Choice xmlns:v="urn:schemas-microsoft-com:vml" Requires="v">
                <p:oleObj spid="_x0000_s45085" name="Equation" r:id="rId3" imgW="3377880" imgH="469800" progId="Equation.DSMT4">
                  <p:embed/>
                </p:oleObj>
              </mc:Choice>
              <mc:Fallback>
                <p:oleObj name="Equation" r:id="rId3" imgW="337788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514600"/>
                        <a:ext cx="33782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227151" y="3103657"/>
          <a:ext cx="2730500" cy="469900"/>
        </p:xfrm>
        <a:graphic>
          <a:graphicData uri="http://schemas.openxmlformats.org/presentationml/2006/ole">
            <mc:AlternateContent xmlns:mc="http://schemas.openxmlformats.org/markup-compatibility/2006">
              <mc:Choice xmlns:v="urn:schemas-microsoft-com:vml" Requires="v">
                <p:oleObj spid="_x0000_s45086" name="Equation" r:id="rId5" imgW="2730240" imgH="469800" progId="Equation.DSMT4">
                  <p:embed/>
                </p:oleObj>
              </mc:Choice>
              <mc:Fallback>
                <p:oleObj name="Equation" r:id="rId5" imgW="273024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7151" y="3103657"/>
                        <a:ext cx="27305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219200" y="3733800"/>
          <a:ext cx="2209800" cy="292100"/>
        </p:xfrm>
        <a:graphic>
          <a:graphicData uri="http://schemas.openxmlformats.org/presentationml/2006/ole">
            <mc:AlternateContent xmlns:mc="http://schemas.openxmlformats.org/markup-compatibility/2006">
              <mc:Choice xmlns:v="urn:schemas-microsoft-com:vml" Requires="v">
                <p:oleObj spid="_x0000_s45087" name="Equation" r:id="rId7" imgW="2209680" imgH="291960" progId="Equation.DSMT4">
                  <p:embed/>
                </p:oleObj>
              </mc:Choice>
              <mc:Fallback>
                <p:oleObj name="Equation" r:id="rId7" imgW="220968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733800"/>
                        <a:ext cx="220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219200" y="4267200"/>
          <a:ext cx="1104900" cy="292100"/>
        </p:xfrm>
        <a:graphic>
          <a:graphicData uri="http://schemas.openxmlformats.org/presentationml/2006/ole">
            <mc:AlternateContent xmlns:mc="http://schemas.openxmlformats.org/markup-compatibility/2006">
              <mc:Choice xmlns:v="urn:schemas-microsoft-com:vml" Requires="v">
                <p:oleObj spid="_x0000_s45088" name="Equation" r:id="rId9" imgW="1104840" imgH="291960" progId="Equation.DSMT4">
                  <p:embed/>
                </p:oleObj>
              </mc:Choice>
              <mc:Fallback>
                <p:oleObj name="Equation" r:id="rId9" imgW="110484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2672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4572000"/>
          </a:xfrm>
          <a:prstGeom prst="rect">
            <a:avLst/>
          </a:prstGeom>
        </p:spPr>
        <p:txBody>
          <a:bodyPr>
            <a:normAutofit/>
          </a:bodyPr>
          <a:lstStyle/>
          <a:p>
            <a:pPr marL="457200" lvl="1" indent="-457200">
              <a:buFont typeface="Courier New" pitchFamily="49" charset="0"/>
              <a:buChar char="o"/>
            </a:pPr>
            <a:r>
              <a:rPr lang="en-US" dirty="0"/>
              <a:t>Estimate sums and differences with rounded decimal  numbers.</a:t>
            </a:r>
          </a:p>
          <a:p>
            <a:pPr marL="457200" lvl="1" indent="-457200">
              <a:buFont typeface="Courier New" pitchFamily="49" charset="0"/>
              <a:buChar char="o"/>
            </a:pPr>
            <a:r>
              <a:rPr lang="en-US" dirty="0"/>
              <a:t>Estimate products and quotients with rounded      decimal numbers.</a:t>
            </a:r>
          </a:p>
          <a:p>
            <a:pPr marL="457200" lvl="1" indent="-457200">
              <a:buFont typeface="Courier New" pitchFamily="49" charset="0"/>
              <a:buChar char="o"/>
            </a:pPr>
            <a:r>
              <a:rPr lang="en-US" dirty="0"/>
              <a:t>Use the order of operations to simplify expressions containing decimal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nvGraphicFramePr>
        <p:xfrm>
          <a:off x="3302000" y="1828800"/>
          <a:ext cx="2540000" cy="317500"/>
        </p:xfrm>
        <a:graphic>
          <a:graphicData uri="http://schemas.openxmlformats.org/presentationml/2006/ole">
            <mc:AlternateContent xmlns:mc="http://schemas.openxmlformats.org/markup-compatibility/2006">
              <mc:Choice xmlns:v="urn:schemas-microsoft-com:vml" Requires="v">
                <p:oleObj spid="_x0000_s23623" name="Equation" r:id="rId3" imgW="2539800" imgH="317160" progId="Equation.DSMT4">
                  <p:embed/>
                </p:oleObj>
              </mc:Choice>
              <mc:Fallback>
                <p:oleObj name="Equation" r:id="rId3" imgW="2539800" imgH="3171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2000" y="1828800"/>
                        <a:ext cx="25400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spid="_x0000_s23624" name="Equation" r:id="rId5" imgW="393480" imgH="279360" progId="Equation.DSMT4">
                  <p:embed/>
                </p:oleObj>
              </mc:Choice>
              <mc:Fallback>
                <p:oleObj name="Equation" r:id="rId5" imgW="393480" imgH="2793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spid="_x0000_s23625" name="Equation" r:id="rId7" imgW="825480" imgH="291960" progId="Equation.DSMT4">
                  <p:embed/>
                </p:oleObj>
              </mc:Choice>
              <mc:Fallback>
                <p:oleObj name="Equation" r:id="rId7" imgW="825480" imgH="29196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spid="_x0000_s23626"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spid="_x0000_s23627" name="Equation" r:id="rId11" imgW="1371600" imgH="393480" progId="Equation.DSMT4">
                  <p:embed/>
                </p:oleObj>
              </mc:Choice>
              <mc:Fallback>
                <p:oleObj name="Equation" r:id="rId11" imgW="1371600" imgH="39348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spid="_x0000_s23628" name="Equation" r:id="rId13" imgW="1371600" imgH="393480" progId="Equation.DSMT4">
                  <p:embed/>
                </p:oleObj>
              </mc:Choice>
              <mc:Fallback>
                <p:oleObj name="Equation" r:id="rId13" imgW="1371600" imgH="3934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spid="_x0000_s23629" name="Equation" r:id="rId14" imgW="1371600" imgH="393480" progId="Equation.DSMT4">
                  <p:embed/>
                </p:oleObj>
              </mc:Choice>
              <mc:Fallback>
                <p:oleObj name="Equation" r:id="rId14" imgW="1371600" imgH="39348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spid="_x0000_s23630" name="Equation" r:id="rId15" imgW="380880" imgH="291960" progId="Equation.DSMT4">
                  <p:embed/>
                </p:oleObj>
              </mc:Choice>
              <mc:Fallback>
                <p:oleObj name="Equation" r:id="rId15" imgW="38088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spid="_x0000_s23631" name="Equation" r:id="rId17" imgW="330120" imgH="380880" progId="Equation.DSMT4">
                  <p:embed/>
                </p:oleObj>
              </mc:Choice>
              <mc:Fallback>
                <p:oleObj name="Equation" r:id="rId17" imgW="330120" imgH="3808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spid="_x0000_s23632" name="Equation" r:id="rId19" imgW="660240" imgH="431640" progId="Equation.DSMT4">
                  <p:embed/>
                </p:oleObj>
              </mc:Choice>
              <mc:Fallback>
                <p:oleObj name="Equation" r:id="rId19" imgW="660240" imgH="43164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spid="_x0000_s23633" name="Equation" r:id="rId21" imgW="558720" imgH="279360" progId="Equation.DSMT4">
                  <p:embed/>
                </p:oleObj>
              </mc:Choice>
              <mc:Fallback>
                <p:oleObj name="Equation" r:id="rId21" imgW="55872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spid="_x0000_s34887" name="Equation" r:id="rId3" imgW="1054080" imgH="545760" progId="Equation.DSMT4">
                  <p:embed/>
                </p:oleObj>
              </mc:Choice>
              <mc:Fallback>
                <p:oleObj name="Equation" r:id="rId3" imgW="1054080" imgH="5457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spid="_x0000_s34888" name="Equation" r:id="rId5" imgW="1282680" imgH="431640" progId="Equation.DSMT4">
                  <p:embed/>
                </p:oleObj>
              </mc:Choice>
              <mc:Fallback>
                <p:oleObj name="Equation" r:id="rId5" imgW="1282680" imgH="43164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spid="_x0000_s34889" name="Equation" r:id="rId7" imgW="126720" imgH="190440" progId="Equation.DSMT4">
                  <p:embed/>
                </p:oleObj>
              </mc:Choice>
              <mc:Fallback>
                <p:oleObj name="Equation" r:id="rId7" imgW="126720" imgH="19044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spid="_x0000_s34890" name="Equation" r:id="rId9" imgW="126720" imgH="190440" progId="Equation.DSMT4">
                  <p:embed/>
                </p:oleObj>
              </mc:Choice>
              <mc:Fallback>
                <p:oleObj name="Equation" r:id="rId9" imgW="126720" imgH="19044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spid="_x0000_s34891" name="Equation" r:id="rId10" imgW="825480" imgH="291960" progId="Equation.DSMT4">
                  <p:embed/>
                </p:oleObj>
              </mc:Choice>
              <mc:Fallback>
                <p:oleObj name="Equation" r:id="rId10" imgW="825480" imgH="29196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nvGraphicFramePr>
        <p:xfrm>
          <a:off x="3878249" y="3505200"/>
          <a:ext cx="203200" cy="292100"/>
        </p:xfrm>
        <a:graphic>
          <a:graphicData uri="http://schemas.openxmlformats.org/presentationml/2006/ole">
            <mc:AlternateContent xmlns:mc="http://schemas.openxmlformats.org/markup-compatibility/2006">
              <mc:Choice xmlns:v="urn:schemas-microsoft-com:vml" Requires="v">
                <p:oleObj spid="_x0000_s34892" name="Equation" r:id="rId12" imgW="203040" imgH="291960" progId="Equation.DSMT4">
                  <p:embed/>
                </p:oleObj>
              </mc:Choice>
              <mc:Fallback>
                <p:oleObj name="Equation" r:id="rId12" imgW="203040" imgH="29196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8249" y="3505200"/>
                        <a:ext cx="203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spid="_x0000_s34893" name="Equation" r:id="rId14" imgW="190440" imgH="291960" progId="Equation.DSMT4">
                  <p:embed/>
                </p:oleObj>
              </mc:Choice>
              <mc:Fallback>
                <p:oleObj name="Equation" r:id="rId14" imgW="190440" imgH="2919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spid="_x0000_s34894" name="Equation" r:id="rId16" imgW="190440" imgH="279360" progId="Equation.DSMT4">
                  <p:embed/>
                </p:oleObj>
              </mc:Choice>
              <mc:Fallback>
                <p:oleObj name="Equation" r:id="rId16" imgW="190440" imgH="2793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spid="_x0000_s34895" name="Equation" r:id="rId18" imgW="291960" imgH="291960" progId="Equation.DSMT4">
                  <p:embed/>
                </p:oleObj>
              </mc:Choice>
              <mc:Fallback>
                <p:oleObj name="Equation" r:id="rId18" imgW="291960" imgH="29196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spid="_x0000_s34896" name="Equation" r:id="rId20" imgW="190440" imgH="291960" progId="Equation.DSMT4">
                  <p:embed/>
                </p:oleObj>
              </mc:Choice>
              <mc:Fallback>
                <p:oleObj name="Equation" r:id="rId20" imgW="190440" imgH="29196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spid="_x0000_s34897" name="Equation" r:id="rId22" imgW="190440" imgH="279360" progId="Equation.DSMT4">
                  <p:embed/>
                </p:oleObj>
              </mc:Choice>
              <mc:Fallback>
                <p:oleObj name="Equation" r:id="rId22" imgW="190440" imgH="27936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spid="_x0000_s21595" name="Equation" r:id="rId3" imgW="2476440" imgH="291960" progId="Equation.DSMT4">
                  <p:embed/>
                </p:oleObj>
              </mc:Choice>
              <mc:Fallback>
                <p:oleObj name="Equation" r:id="rId3" imgW="2476440" imgH="2919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spid="_x0000_s21596" name="Equation" r:id="rId5" imgW="1168200" imgH="291960" progId="Equation.DSMT4">
                  <p:embed/>
                </p:oleObj>
              </mc:Choice>
              <mc:Fallback>
                <p:oleObj name="Equation" r:id="rId5" imgW="1168200" imgH="2919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1981200" y="3124200"/>
          <a:ext cx="1371600" cy="393700"/>
        </p:xfrm>
        <a:graphic>
          <a:graphicData uri="http://schemas.openxmlformats.org/presentationml/2006/ole">
            <mc:AlternateContent xmlns:mc="http://schemas.openxmlformats.org/markup-compatibility/2006">
              <mc:Choice xmlns:v="urn:schemas-microsoft-com:vml" Requires="v">
                <p:oleObj spid="_x0000_s21597" name="Equation" r:id="rId7" imgW="1371600" imgH="393480" progId="Equation.DSMT4">
                  <p:embed/>
                </p:oleObj>
              </mc:Choice>
              <mc:Fallback>
                <p:oleObj name="Equation" r:id="rId7" imgW="1371600" imgH="39348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1242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spid="_x0000_s21598" name="Equation" r:id="rId9" imgW="990360" imgH="291960" progId="Equation.DSMT4">
                  <p:embed/>
                </p:oleObj>
              </mc:Choice>
              <mc:Fallback>
                <p:oleObj name="Equation" r:id="rId9" imgW="990360" imgH="29196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nvGraphicFramePr>
        <p:xfrm>
          <a:off x="1987550" y="3581400"/>
          <a:ext cx="1371600" cy="393700"/>
        </p:xfrm>
        <a:graphic>
          <a:graphicData uri="http://schemas.openxmlformats.org/presentationml/2006/ole">
            <mc:AlternateContent xmlns:mc="http://schemas.openxmlformats.org/markup-compatibility/2006">
              <mc:Choice xmlns:v="urn:schemas-microsoft-com:vml" Requires="v">
                <p:oleObj spid="_x0000_s21599" name="Equation" r:id="rId11" imgW="1371600" imgH="393480" progId="Equation.DSMT4">
                  <p:embed/>
                </p:oleObj>
              </mc:Choice>
              <mc:Fallback>
                <p:oleObj name="Equation" r:id="rId11" imgW="1371600" imgH="3934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5814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spid="_x0000_s21600" name="Equation" r:id="rId12" imgW="507960" imgH="495000" progId="Equation.DSMT4">
                  <p:embed/>
                </p:oleObj>
              </mc:Choice>
              <mc:Fallback>
                <p:oleObj name="Equation" r:id="rId12" imgW="507960" imgH="4950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spid="_x0000_s21601" name="Equation" r:id="rId14" imgW="571320" imgH="495000" progId="Equation.DSMT4">
                  <p:embed/>
                </p:oleObj>
              </mc:Choice>
              <mc:Fallback>
                <p:oleObj name="Equation" r:id="rId14" imgW="571320" imgH="4950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spid="_x0000_s21602" name="Equation" r:id="rId16" imgW="507960" imgH="495000" progId="Equation.DSMT4">
                  <p:embed/>
                </p:oleObj>
              </mc:Choice>
              <mc:Fallback>
                <p:oleObj name="Equation" r:id="rId16" imgW="507960" imgH="49500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spid="_x0000_s21603" name="Equation" r:id="rId17" imgW="571320" imgH="495000" progId="Equation.DSMT4">
                  <p:embed/>
                </p:oleObj>
              </mc:Choice>
              <mc:Fallback>
                <p:oleObj name="Equation" r:id="rId17" imgW="571320" imgH="49500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spid="_x0000_s21604" name="Equation" r:id="rId18" imgW="1269720" imgH="838080" progId="Equation.DSMT4">
                  <p:embed/>
                </p:oleObj>
              </mc:Choice>
              <mc:Fallback>
                <p:oleObj name="Equation" r:id="rId18" imgW="1269720" imgH="8380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spid="_x0000_s21605" name="Equation" r:id="rId20" imgW="1143000" imgH="495000" progId="Equation.DSMT4">
                  <p:embed/>
                </p:oleObj>
              </mc:Choice>
              <mc:Fallback>
                <p:oleObj name="Equation" r:id="rId20" imgW="1143000" imgH="4950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03400" y="57150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36800" y="549806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spid="_x0000_s21606" name="Equation" r:id="rId22" imgW="545760" imgH="291960" progId="Equation.DSMT4">
                  <p:embed/>
                </p:oleObj>
              </mc:Choice>
              <mc:Fallback>
                <p:oleObj name="Equation" r:id="rId22" imgW="545760" imgH="291960"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nvGraphicFramePr>
        <p:xfrm>
          <a:off x="4419600" y="3564466"/>
          <a:ext cx="381000" cy="292100"/>
        </p:xfrm>
        <a:graphic>
          <a:graphicData uri="http://schemas.openxmlformats.org/presentationml/2006/ole">
            <mc:AlternateContent xmlns:mc="http://schemas.openxmlformats.org/markup-compatibility/2006">
              <mc:Choice xmlns:v="urn:schemas-microsoft-com:vml" Requires="v">
                <p:oleObj spid="_x0000_s21607" name="Equation" r:id="rId24" imgW="380880" imgH="291960" progId="Equation.DSMT4">
                  <p:embed/>
                </p:oleObj>
              </mc:Choice>
              <mc:Fallback>
                <p:oleObj name="Equation" r:id="rId24" imgW="380880" imgH="291960" progId="Equation.DSMT4">
                  <p:embed/>
                  <p:pic>
                    <p:nvPicPr>
                      <p:cNvPr id="0" name="Picture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19600" y="3564466"/>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spid="_x0000_s21608" name="Equation" r:id="rId26" imgW="380880" imgH="291960" progId="Equation.DSMT4">
                  <p:embed/>
                </p:oleObj>
              </mc:Choice>
              <mc:Fallback>
                <p:oleObj name="Equation" r:id="rId26" imgW="380880" imgH="291960" progId="Equation.DSMT4">
                  <p:embed/>
                  <p:pic>
                    <p:nvPicPr>
                      <p:cNvPr id="0" name="Picture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spid="_x0000_s21609" name="Equation" r:id="rId28" imgW="1168200" imgH="291960" progId="Equation.DSMT4">
                  <p:embed/>
                </p:oleObj>
              </mc:Choice>
              <mc:Fallback>
                <p:oleObj name="Equation" r:id="rId28" imgW="1168200" imgH="291960" progId="Equation.DSMT4">
                  <p:embed/>
                  <p:pic>
                    <p:nvPicPr>
                      <p:cNvPr id="0" name="Picture 2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spid="_x0000_s20530" name="Equation" r:id="rId3" imgW="1777680" imgH="482400" progId="Equation.DSMT4">
                  <p:embed/>
                </p:oleObj>
              </mc:Choice>
              <mc:Fallback>
                <p:oleObj name="Equation" r:id="rId3" imgW="1777680" imgH="4824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spid="_x0000_s20531" name="Equation" r:id="rId5" imgW="838080" imgH="291960" progId="Equation.DSMT4">
                  <p:embed/>
                </p:oleObj>
              </mc:Choice>
              <mc:Fallback>
                <p:oleObj name="Equation" r:id="rId5" imgW="83808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spid="_x0000_s20532" name="Equation" r:id="rId7" imgW="1371600" imgH="393480" progId="Equation.DSMT4">
                  <p:embed/>
                </p:oleObj>
              </mc:Choice>
              <mc:Fallback>
                <p:oleObj name="Equation" r:id="rId7" imgW="1371600" imgH="3934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spid="_x0000_s20533" name="Equation" r:id="rId9" imgW="457200" imgH="291960" progId="Equation.DSMT4">
                  <p:embed/>
                </p:oleObj>
              </mc:Choice>
              <mc:Fallback>
                <p:oleObj name="Equation" r:id="rId9" imgW="45720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spid="_x0000_s20534" name="Equation" r:id="rId11" imgW="1371600" imgH="393480" progId="Equation.DSMT4">
                  <p:embed/>
                </p:oleObj>
              </mc:Choice>
              <mc:Fallback>
                <p:oleObj name="Equation" r:id="rId11" imgW="1371600" imgH="3934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spid="_x0000_s20535" name="Equation" r:id="rId12" imgW="482400" imgH="291960" progId="Equation.DSMT4">
                  <p:embed/>
                </p:oleObj>
              </mc:Choice>
              <mc:Fallback>
                <p:oleObj name="Equation" r:id="rId12" imgW="482400" imgH="29196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spid="_x0000_s20536" name="Equation" r:id="rId14" imgW="698400" imgH="406080" progId="Equation.DSMT4">
                  <p:embed/>
                </p:oleObj>
              </mc:Choice>
              <mc:Fallback>
                <p:oleObj name="Equation" r:id="rId14" imgW="698400" imgH="406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spid="_x0000_s20537" name="Equation" r:id="rId16" imgW="469800" imgH="279360" progId="Equation.DSMT4">
                  <p:embed/>
                </p:oleObj>
              </mc:Choice>
              <mc:Fallback>
                <p:oleObj name="Equation" r:id="rId16" imgW="469800" imgH="27936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a:t>
            </a:r>
            <a:r>
              <a:rPr lang="en-US" sz="2800" dirty="0">
                <a:solidFill>
                  <a:srgbClr val="FF0000"/>
                </a:solidFill>
              </a:rPr>
              <a:t>2.4</a:t>
            </a:r>
            <a:r>
              <a:rPr lang="en-US" sz="2800" dirty="0"/>
              <a:t>, helps verify that we placed the decimal point correctly in the product, </a:t>
            </a:r>
            <a:r>
              <a:rPr lang="en-US" sz="2800" dirty="0">
                <a:solidFill>
                  <a:srgbClr val="FF0000"/>
                </a:solidFill>
              </a:rPr>
              <a:t>2.1716</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spid="_x0000_s35872" name="Equation" r:id="rId3" imgW="952200" imgH="977760" progId="Equation.DSMT4">
                  <p:embed/>
                </p:oleObj>
              </mc:Choice>
              <mc:Fallback>
                <p:oleObj name="Equation" r:id="rId3" imgW="952200" imgH="9777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spid="_x0000_s35873" name="Equation" r:id="rId5" imgW="558720" imgH="291960" progId="Equation.DSMT4">
                  <p:embed/>
                </p:oleObj>
              </mc:Choice>
              <mc:Fallback>
                <p:oleObj name="Equation" r:id="rId5" imgW="558720" imgH="2919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spid="_x0000_s35874" name="Equation" r:id="rId7" imgW="914400" imgH="406080" progId="Equation.DSMT4">
                  <p:embed/>
                </p:oleObj>
              </mc:Choice>
              <mc:Fallback>
                <p:oleObj name="Equation" r:id="rId7" imgW="914400" imgH="406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spid="_x0000_s35875" name="Equation" r:id="rId9" imgW="1002960" imgH="291960" progId="Equation.DSMT4">
                  <p:embed/>
                </p:oleObj>
              </mc:Choice>
              <mc:Fallback>
                <p:oleObj name="Equation" r:id="rId9" imgW="1002960" imgH="2919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spid="_x0000_s39979" name="Equation" r:id="rId3" imgW="457200" imgH="380880" progId="Equation.DSMT4">
                  <p:embed/>
                </p:oleObj>
              </mc:Choice>
              <mc:Fallback>
                <p:oleObj name="Equation" r:id="rId3" imgW="457200" imgH="3808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spid="_x0000_s39980" name="Equation" r:id="rId5" imgW="469800" imgH="406080" progId="Equation.DSMT4">
                  <p:embed/>
                </p:oleObj>
              </mc:Choice>
              <mc:Fallback>
                <p:oleObj name="Equation" r:id="rId5" imgW="469800" imgH="406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spid="_x0000_s39981" name="Equation" r:id="rId7" imgW="469800" imgH="406080" progId="Equation.DSMT4">
                  <p:embed/>
                </p:oleObj>
              </mc:Choice>
              <mc:Fallback>
                <p:oleObj name="Equation" r:id="rId7" imgW="469800" imgH="406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spid="_x0000_s39982" name="Equation" r:id="rId9" imgW="1269720" imgH="583920" progId="Equation.DSMT4">
                  <p:embed/>
                </p:oleObj>
              </mc:Choice>
              <mc:Fallback>
                <p:oleObj name="Equation" r:id="rId9" imgW="1269720" imgH="58392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spid="_x0000_s39983" name="Equation" r:id="rId11" imgW="190440" imgH="279360" progId="Equation.DSMT4">
                  <p:embed/>
                </p:oleObj>
              </mc:Choice>
              <mc:Fallback>
                <p:oleObj name="Equation" r:id="rId11" imgW="190440" imgH="2793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spid="_x0000_s39984" name="Equation" r:id="rId13" imgW="215640" imgH="291960" progId="Equation.DSMT4">
                  <p:embed/>
                </p:oleObj>
              </mc:Choice>
              <mc:Fallback>
                <p:oleObj name="Equation" r:id="rId13" imgW="2156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spid="_x0000_s39985" name="Equation" r:id="rId15" imgW="101520" imgH="101520" progId="Equation.DSMT4">
                  <p:embed/>
                </p:oleObj>
              </mc:Choice>
              <mc:Fallback>
                <p:oleObj name="Equation" r:id="rId15" imgW="101520" imgH="10152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spid="_x0000_s39986" name="Equation" r:id="rId17" imgW="215640" imgH="291960" progId="Equation.DSMT4">
                  <p:embed/>
                </p:oleObj>
              </mc:Choice>
              <mc:Fallback>
                <p:oleObj name="Equation" r:id="rId17" imgW="2156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069677" y="1066800"/>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spid="_x0000_s39006" name="Equation" r:id="rId3" imgW="482400" imgH="266400" progId="Equation.DSMT4">
                  <p:embed/>
                </p:oleObj>
              </mc:Choice>
              <mc:Fallback>
                <p:oleObj name="Equation" r:id="rId3" imgW="482400" imgH="266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spid="_x0000_s39007" name="Equation" r:id="rId5" imgW="825480" imgH="355320" progId="Equation.DSMT4">
                  <p:embed/>
                </p:oleObj>
              </mc:Choice>
              <mc:Fallback>
                <p:oleObj name="Equation" r:id="rId5" imgW="825480" imgH="3553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spid="_x0000_s39008" name="Equation" r:id="rId7" imgW="672840" imgH="355320" progId="Equation.DSMT4">
                  <p:embed/>
                </p:oleObj>
              </mc:Choice>
              <mc:Fallback>
                <p:oleObj name="Equation" r:id="rId7" imgW="672840" imgH="35532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spid="_x0000_s39009" name="Equation" r:id="rId9" imgW="2171520" imgH="507960" progId="Equation.DSMT4">
                  <p:embed/>
                </p:oleObj>
              </mc:Choice>
              <mc:Fallback>
                <p:oleObj name="Equation" r:id="rId9" imgW="2171520" imgH="50796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4598510" y="1143824"/>
          <a:ext cx="177800" cy="254000"/>
        </p:xfrm>
        <a:graphic>
          <a:graphicData uri="http://schemas.openxmlformats.org/presentationml/2006/ole">
            <mc:AlternateContent xmlns:mc="http://schemas.openxmlformats.org/markup-compatibility/2006">
              <mc:Choice xmlns:v="urn:schemas-microsoft-com:vml" Requires="v">
                <p:oleObj spid="_x0000_s39010" name="Equation" r:id="rId11" imgW="177480" imgH="253800" progId="Equation.DSMT4">
                  <p:embed/>
                </p:oleObj>
              </mc:Choice>
              <mc:Fallback>
                <p:oleObj name="Equation" r:id="rId11" imgW="177480" imgH="2538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98510" y="1143824"/>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3185479242"/>
              </p:ext>
            </p:extLst>
          </p:nvPr>
        </p:nvGraphicFramePr>
        <p:xfrm>
          <a:off x="4744891" y="1144021"/>
          <a:ext cx="190500" cy="266700"/>
        </p:xfrm>
        <a:graphic>
          <a:graphicData uri="http://schemas.openxmlformats.org/presentationml/2006/ole">
            <mc:AlternateContent xmlns:mc="http://schemas.openxmlformats.org/markup-compatibility/2006">
              <mc:Choice xmlns:v="urn:schemas-microsoft-com:vml" Requires="v">
                <p:oleObj spid="_x0000_s39011" name="Equation" r:id="rId13" imgW="190440" imgH="266400" progId="Equation.DSMT4">
                  <p:embed/>
                </p:oleObj>
              </mc:Choice>
              <mc:Fallback>
                <p:oleObj name="Equation" r:id="rId13" imgW="190440" imgH="26640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44891" y="1144021"/>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4999038" y="1296224"/>
          <a:ext cx="101600" cy="101600"/>
        </p:xfrm>
        <a:graphic>
          <a:graphicData uri="http://schemas.openxmlformats.org/presentationml/2006/ole">
            <mc:AlternateContent xmlns:mc="http://schemas.openxmlformats.org/markup-compatibility/2006">
              <mc:Choice xmlns:v="urn:schemas-microsoft-com:vml" Requires="v">
                <p:oleObj spid="_x0000_s39012" name="Equation" r:id="rId15" imgW="101520" imgH="101520" progId="Equation.DSMT4">
                  <p:embed/>
                </p:oleObj>
              </mc:Choice>
              <mc:Fallback>
                <p:oleObj name="Equation" r:id="rId15" imgW="101520" imgH="10152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9038" y="1296224"/>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spid="_x0000_s39013" name="Equation" r:id="rId17" imgW="634680" imgH="266400" progId="Equation.DSMT4">
                  <p:embed/>
                </p:oleObj>
              </mc:Choice>
              <mc:Fallback>
                <p:oleObj name="Equation" r:id="rId17" imgW="634680" imgH="26640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657511" y="1278148"/>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spid="_x0000_s39014" name="Equation" r:id="rId20" imgW="634680" imgH="266400" progId="Equation.DSMT4">
                  <p:embed/>
                </p:oleObj>
              </mc:Choice>
              <mc:Fallback>
                <p:oleObj name="Equation" r:id="rId20" imgW="634680" imgH="26640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spid="_x0000_s39015" name="Equation" r:id="rId22" imgW="876240" imgH="355320" progId="Equation.DSMT4">
                  <p:embed/>
                </p:oleObj>
              </mc:Choice>
              <mc:Fallback>
                <p:oleObj name="Equation" r:id="rId22" imgW="876240" imgH="355320"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spid="_x0000_s39016" name="Equation" r:id="rId24" imgW="495000" imgH="266400" progId="Equation.DSMT4">
                  <p:embed/>
                </p:oleObj>
              </mc:Choice>
              <mc:Fallback>
                <p:oleObj name="Equation" r:id="rId24" imgW="495000" imgH="26640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spid="_x0000_s39017" name="Equation" r:id="rId26" imgW="723600" imgH="355320" progId="Equation.DSMT4">
                  <p:embed/>
                </p:oleObj>
              </mc:Choice>
              <mc:Fallback>
                <p:oleObj name="Equation" r:id="rId26" imgW="723600" imgH="355320" progId="Equation.DSMT4">
                  <p:embed/>
                  <p:pic>
                    <p:nvPicPr>
                      <p:cNvPr id="0" name="Picture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a:t>
            </a:r>
            <a:r>
              <a:rPr lang="en-US" sz="2400" dirty="0">
                <a:solidFill>
                  <a:srgbClr val="FF0000"/>
                </a:solidFill>
              </a:rPr>
              <a:t>20</a:t>
            </a:r>
            <a:r>
              <a:rPr lang="en-US" sz="2400" dirty="0"/>
              <a:t>,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spid="_x0000_s39018" name="Equation" r:id="rId28" imgW="876240" imgH="355320" progId="Equation.DSMT4">
                  <p:embed/>
                </p:oleObj>
              </mc:Choice>
              <mc:Fallback>
                <p:oleObj name="Equation" r:id="rId28" imgW="876240" imgH="355320" progId="Equation.DSMT4">
                  <p:embed/>
                  <p:pic>
                    <p:nvPicPr>
                      <p:cNvPr id="0" name="Picture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spid="_x0000_s39019" name="Equation" r:id="rId30" imgW="482400" imgH="253800" progId="Equation.DSMT4">
                  <p:embed/>
                </p:oleObj>
              </mc:Choice>
              <mc:Fallback>
                <p:oleObj name="Equation" r:id="rId30" imgW="482400" imgH="253800" progId="Equation.DSMT4">
                  <p:embed/>
                  <p:pic>
                    <p:nvPicPr>
                      <p:cNvPr id="0" name="Picture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nvGraphicFramePr>
        <p:xfrm>
          <a:off x="5608638" y="1131124"/>
          <a:ext cx="990600" cy="266700"/>
        </p:xfrm>
        <a:graphic>
          <a:graphicData uri="http://schemas.openxmlformats.org/presentationml/2006/ole">
            <mc:AlternateContent xmlns:mc="http://schemas.openxmlformats.org/markup-compatibility/2006">
              <mc:Choice xmlns:v="urn:schemas-microsoft-com:vml" Requires="v">
                <p:oleObj spid="_x0000_s39020" name="Equation" r:id="rId32" imgW="990360" imgH="266400" progId="Equation.DSMT4">
                  <p:embed/>
                </p:oleObj>
              </mc:Choice>
              <mc:Fallback>
                <p:oleObj name="Equation" r:id="rId32" imgW="990360" imgH="266400" progId="Equation.DSMT4">
                  <p:embed/>
                  <p:pic>
                    <p:nvPicPr>
                      <p:cNvPr id="0" name="Picture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608638" y="1131124"/>
                        <a:ext cx="990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1651372177"/>
              </p:ext>
            </p:extLst>
          </p:nvPr>
        </p:nvGraphicFramePr>
        <p:xfrm>
          <a:off x="5099576" y="1150192"/>
          <a:ext cx="177800" cy="254000"/>
        </p:xfrm>
        <a:graphic>
          <a:graphicData uri="http://schemas.openxmlformats.org/presentationml/2006/ole">
            <mc:AlternateContent xmlns:mc="http://schemas.openxmlformats.org/markup-compatibility/2006">
              <mc:Choice xmlns:v="urn:schemas-microsoft-com:vml" Requires="v">
                <p:oleObj spid="_x0000_s39021" name="Equation" r:id="rId34" imgW="177480" imgH="253800" progId="Equation.DSMT4">
                  <p:embed/>
                </p:oleObj>
              </mc:Choice>
              <mc:Fallback>
                <p:oleObj name="Equation" r:id="rId34" imgW="177480" imgH="253800" progId="Equation.DSMT4">
                  <p:embed/>
                  <p:pic>
                    <p:nvPicPr>
                      <p:cNvPr id="0" name="Picture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099576" y="1150192"/>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0" name="Object 18"/>
          <p:cNvGraphicFramePr>
            <a:graphicFrameLocks noChangeAspect="1"/>
          </p:cNvGraphicFramePr>
          <p:nvPr/>
        </p:nvGraphicFramePr>
        <p:xfrm>
          <a:off x="5277960" y="1135198"/>
          <a:ext cx="177800" cy="254000"/>
        </p:xfrm>
        <a:graphic>
          <a:graphicData uri="http://schemas.openxmlformats.org/presentationml/2006/ole">
            <mc:AlternateContent xmlns:mc="http://schemas.openxmlformats.org/markup-compatibility/2006">
              <mc:Choice xmlns:v="urn:schemas-microsoft-com:vml" Requires="v">
                <p:oleObj spid="_x0000_s39022" name="Equation" r:id="rId36" imgW="177480" imgH="253800" progId="Equation.DSMT4">
                  <p:embed/>
                </p:oleObj>
              </mc:Choice>
              <mc:Fallback>
                <p:oleObj name="Equation" r:id="rId36" imgW="177480" imgH="253800" progId="Equation.DSMT4">
                  <p:embed/>
                  <p:pic>
                    <p:nvPicPr>
                      <p:cNvPr id="0" name="Picture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277960" y="1135198"/>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00432554"/>
              </p:ext>
            </p:extLst>
          </p:nvPr>
        </p:nvGraphicFramePr>
        <p:xfrm>
          <a:off x="5430254" y="1137474"/>
          <a:ext cx="190500" cy="266700"/>
        </p:xfrm>
        <a:graphic>
          <a:graphicData uri="http://schemas.openxmlformats.org/presentationml/2006/ole">
            <mc:AlternateContent xmlns:mc="http://schemas.openxmlformats.org/markup-compatibility/2006">
              <mc:Choice xmlns:v="urn:schemas-microsoft-com:vml" Requires="v">
                <p:oleObj spid="_x0000_s39023" name="Equation" r:id="rId38" imgW="190440" imgH="266400" progId="Equation.DSMT4">
                  <p:embed/>
                </p:oleObj>
              </mc:Choice>
              <mc:Fallback>
                <p:oleObj name="Equation" r:id="rId38" imgW="190440" imgH="266400" progId="Equation.DSMT4">
                  <p:embed/>
                  <p:pic>
                    <p:nvPicPr>
                      <p:cNvPr id="0" name="Picture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5430254" y="1137474"/>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TotalTime>
  <Words>648</Words>
  <Application>Microsoft Office PowerPoint</Application>
  <PresentationFormat>On-screen Show (4:3)</PresentationFormat>
  <Paragraphs>117</Paragraphs>
  <Slides>16</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2" baseType="lpstr">
      <vt:lpstr>Arial</vt:lpstr>
      <vt:lpstr>Calibri</vt:lpstr>
      <vt:lpstr>Courier New</vt:lpstr>
      <vt:lpstr>Office Theme</vt:lpstr>
      <vt:lpstr>Equation</vt:lpstr>
      <vt:lpstr>MathType 6.0 Equation</vt:lpstr>
      <vt:lpstr>Section 3.5</vt:lpstr>
      <vt:lpstr>Objectives</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Anna Tavormina</cp:lastModifiedBy>
  <cp:revision>215</cp:revision>
  <dcterms:created xsi:type="dcterms:W3CDTF">2013-04-26T14:43:13Z</dcterms:created>
  <dcterms:modified xsi:type="dcterms:W3CDTF">2018-06-04T13:37:09Z</dcterms:modified>
</cp:coreProperties>
</file>