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9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28700" y="1400175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00175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905000" y="1447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5" imgW="914400" imgH="292100" progId="Equation.DSMT4">
                  <p:embed/>
                </p:oleObj>
              </mc:Choice>
              <mc:Fallback>
                <p:oleObj name="Equation" r:id="rId5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7964"/>
              </p:ext>
            </p:extLst>
          </p:nvPr>
        </p:nvGraphicFramePr>
        <p:xfrm>
          <a:off x="1041400" y="2409825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7" imgW="901440" imgH="304560" progId="Equation.DSMT4">
                  <p:embed/>
                </p:oleObj>
              </mc:Choice>
              <mc:Fallback>
                <p:oleObj name="Equation" r:id="rId7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409825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248207"/>
              </p:ext>
            </p:extLst>
          </p:nvPr>
        </p:nvGraphicFramePr>
        <p:xfrm>
          <a:off x="1961791" y="242252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42252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less than 0.01 is less than 1%.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0.01 and 0.10 is between 1% and 10%.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0.10 and 1.00 is between 10% and 100%.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348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sz="2000" b="1" i="0" dirty="0">
              <a:solidFill>
                <a:srgbClr val="C00C08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i="0" dirty="0">
              <a:solidFill>
                <a:srgbClr val="007F7C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5" imgW="451710" imgH="652471" progId="Equation.DSMT4">
                  <p:embed/>
                </p:oleObj>
              </mc:Choice>
              <mc:Fallback>
                <p:oleObj name="Equation" r:id="rId5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3147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7" imgW="558800" imgH="838200" progId="Equation.DSMT4">
                  <p:embed/>
                </p:oleObj>
              </mc:Choice>
              <mc:Fallback>
                <p:oleObj name="Equation" r:id="rId7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1470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9" imgW="571500" imgH="838200" progId="Equation.DSMT4">
                  <p:embed/>
                </p:oleObj>
              </mc:Choice>
              <mc:Fallback>
                <p:oleObj name="Equation" r:id="rId9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59817" y="2235200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  <a:endParaRPr lang="en-US" sz="2000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9" imgW="1396800" imgH="838080" progId="Equation.DSMT4">
                  <p:embed/>
                </p:oleObj>
              </mc:Choice>
              <mc:Fallback>
                <p:oleObj name="Equation" r:id="rId19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21" imgW="1511280" imgH="838080" progId="Equation.DSMT4">
                  <p:embed/>
                </p:oleObj>
              </mc:Choice>
              <mc:Fallback>
                <p:oleObj name="Equation" r:id="rId21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12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2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3" imgW="571500" imgH="838200" progId="Equation.DSMT4">
                  <p:embed/>
                </p:oleObj>
              </mc:Choice>
              <mc:Fallback>
                <p:oleObj name="Equation" r:id="rId3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7" imgW="1549080" imgH="825480" progId="Equation.DSMT4">
                  <p:embed/>
                </p:oleObj>
              </mc:Choice>
              <mc:Fallback>
                <p:oleObj name="Equation" r:id="rId7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1" imgW="1079280" imgH="304560" progId="Equation.DSMT4">
                  <p:embed/>
                </p:oleObj>
              </mc:Choice>
              <mc:Fallback>
                <p:oleObj name="Equation" r:id="rId11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3" imgW="1549080" imgH="825480" progId="Equation.DSMT4">
                  <p:embed/>
                </p:oleObj>
              </mc:Choice>
              <mc:Fallback>
                <p:oleObj name="Equation" r:id="rId13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7173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023676" y="482917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676" y="4829175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25703" y="484822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03" y="484822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182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11" imgW="1295280" imgH="291960" progId="Equation.DSMT4">
                  <p:embed/>
                </p:oleObj>
              </mc:Choice>
              <mc:Fallback>
                <p:oleObj name="Equation" r:id="rId11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2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13" imgW="1282680" imgH="304560" progId="Equation.DSMT4">
                  <p:embed/>
                </p:oleObj>
              </mc:Choice>
              <mc:Fallback>
                <p:oleObj name="Equation" r:id="rId13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17" imgW="927000" imgH="304560" progId="Equation.DSMT4">
                  <p:embed/>
                </p:oleObj>
              </mc:Choice>
              <mc:Fallback>
                <p:oleObj name="Equation" r:id="rId17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>
            <a:off x="1331273" y="3898818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95375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364103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4800600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>
            <a:off x="1312223" y="539337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01903" y="5617092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017568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3" imgW="1066680" imgH="304560" progId="Equation.DSMT4">
                  <p:embed/>
                </p:oleObj>
              </mc:Choice>
              <mc:Fallback>
                <p:oleObj name="Equation" r:id="rId3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68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38550" y="1200150"/>
            <a:ext cx="554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14675" y="141668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>
            <a:off x="1397948" y="1868321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>
            <a:off x="1436554" y="3903953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5635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5" imgW="1473200" imgH="381000" progId="Equation.DSMT4">
                  <p:embed/>
                </p:oleObj>
              </mc:Choice>
              <mc:Fallback>
                <p:oleObj name="Equation" r:id="rId5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84400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9" imgW="1091726" imgH="291973" progId="Equation.DSMT4">
                  <p:embed/>
                </p:oleObj>
              </mc:Choice>
              <mc:Fallback>
                <p:oleObj name="Equation" r:id="rId9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11" imgW="634680" imgH="304560" progId="Equation.DSMT4">
                  <p:embed/>
                </p:oleObj>
              </mc:Choice>
              <mc:Fallback>
                <p:oleObj name="Equation" r:id="rId11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384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Courier New</vt:lpstr>
      <vt:lpstr>Calibri</vt:lpstr>
      <vt:lpstr>Arial</vt:lpstr>
      <vt:lpstr>Office Theme</vt:lpstr>
      <vt:lpstr>Equation</vt:lpstr>
      <vt:lpstr>Section 4.3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Percents to Decimal Numbers </vt:lpstr>
      <vt:lpstr>Example 3: Changing Percents to Decimal Numbers (cont.)</vt:lpstr>
      <vt:lpstr>Relationships Between Decimal Numbers and Percents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100</cp:revision>
  <dcterms:created xsi:type="dcterms:W3CDTF">2013-04-26T14:43:13Z</dcterms:created>
  <dcterms:modified xsi:type="dcterms:W3CDTF">2018-08-02T14:02:48Z</dcterms:modified>
</cp:coreProperties>
</file>