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1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11" name="Belloit, Nicholas G" initials="BNG [11]" lastIdx="1" clrIdx="10">
    <p:extLst/>
  </p:cmAuthor>
  <p:cmAuthor id="5" name="Belloit, Nicholas G" initials="BNG [5]" lastIdx="1" clrIdx="4">
    <p:extLst/>
  </p:cmAuthor>
  <p:cmAuthor id="12" name="Belloit, Nicholas G" initials="BNG [12]" lastIdx="1" clrIdx="11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302"/>
    <a:srgbClr val="2D7D9F"/>
    <a:srgbClr val="000000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3" autoAdjust="0"/>
    <p:restoredTop sz="94660"/>
  </p:normalViewPr>
  <p:slideViewPr>
    <p:cSldViewPr>
      <p:cViewPr varScale="1">
        <p:scale>
          <a:sx n="105" d="100"/>
          <a:sy n="105" d="100"/>
        </p:scale>
        <p:origin x="67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image" Target="../media/image98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5" Type="http://schemas.openxmlformats.org/officeDocument/2006/relationships/image" Target="../media/image10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Relationship Id="rId14" Type="http://schemas.openxmlformats.org/officeDocument/2006/relationships/image" Target="../media/image9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7" Type="http://schemas.openxmlformats.org/officeDocument/2006/relationships/image" Target="../media/image107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wmf"/><Relationship Id="rId7" Type="http://schemas.openxmlformats.org/officeDocument/2006/relationships/image" Target="../media/image114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Relationship Id="rId6" Type="http://schemas.openxmlformats.org/officeDocument/2006/relationships/image" Target="../media/image113.wmf"/><Relationship Id="rId5" Type="http://schemas.openxmlformats.org/officeDocument/2006/relationships/image" Target="../media/image112.wmf"/><Relationship Id="rId4" Type="http://schemas.openxmlformats.org/officeDocument/2006/relationships/image" Target="../media/image11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12" Type="http://schemas.openxmlformats.org/officeDocument/2006/relationships/image" Target="../media/image126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11" Type="http://schemas.openxmlformats.org/officeDocument/2006/relationships/image" Target="../media/image125.wmf"/><Relationship Id="rId5" Type="http://schemas.openxmlformats.org/officeDocument/2006/relationships/image" Target="../media/image119.wmf"/><Relationship Id="rId10" Type="http://schemas.openxmlformats.org/officeDocument/2006/relationships/image" Target="../media/image124.wmf"/><Relationship Id="rId4" Type="http://schemas.openxmlformats.org/officeDocument/2006/relationships/image" Target="../media/image118.wmf"/><Relationship Id="rId9" Type="http://schemas.openxmlformats.org/officeDocument/2006/relationships/image" Target="../media/image123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3" Type="http://schemas.openxmlformats.org/officeDocument/2006/relationships/image" Target="../media/image129.wmf"/><Relationship Id="rId7" Type="http://schemas.openxmlformats.org/officeDocument/2006/relationships/image" Target="../media/image133.wmf"/><Relationship Id="rId2" Type="http://schemas.openxmlformats.org/officeDocument/2006/relationships/image" Target="../media/image128.wmf"/><Relationship Id="rId1" Type="http://schemas.openxmlformats.org/officeDocument/2006/relationships/image" Target="../media/image127.wmf"/><Relationship Id="rId6" Type="http://schemas.openxmlformats.org/officeDocument/2006/relationships/image" Target="../media/image132.wmf"/><Relationship Id="rId5" Type="http://schemas.openxmlformats.org/officeDocument/2006/relationships/image" Target="../media/image131.wmf"/><Relationship Id="rId10" Type="http://schemas.openxmlformats.org/officeDocument/2006/relationships/image" Target="../media/image136.wmf"/><Relationship Id="rId4" Type="http://schemas.openxmlformats.org/officeDocument/2006/relationships/image" Target="../media/image130.wmf"/><Relationship Id="rId9" Type="http://schemas.openxmlformats.org/officeDocument/2006/relationships/image" Target="../media/image13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wmf"/><Relationship Id="rId3" Type="http://schemas.openxmlformats.org/officeDocument/2006/relationships/image" Target="../media/image139.wmf"/><Relationship Id="rId7" Type="http://schemas.openxmlformats.org/officeDocument/2006/relationships/image" Target="../media/image143.wmf"/><Relationship Id="rId2" Type="http://schemas.openxmlformats.org/officeDocument/2006/relationships/image" Target="../media/image138.wmf"/><Relationship Id="rId1" Type="http://schemas.openxmlformats.org/officeDocument/2006/relationships/image" Target="../media/image137.wmf"/><Relationship Id="rId6" Type="http://schemas.openxmlformats.org/officeDocument/2006/relationships/image" Target="../media/image142.wmf"/><Relationship Id="rId5" Type="http://schemas.openxmlformats.org/officeDocument/2006/relationships/image" Target="../media/image141.wmf"/><Relationship Id="rId4" Type="http://schemas.openxmlformats.org/officeDocument/2006/relationships/image" Target="../media/image14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12" Type="http://schemas.openxmlformats.org/officeDocument/2006/relationships/image" Target="../media/image30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e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emf"/><Relationship Id="rId7" Type="http://schemas.openxmlformats.org/officeDocument/2006/relationships/image" Target="../media/image44.wmf"/><Relationship Id="rId2" Type="http://schemas.openxmlformats.org/officeDocument/2006/relationships/image" Target="../media/image39.emf"/><Relationship Id="rId1" Type="http://schemas.openxmlformats.org/officeDocument/2006/relationships/image" Target="../media/image38.e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12" Type="http://schemas.openxmlformats.org/officeDocument/2006/relationships/image" Target="../media/image59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image" Target="../media/image78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12" Type="http://schemas.openxmlformats.org/officeDocument/2006/relationships/image" Target="../media/image77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0" Type="http://schemas.openxmlformats.org/officeDocument/2006/relationships/image" Target="../media/image75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9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1CEC5-7131-4275-BB69-611862ED496E}" type="datetimeFigureOut">
              <a:rPr lang="en-US" smtClean="0"/>
              <a:pPr/>
              <a:t>8/16/2018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C27E-9C4D-45EE-AFB9-02B843014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B738AD4D-301D-424B-8613-6FFA15F04A82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993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14400" y="6004775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5.wmf"/><Relationship Id="rId26" Type="http://schemas.openxmlformats.org/officeDocument/2006/relationships/image" Target="../media/image59.wmf"/><Relationship Id="rId3" Type="http://schemas.openxmlformats.org/officeDocument/2006/relationships/oleObject" Target="../embeddings/oleObject45.bin"/><Relationship Id="rId21" Type="http://schemas.openxmlformats.org/officeDocument/2006/relationships/oleObject" Target="../embeddings/oleObject54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2.bin"/><Relationship Id="rId25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49.bin"/><Relationship Id="rId24" Type="http://schemas.openxmlformats.org/officeDocument/2006/relationships/image" Target="../media/image58.wmf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23" Type="http://schemas.openxmlformats.org/officeDocument/2006/relationships/oleObject" Target="../embeddings/oleObject55.bin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53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3.wmf"/><Relationship Id="rId22" Type="http://schemas.openxmlformats.org/officeDocument/2006/relationships/image" Target="../media/image57.wmf"/><Relationship Id="rId27" Type="http://schemas.openxmlformats.org/officeDocument/2006/relationships/oleObject" Target="../embeddings/oleObject5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3.wmf"/><Relationship Id="rId26" Type="http://schemas.openxmlformats.org/officeDocument/2006/relationships/image" Target="../media/image77.wmf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1.bin"/><Relationship Id="rId25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20" Type="http://schemas.openxmlformats.org/officeDocument/2006/relationships/image" Target="../media/image7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76.wmf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28" Type="http://schemas.openxmlformats.org/officeDocument/2006/relationships/image" Target="../media/image78.wmf"/><Relationship Id="rId10" Type="http://schemas.openxmlformats.org/officeDocument/2006/relationships/image" Target="../media/image69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1.wmf"/><Relationship Id="rId22" Type="http://schemas.openxmlformats.org/officeDocument/2006/relationships/image" Target="../media/image75.wmf"/><Relationship Id="rId27" Type="http://schemas.openxmlformats.org/officeDocument/2006/relationships/oleObject" Target="../embeddings/oleObject7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2.bin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3.wmf"/><Relationship Id="rId26" Type="http://schemas.openxmlformats.org/officeDocument/2006/relationships/image" Target="../media/image97.wmf"/><Relationship Id="rId3" Type="http://schemas.openxmlformats.org/officeDocument/2006/relationships/oleObject" Target="../embeddings/oleObject84.bin"/><Relationship Id="rId21" Type="http://schemas.openxmlformats.org/officeDocument/2006/relationships/oleObject" Target="../embeddings/oleObject93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2.wmf"/><Relationship Id="rId20" Type="http://schemas.openxmlformats.org/officeDocument/2006/relationships/image" Target="../media/image94.wmf"/><Relationship Id="rId29" Type="http://schemas.openxmlformats.org/officeDocument/2006/relationships/oleObject" Target="../embeddings/oleObject97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88.bin"/><Relationship Id="rId24" Type="http://schemas.openxmlformats.org/officeDocument/2006/relationships/image" Target="../media/image96.wmf"/><Relationship Id="rId32" Type="http://schemas.openxmlformats.org/officeDocument/2006/relationships/image" Target="../media/image100.wmf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4.bin"/><Relationship Id="rId28" Type="http://schemas.openxmlformats.org/officeDocument/2006/relationships/image" Target="../media/image98.wmf"/><Relationship Id="rId10" Type="http://schemas.openxmlformats.org/officeDocument/2006/relationships/image" Target="../media/image89.wmf"/><Relationship Id="rId19" Type="http://schemas.openxmlformats.org/officeDocument/2006/relationships/oleObject" Target="../embeddings/oleObject92.bin"/><Relationship Id="rId31" Type="http://schemas.openxmlformats.org/officeDocument/2006/relationships/oleObject" Target="../embeddings/oleObject98.bin"/><Relationship Id="rId4" Type="http://schemas.openxmlformats.org/officeDocument/2006/relationships/image" Target="../media/image86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1.wmf"/><Relationship Id="rId22" Type="http://schemas.openxmlformats.org/officeDocument/2006/relationships/image" Target="../media/image95.wmf"/><Relationship Id="rId27" Type="http://schemas.openxmlformats.org/officeDocument/2006/relationships/oleObject" Target="../embeddings/oleObject96.bin"/><Relationship Id="rId30" Type="http://schemas.openxmlformats.org/officeDocument/2006/relationships/image" Target="../media/image9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10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oleObject" Target="../embeddings/oleObject111.bin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4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09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111.wmf"/><Relationship Id="rId4" Type="http://schemas.openxmlformats.org/officeDocument/2006/relationships/image" Target="../media/image108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1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22.wmf"/><Relationship Id="rId26" Type="http://schemas.openxmlformats.org/officeDocument/2006/relationships/image" Target="../media/image126.wmf"/><Relationship Id="rId3" Type="http://schemas.openxmlformats.org/officeDocument/2006/relationships/oleObject" Target="../embeddings/oleObject113.bin"/><Relationship Id="rId21" Type="http://schemas.openxmlformats.org/officeDocument/2006/relationships/oleObject" Target="../embeddings/oleObject122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9.wmf"/><Relationship Id="rId17" Type="http://schemas.openxmlformats.org/officeDocument/2006/relationships/oleObject" Target="../embeddings/oleObject120.bin"/><Relationship Id="rId25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1.wmf"/><Relationship Id="rId20" Type="http://schemas.openxmlformats.org/officeDocument/2006/relationships/image" Target="../media/image123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17.bin"/><Relationship Id="rId24" Type="http://schemas.openxmlformats.org/officeDocument/2006/relationships/image" Target="../media/image125.wmf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23" Type="http://schemas.openxmlformats.org/officeDocument/2006/relationships/oleObject" Target="../embeddings/oleObject123.bin"/><Relationship Id="rId10" Type="http://schemas.openxmlformats.org/officeDocument/2006/relationships/image" Target="../media/image118.wmf"/><Relationship Id="rId19" Type="http://schemas.openxmlformats.org/officeDocument/2006/relationships/oleObject" Target="../embeddings/oleObject121.bin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20.wmf"/><Relationship Id="rId22" Type="http://schemas.openxmlformats.org/officeDocument/2006/relationships/image" Target="../media/image12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13" Type="http://schemas.openxmlformats.org/officeDocument/2006/relationships/oleObject" Target="../embeddings/oleObject130.bin"/><Relationship Id="rId18" Type="http://schemas.openxmlformats.org/officeDocument/2006/relationships/image" Target="../media/image134.wmf"/><Relationship Id="rId3" Type="http://schemas.openxmlformats.org/officeDocument/2006/relationships/oleObject" Target="../embeddings/oleObject125.bin"/><Relationship Id="rId21" Type="http://schemas.openxmlformats.org/officeDocument/2006/relationships/oleObject" Target="../embeddings/oleObject134.bin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31.wmf"/><Relationship Id="rId17" Type="http://schemas.openxmlformats.org/officeDocument/2006/relationships/oleObject" Target="../embeddings/oleObject1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3.wmf"/><Relationship Id="rId20" Type="http://schemas.openxmlformats.org/officeDocument/2006/relationships/image" Target="../media/image13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28.wmf"/><Relationship Id="rId11" Type="http://schemas.openxmlformats.org/officeDocument/2006/relationships/oleObject" Target="../embeddings/oleObject129.bin"/><Relationship Id="rId5" Type="http://schemas.openxmlformats.org/officeDocument/2006/relationships/oleObject" Target="../embeddings/oleObject126.bin"/><Relationship Id="rId15" Type="http://schemas.openxmlformats.org/officeDocument/2006/relationships/oleObject" Target="../embeddings/oleObject131.bin"/><Relationship Id="rId23" Type="http://schemas.openxmlformats.org/officeDocument/2006/relationships/oleObject" Target="../embeddings/oleObject135.bin"/><Relationship Id="rId10" Type="http://schemas.openxmlformats.org/officeDocument/2006/relationships/image" Target="../media/image130.wmf"/><Relationship Id="rId19" Type="http://schemas.openxmlformats.org/officeDocument/2006/relationships/oleObject" Target="../embeddings/oleObject133.bin"/><Relationship Id="rId4" Type="http://schemas.openxmlformats.org/officeDocument/2006/relationships/image" Target="../media/image127.wmf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32.wmf"/><Relationship Id="rId22" Type="http://schemas.openxmlformats.org/officeDocument/2006/relationships/image" Target="../media/image13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wmf"/><Relationship Id="rId13" Type="http://schemas.openxmlformats.org/officeDocument/2006/relationships/image" Target="../media/image141.wmf"/><Relationship Id="rId18" Type="http://schemas.openxmlformats.org/officeDocument/2006/relationships/image" Target="../media/image143.wmf"/><Relationship Id="rId3" Type="http://schemas.openxmlformats.org/officeDocument/2006/relationships/oleObject" Target="../embeddings/oleObject136.bin"/><Relationship Id="rId7" Type="http://schemas.openxmlformats.org/officeDocument/2006/relationships/oleObject" Target="../embeddings/oleObject138.bin"/><Relationship Id="rId12" Type="http://schemas.openxmlformats.org/officeDocument/2006/relationships/oleObject" Target="../embeddings/oleObject141.bin"/><Relationship Id="rId17" Type="http://schemas.openxmlformats.org/officeDocument/2006/relationships/oleObject" Target="../embeddings/oleObject1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2.wmf"/><Relationship Id="rId20" Type="http://schemas.openxmlformats.org/officeDocument/2006/relationships/image" Target="../media/image14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38.wmf"/><Relationship Id="rId11" Type="http://schemas.openxmlformats.org/officeDocument/2006/relationships/image" Target="../media/image140.wmf"/><Relationship Id="rId5" Type="http://schemas.openxmlformats.org/officeDocument/2006/relationships/oleObject" Target="../embeddings/oleObject137.bin"/><Relationship Id="rId15" Type="http://schemas.openxmlformats.org/officeDocument/2006/relationships/oleObject" Target="../embeddings/oleObject143.bin"/><Relationship Id="rId10" Type="http://schemas.openxmlformats.org/officeDocument/2006/relationships/oleObject" Target="../embeddings/oleObject140.bin"/><Relationship Id="rId19" Type="http://schemas.openxmlformats.org/officeDocument/2006/relationships/oleObject" Target="../embeddings/oleObject145.bin"/><Relationship Id="rId4" Type="http://schemas.openxmlformats.org/officeDocument/2006/relationships/image" Target="../media/image137.wmf"/><Relationship Id="rId9" Type="http://schemas.openxmlformats.org/officeDocument/2006/relationships/oleObject" Target="../embeddings/oleObject139.bin"/><Relationship Id="rId14" Type="http://schemas.openxmlformats.org/officeDocument/2006/relationships/oleObject" Target="../embeddings/oleObject14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6.wmf"/><Relationship Id="rId26" Type="http://schemas.openxmlformats.org/officeDocument/2006/relationships/image" Target="../media/image30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9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e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wmf"/><Relationship Id="rId20" Type="http://schemas.openxmlformats.org/officeDocument/2006/relationships/image" Target="../media/image4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1.wmf"/><Relationship Id="rId19" Type="http://schemas.openxmlformats.org/officeDocument/2006/relationships/image" Target="../media/image46.wmf"/><Relationship Id="rId4" Type="http://schemas.openxmlformats.org/officeDocument/2006/relationships/image" Target="../media/image38.e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 + b = 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 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372426"/>
              </p:ext>
            </p:extLst>
          </p:nvPr>
        </p:nvGraphicFramePr>
        <p:xfrm>
          <a:off x="3556000" y="2501900"/>
          <a:ext cx="242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19" name="Equation" r:id="rId3" imgW="2425700" imgH="927100" progId="Equation.DSMT4">
                  <p:embed/>
                </p:oleObj>
              </mc:Choice>
              <mc:Fallback>
                <p:oleObj name="Equation" r:id="rId3" imgW="2425700" imgH="9271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2501900"/>
                        <a:ext cx="2425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554981"/>
              </p:ext>
            </p:extLst>
          </p:nvPr>
        </p:nvGraphicFramePr>
        <p:xfrm>
          <a:off x="6134100" y="2825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20" name="Equation" r:id="rId5" imgW="927100" imgH="279400" progId="Equation.DSMT4">
                  <p:embed/>
                </p:oleObj>
              </mc:Choice>
              <mc:Fallback>
                <p:oleObj name="Equation" r:id="rId5" imgW="9271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2825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174387"/>
              </p:ext>
            </p:extLst>
          </p:nvPr>
        </p:nvGraphicFramePr>
        <p:xfrm>
          <a:off x="2590800" y="15303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21" name="Equation" r:id="rId7" imgW="2489200" imgH="838200" progId="Equation.DSMT4">
                  <p:embed/>
                </p:oleObj>
              </mc:Choice>
              <mc:Fallback>
                <p:oleObj name="Equation" r:id="rId7" imgW="2489200" imgH="8382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5303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47038"/>
              </p:ext>
            </p:extLst>
          </p:nvPr>
        </p:nvGraphicFramePr>
        <p:xfrm>
          <a:off x="6134100" y="1797050"/>
          <a:ext cx="285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22" name="Equation" r:id="rId9" imgW="2857500" imgH="304800" progId="Equation.DSMT4">
                  <p:embed/>
                </p:oleObj>
              </mc:Choice>
              <mc:Fallback>
                <p:oleObj name="Equation" r:id="rId9" imgW="2857500" imgH="304800" progId="Equation.DSMT4">
                  <p:embed/>
                  <p:pic>
                    <p:nvPicPr>
                      <p:cNvPr id="0" name="Picture 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797050"/>
                        <a:ext cx="2857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31469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373149"/>
              </p:ext>
            </p:extLst>
          </p:nvPr>
        </p:nvGraphicFramePr>
        <p:xfrm>
          <a:off x="1778000" y="351948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23" name="Equation" r:id="rId11" imgW="3492360" imgH="291960" progId="Equation.DSMT4">
                  <p:embed/>
                </p:oleObj>
              </mc:Choice>
              <mc:Fallback>
                <p:oleObj name="Equation" r:id="rId11" imgW="3492360" imgH="291960" progId="Equation.DSMT4">
                  <p:embed/>
                  <p:pic>
                    <p:nvPicPr>
                      <p:cNvPr id="0" name="Picture 2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51948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621922"/>
              </p:ext>
            </p:extLst>
          </p:nvPr>
        </p:nvGraphicFramePr>
        <p:xfrm>
          <a:off x="1225550" y="3817938"/>
          <a:ext cx="4064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24" name="Equation" r:id="rId13" imgW="4063680" imgH="812520" progId="Equation.DSMT4">
                  <p:embed/>
                </p:oleObj>
              </mc:Choice>
              <mc:Fallback>
                <p:oleObj name="Equation" r:id="rId13" imgW="4063680" imgH="812520" progId="Equation.DSMT4">
                  <p:embed/>
                  <p:pic>
                    <p:nvPicPr>
                      <p:cNvPr id="0" name="Picture 2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3817938"/>
                        <a:ext cx="4064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475910"/>
              </p:ext>
            </p:extLst>
          </p:nvPr>
        </p:nvGraphicFramePr>
        <p:xfrm>
          <a:off x="2108610" y="4580819"/>
          <a:ext cx="3149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25" name="Equation" r:id="rId15" imgW="3149280" imgH="787320" progId="Equation.DSMT4">
                  <p:embed/>
                </p:oleObj>
              </mc:Choice>
              <mc:Fallback>
                <p:oleObj name="Equation" r:id="rId15" imgW="3149280" imgH="787320" progId="Equation.DSMT4">
                  <p:embed/>
                  <p:pic>
                    <p:nvPicPr>
                      <p:cNvPr id="0" name="Picture 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10" y="4580819"/>
                        <a:ext cx="31496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054428"/>
              </p:ext>
            </p:extLst>
          </p:nvPr>
        </p:nvGraphicFramePr>
        <p:xfrm>
          <a:off x="4102100" y="5505450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26" name="Equation" r:id="rId17" imgW="1168200" imgH="279360" progId="Equation.DSMT4">
                  <p:embed/>
                </p:oleObj>
              </mc:Choice>
              <mc:Fallback>
                <p:oleObj name="Equation" r:id="rId17" imgW="1168200" imgH="27936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505450"/>
                        <a:ext cx="1168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380172"/>
              </p:ext>
            </p:extLst>
          </p:nvPr>
        </p:nvGraphicFramePr>
        <p:xfrm>
          <a:off x="6134100" y="4267200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27" name="Equation" r:id="rId19" imgW="1879600" imgH="241300" progId="Equation.DSMT4">
                  <p:embed/>
                </p:oleObj>
              </mc:Choice>
              <mc:Fallback>
                <p:oleObj name="Equation" r:id="rId19" imgW="1879600" imgH="2413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267200"/>
                        <a:ext cx="1879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539750"/>
              </p:ext>
            </p:extLst>
          </p:nvPr>
        </p:nvGraphicFramePr>
        <p:xfrm>
          <a:off x="6134100" y="5029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28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029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314957"/>
              </p:ext>
            </p:extLst>
          </p:nvPr>
        </p:nvGraphicFramePr>
        <p:xfrm>
          <a:off x="6115050" y="55308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29" name="Equation" r:id="rId23" imgW="1612800" imgH="228600" progId="Equation.DSMT4">
                  <p:embed/>
                </p:oleObj>
              </mc:Choice>
              <mc:Fallback>
                <p:oleObj name="Equation" r:id="rId23" imgW="1612800" imgH="228600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55308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885614"/>
              </p:ext>
            </p:extLst>
          </p:nvPr>
        </p:nvGraphicFramePr>
        <p:xfrm>
          <a:off x="2619275" y="1122950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0" name="Equation" r:id="rId25" imgW="2171520" imgH="291960" progId="Equation.DSMT4">
                  <p:embed/>
                </p:oleObj>
              </mc:Choice>
              <mc:Fallback>
                <p:oleObj name="Equation" r:id="rId25" imgW="2171520" imgH="29196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275" y="1122950"/>
                        <a:ext cx="217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354903"/>
              </p:ext>
            </p:extLst>
          </p:nvPr>
        </p:nvGraphicFramePr>
        <p:xfrm>
          <a:off x="6134100" y="115262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1" name="Equation" r:id="rId27" imgW="927100" imgH="279400" progId="Equation.DSMT4">
                  <p:embed/>
                </p:oleObj>
              </mc:Choice>
              <mc:Fallback>
                <p:oleObj name="Equation" r:id="rId27" imgW="927100" imgH="27940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15262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</a:t>
            </a: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+ 7.4 – 1.8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–9.1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decimal numbers are accurate to tenths, we could multiply both sides by </a:t>
            </a:r>
            <a:r>
              <a:rPr lang="en-US" i="0" dirty="0">
                <a:solidFill>
                  <a:srgbClr val="000099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to get integer coefficients.  However, we can also work with the decimal numbers directly as shown here.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3800" y="4260850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6" name="Equation" r:id="rId3" imgW="3327400" imgH="292100" progId="Equation.DSMT4">
                  <p:embed/>
                </p:oleObj>
              </mc:Choice>
              <mc:Fallback>
                <p:oleObj name="Equation" r:id="rId3" imgW="3327400" imgH="2921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260850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46300" y="4794250"/>
          <a:ext cx="237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7" name="Equation" r:id="rId5" imgW="2374900" imgH="292100" progId="Equation.DSMT4">
                  <p:embed/>
                </p:oleObj>
              </mc:Choice>
              <mc:Fallback>
                <p:oleObj name="Equation" r:id="rId5" imgW="2374900" imgH="292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794250"/>
                        <a:ext cx="237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371600" y="5327650"/>
          <a:ext cx="393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8" name="Equation" r:id="rId7" imgW="3937000" imgH="292100" progId="Equation.DSMT4">
                  <p:embed/>
                </p:oleObj>
              </mc:Choice>
              <mc:Fallback>
                <p:oleObj name="Equation" r:id="rId7" imgW="3937000" imgH="2921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27650"/>
                        <a:ext cx="393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715000" y="42672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9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715000" y="481965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0" name="Equation" r:id="rId11" imgW="2044700" imgH="241300" progId="Equation.DSMT4">
                  <p:embed/>
                </p:oleObj>
              </mc:Choice>
              <mc:Fallback>
                <p:oleObj name="Equation" r:id="rId11" imgW="2044700" imgH="2413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1965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715000" y="5334000"/>
          <a:ext cx="231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1" name="Equation" r:id="rId13" imgW="2311400" imgH="279400" progId="Equation.DSMT4">
                  <p:embed/>
                </p:oleObj>
              </mc:Choice>
              <mc:Fallback>
                <p:oleObj name="Equation" r:id="rId13" imgW="2311400" imgH="2794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334000"/>
                        <a:ext cx="231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 (cont.)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184400" y="1277144"/>
          <a:ext cx="176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63" name="Equation" r:id="rId3" imgW="1765300" imgH="292100" progId="Equation.DSMT4">
                  <p:embed/>
                </p:oleObj>
              </mc:Choice>
              <mc:Fallback>
                <p:oleObj name="Equation" r:id="rId3" imgW="1765300" imgH="29210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1277144"/>
                        <a:ext cx="176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33600" y="16764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64" name="Equation" r:id="rId5" imgW="1879600" imgH="838200" progId="Equation.DSMT4">
                  <p:embed/>
                </p:oleObj>
              </mc:Choice>
              <mc:Fallback>
                <p:oleObj name="Equation" r:id="rId5" imgW="1879600" imgH="83820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7640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628900" y="270192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65" name="Equation" r:id="rId7" imgW="888614" imgH="291973" progId="Equation.DSMT4">
                  <p:embed/>
                </p:oleObj>
              </mc:Choice>
              <mc:Fallback>
                <p:oleObj name="Equation" r:id="rId7" imgW="888614" imgH="291973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701925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317528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Check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828800" y="3316242"/>
          <a:ext cx="330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66" name="Equation" r:id="rId9" imgW="3302000" imgH="292100" progId="Equation.DSMT4">
                  <p:embed/>
                </p:oleObj>
              </mc:Choice>
              <mc:Fallback>
                <p:oleObj name="Equation" r:id="rId9" imgW="3302000" imgH="2921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16242"/>
                        <a:ext cx="3302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914400" y="3676650"/>
          <a:ext cx="4267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67" name="Equation" r:id="rId11" imgW="4267200" imgH="800100" progId="Equation.DSMT4">
                  <p:embed/>
                </p:oleObj>
              </mc:Choice>
              <mc:Fallback>
                <p:oleObj name="Equation" r:id="rId11" imgW="4267200" imgH="80010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76650"/>
                        <a:ext cx="42672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2108200" y="4391025"/>
          <a:ext cx="3073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68" name="Equation" r:id="rId13" imgW="3073400" imgH="787400" progId="Equation.DSMT4">
                  <p:embed/>
                </p:oleObj>
              </mc:Choice>
              <mc:Fallback>
                <p:oleObj name="Equation" r:id="rId13" imgW="3073400" imgH="7874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391025"/>
                        <a:ext cx="3073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3467100" y="5422900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69" name="Equation" r:id="rId15" imgW="1651000" imgH="292100" progId="Equation.DSMT4">
                  <p:embed/>
                </p:oleObj>
              </mc:Choice>
              <mc:Fallback>
                <p:oleObj name="Equation" r:id="rId15" imgW="1651000" imgH="2921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5422900"/>
                        <a:ext cx="165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343400" y="128349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0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8349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343400" y="1955800"/>
          <a:ext cx="394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1" name="Equation" r:id="rId19" imgW="3949700" imgH="279400" progId="Equation.DSMT4">
                  <p:embed/>
                </p:oleObj>
              </mc:Choice>
              <mc:Fallback>
                <p:oleObj name="Equation" r:id="rId19" imgW="3949700" imgH="2794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55800"/>
                        <a:ext cx="394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343400" y="270827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2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0827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334000" y="41148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3" name="Equation" r:id="rId23" imgW="1854200" imgH="241300" progId="Equation.DSMT4">
                  <p:embed/>
                </p:oleObj>
              </mc:Choice>
              <mc:Fallback>
                <p:oleObj name="Equation" r:id="rId23" imgW="1854200" imgH="2413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148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5334000" y="4826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4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60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436193"/>
              </p:ext>
            </p:extLst>
          </p:nvPr>
        </p:nvGraphicFramePr>
        <p:xfrm>
          <a:off x="5314950" y="54546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5" name="Equation" r:id="rId27" imgW="1612800" imgH="228600" progId="Equation.DSMT4">
                  <p:embed/>
                </p:oleObj>
              </mc:Choice>
              <mc:Fallback>
                <p:oleObj name="Equation" r:id="rId27" imgW="1612800" imgH="2286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54546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Equations </a:t>
            </a:r>
            <a:r>
              <a:rPr lang="en-US" dirty="0">
                <a:solidFill>
                  <a:schemeClr val="accent1"/>
                </a:solidFill>
              </a:rPr>
              <a:t>Involving 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</a:p>
        </p:txBody>
      </p:sp>
      <p:sp>
        <p:nvSpPr>
          <p:cNvPr id="1024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140260"/>
              </p:ext>
            </p:extLst>
          </p:nvPr>
        </p:nvGraphicFramePr>
        <p:xfrm>
          <a:off x="3394075" y="1154113"/>
          <a:ext cx="201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6" name="Equation" r:id="rId3" imgW="2019300" imgH="838200" progId="Equation.DSMT4">
                  <p:embed/>
                </p:oleObj>
              </mc:Choice>
              <mc:Fallback>
                <p:oleObj name="Equation" r:id="rId3" imgW="2019300" imgH="8382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075" y="1154113"/>
                        <a:ext cx="201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58653"/>
              </p:ext>
            </p:extLst>
          </p:nvPr>
        </p:nvGraphicFramePr>
        <p:xfrm>
          <a:off x="2692400" y="2252662"/>
          <a:ext cx="191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7" name="Equation" r:id="rId5" imgW="1917700" imgH="838200" progId="Equation.DSMT4">
                  <p:embed/>
                </p:oleObj>
              </mc:Choice>
              <mc:Fallback>
                <p:oleObj name="Equation" r:id="rId5" imgW="1917700" imgH="8382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252662"/>
                        <a:ext cx="191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955800" y="3273425"/>
          <a:ext cx="3390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8" name="Equation" r:id="rId7" imgW="3390900" imgH="901700" progId="Equation.DSMT4">
                  <p:embed/>
                </p:oleObj>
              </mc:Choice>
              <mc:Fallback>
                <p:oleObj name="Equation" r:id="rId7" imgW="3390900" imgH="9017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273425"/>
                        <a:ext cx="3390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219200" y="4432300"/>
          <a:ext cx="4127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9" name="Equation" r:id="rId9" imgW="4127500" imgH="901700" progId="Equation.DSMT4">
                  <p:embed/>
                </p:oleObj>
              </mc:Choice>
              <mc:Fallback>
                <p:oleObj name="Equation" r:id="rId9" imgW="4127500" imgH="90170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32300"/>
                        <a:ext cx="4127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613400" y="25908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0" name="Equation" r:id="rId11" imgW="2032000" imgH="279400" progId="Equation.DSMT4">
                  <p:embed/>
                </p:oleObj>
              </mc:Choice>
              <mc:Fallback>
                <p:oleObj name="Equation" r:id="rId11" imgW="2032000" imgH="27940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25908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154876"/>
              </p:ext>
            </p:extLst>
          </p:nvPr>
        </p:nvGraphicFramePr>
        <p:xfrm>
          <a:off x="5613400" y="3429000"/>
          <a:ext cx="2971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1" name="Equation" r:id="rId13" imgW="2971800" imgH="647640" progId="Equation.DSMT4">
                  <p:embed/>
                </p:oleObj>
              </mc:Choice>
              <mc:Fallback>
                <p:oleObj name="Equation" r:id="rId13" imgW="2971800" imgH="64764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3429000"/>
                        <a:ext cx="2971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613400" y="48006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2" name="Equation" r:id="rId15" imgW="3225800" imgH="279400" progId="Equation.DSMT4">
                  <p:embed/>
                </p:oleObj>
              </mc:Choice>
              <mc:Fallback>
                <p:oleObj name="Equation" r:id="rId15" imgW="3225800" imgH="27940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48006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sz="3200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accent1"/>
                </a:solidFill>
              </a:rPr>
              <a:t>Solving </a:t>
            </a:r>
            <a:r>
              <a:rPr lang="en-US" dirty="0">
                <a:solidFill>
                  <a:schemeClr val="accent1"/>
                </a:solidFill>
              </a:rPr>
              <a:t>Linear </a:t>
            </a:r>
            <a:r>
              <a:rPr lang="en-US" dirty="0" smtClean="0">
                <a:solidFill>
                  <a:schemeClr val="accent1"/>
                </a:solidFill>
              </a:rPr>
              <a:t>Equations </a:t>
            </a:r>
            <a:r>
              <a:rPr lang="en-US" dirty="0" smtClean="0"/>
              <a:t>Involving </a:t>
            </a:r>
            <a:r>
              <a:rPr lang="en-US" dirty="0"/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524000" y="1258888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7" name="Equation" r:id="rId3" imgW="4000500" imgH="927100" progId="Equation.DSMT4">
                  <p:embed/>
                </p:oleObj>
              </mc:Choice>
              <mc:Fallback>
                <p:oleObj name="Equation" r:id="rId3" imgW="4000500" imgH="927100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58888"/>
                        <a:ext cx="4000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451100" y="2427288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8" name="Equation" r:id="rId5" imgW="2070100" imgH="292100" progId="Equation.DSMT4">
                  <p:embed/>
                </p:oleObj>
              </mc:Choice>
              <mc:Fallback>
                <p:oleObj name="Equation" r:id="rId5" imgW="2070100" imgH="292100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427288"/>
                        <a:ext cx="207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816100" y="3051969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9" name="Equation" r:id="rId7" imgW="3327400" imgH="292100" progId="Equation.DSMT4">
                  <p:embed/>
                </p:oleObj>
              </mc:Choice>
              <mc:Fallback>
                <p:oleObj name="Equation" r:id="rId7" imgW="3327400" imgH="2921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051969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98800" y="3525837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0" name="Equation" r:id="rId9" imgW="1180588" imgH="291973" progId="Equation.DSMT4">
                  <p:embed/>
                </p:oleObj>
              </mc:Choice>
              <mc:Fallback>
                <p:oleObj name="Equation" r:id="rId9" imgW="1180588" imgH="291973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525837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22600" y="3984625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1" name="Equation" r:id="rId11" imgW="1295400" imgH="838200" progId="Equation.DSMT4">
                  <p:embed/>
                </p:oleObj>
              </mc:Choice>
              <mc:Fallback>
                <p:oleObj name="Equation" r:id="rId11" imgW="1295400" imgH="8382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3984625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403600" y="49530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2" name="Equation" r:id="rId13" imgW="736600" imgH="838200" progId="Equation.DSMT4">
                  <p:embed/>
                </p:oleObj>
              </mc:Choice>
              <mc:Fallback>
                <p:oleObj name="Equation" r:id="rId13" imgW="736600" imgH="8382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953000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715000" y="1582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3" name="Equation" r:id="rId15" imgW="952087" imgH="279279" progId="Equation.DSMT4">
                  <p:embed/>
                </p:oleObj>
              </mc:Choice>
              <mc:Fallback>
                <p:oleObj name="Equation" r:id="rId15" imgW="952087" imgH="279279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82738"/>
                        <a:ext cx="952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715000" y="243363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4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3638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5715000" y="3045619"/>
          <a:ext cx="2120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5" name="Equation" r:id="rId19" imgW="2120900" imgH="304800" progId="Equation.DSMT4">
                  <p:embed/>
                </p:oleObj>
              </mc:Choice>
              <mc:Fallback>
                <p:oleObj name="Equation" r:id="rId19" imgW="2120900" imgH="3048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5619"/>
                        <a:ext cx="2120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5715000" y="35321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6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321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715000" y="4264025"/>
          <a:ext cx="234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7" name="Equation" r:id="rId23" imgW="2349500" imgH="279400" progId="Equation.DSMT4">
                  <p:embed/>
                </p:oleObj>
              </mc:Choice>
              <mc:Fallback>
                <p:oleObj name="Equation" r:id="rId23" imgW="2349500" imgH="279400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4025"/>
                        <a:ext cx="2349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715000" y="52324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8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2324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9900000" flipV="1">
            <a:off x="2034540" y="1879600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9900000" flipV="1">
            <a:off x="1511109" y="140277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9900000" flipV="1">
            <a:off x="2832867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9900000" flipV="1">
            <a:off x="3341849" y="1872963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9900000" flipV="1">
            <a:off x="4929349" y="1873537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9900000" flipV="1">
            <a:off x="3911409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1676400" y="1117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9" name="Equation" r:id="rId27" imgW="139639" imgH="203112" progId="Equation.DSMT4">
                  <p:embed/>
                </p:oleObj>
              </mc:Choice>
              <mc:Fallback>
                <p:oleObj name="Equation" r:id="rId27" imgW="139639" imgH="203112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17600"/>
                        <a:ext cx="1397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003550" y="114300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0" name="Equation" r:id="rId29" imgW="152268" imgH="203024" progId="Equation.DSMT4">
                  <p:embed/>
                </p:oleObj>
              </mc:Choice>
              <mc:Fallback>
                <p:oleObj name="Equation" r:id="rId29" imgW="152268" imgH="203024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1143000"/>
                        <a:ext cx="152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4089400" y="1149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1" name="Equation" r:id="rId31" imgW="139639" imgH="190417" progId="Equation.DSMT4">
                  <p:embed/>
                </p:oleObj>
              </mc:Choice>
              <mc:Fallback>
                <p:oleObj name="Equation" r:id="rId31" imgW="139639" imgH="190417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149350"/>
                        <a:ext cx="1397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</a:t>
            </a:r>
            <a:r>
              <a:rPr lang="en-US" dirty="0">
                <a:solidFill>
                  <a:schemeClr val="accent1"/>
                </a:solidFill>
              </a:rPr>
              <a:t>Equations </a:t>
            </a:r>
            <a:r>
              <a:rPr lang="en-US" dirty="0" smtClean="0"/>
              <a:t>Involving </a:t>
            </a:r>
            <a:r>
              <a:rPr lang="en-US" dirty="0"/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43765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47900" y="128016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8" name="Equation" r:id="rId3" imgW="2006600" imgH="838200" progId="Equation.DSMT4">
                  <p:embed/>
                </p:oleObj>
              </mc:Choice>
              <mc:Fallback>
                <p:oleObj name="Equation" r:id="rId3" imgW="2006600" imgH="8382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28016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28800" y="2347807"/>
          <a:ext cx="2425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9" name="Equation" r:id="rId5" imgW="2425700" imgH="1028700" progId="Equation.DSMT4">
                  <p:embed/>
                </p:oleObj>
              </mc:Choice>
              <mc:Fallback>
                <p:oleObj name="Equation" r:id="rId5" imgW="2425700" imgH="10287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47807"/>
                        <a:ext cx="2425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095500" y="3605954"/>
          <a:ext cx="2159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0" name="Equation" r:id="rId7" imgW="2159000" imgH="965200" progId="Equation.DSMT4">
                  <p:embed/>
                </p:oleObj>
              </mc:Choice>
              <mc:Fallback>
                <p:oleObj name="Equation" r:id="rId7" imgW="2159000" imgH="965200" progId="Equation.DSMT4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605954"/>
                        <a:ext cx="21590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90800" y="48006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1" name="Equation" r:id="rId9" imgW="1663700" imgH="838200" progId="Equation.DSMT4">
                  <p:embed/>
                </p:oleObj>
              </mc:Choice>
              <mc:Fallback>
                <p:oleObj name="Equation" r:id="rId9" imgW="1663700" imgH="838200" progId="Equation.DSMT4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800600"/>
                        <a:ext cx="166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979314"/>
              </p:ext>
            </p:extLst>
          </p:nvPr>
        </p:nvGraphicFramePr>
        <p:xfrm>
          <a:off x="4660900" y="2557463"/>
          <a:ext cx="170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2" name="Equation" r:id="rId11" imgW="1701720" imgH="609480" progId="Equation.DSMT4">
                  <p:embed/>
                </p:oleObj>
              </mc:Choice>
              <mc:Fallback>
                <p:oleObj name="Equation" r:id="rId11" imgW="1701720" imgH="609480" progId="Equation.DSMT4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557463"/>
                        <a:ext cx="1701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622800" y="398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3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398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32568"/>
              </p:ext>
            </p:extLst>
          </p:nvPr>
        </p:nvGraphicFramePr>
        <p:xfrm>
          <a:off x="4603750" y="510540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4" name="Equation" r:id="rId15" imgW="1612800" imgH="228600" progId="Equation.DSMT4">
                  <p:embed/>
                </p:oleObj>
              </mc:Choice>
              <mc:Fallback>
                <p:oleObj name="Equation" r:id="rId15" imgW="1612800" imgH="228600" progId="Equation.DSMT4">
                  <p:embed/>
                  <p:pic>
                    <p:nvPicPr>
                      <p:cNvPr id="0" name="Picture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510540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423550"/>
              </p:ext>
            </p:extLst>
          </p:nvPr>
        </p:nvGraphicFramePr>
        <p:xfrm>
          <a:off x="3321050" y="1149350"/>
          <a:ext cx="3073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0" name="Equation" r:id="rId3" imgW="3073320" imgH="825480" progId="Equation.DSMT4">
                  <p:embed/>
                </p:oleObj>
              </mc:Choice>
              <mc:Fallback>
                <p:oleObj name="Equation" r:id="rId3" imgW="3073320" imgH="82548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1149350"/>
                        <a:ext cx="3073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431080"/>
              </p:ext>
            </p:extLst>
          </p:nvPr>
        </p:nvGraphicFramePr>
        <p:xfrm>
          <a:off x="3333750" y="2216150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1" name="Equation" r:id="rId5" imgW="2958840" imgH="825480" progId="Equation.DSMT4">
                  <p:embed/>
                </p:oleObj>
              </mc:Choice>
              <mc:Fallback>
                <p:oleObj name="Equation" r:id="rId5" imgW="2958840" imgH="82548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216150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818559"/>
              </p:ext>
            </p:extLst>
          </p:nvPr>
        </p:nvGraphicFramePr>
        <p:xfrm>
          <a:off x="1143000" y="3282950"/>
          <a:ext cx="4305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2" name="Equation" r:id="rId7" imgW="4305240" imgH="888840" progId="Equation.DSMT4">
                  <p:embed/>
                </p:oleObj>
              </mc:Choice>
              <mc:Fallback>
                <p:oleObj name="Equation" r:id="rId7" imgW="4305240" imgH="88884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82950"/>
                        <a:ext cx="4305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491245"/>
              </p:ext>
            </p:extLst>
          </p:nvPr>
        </p:nvGraphicFramePr>
        <p:xfrm>
          <a:off x="6756400" y="24384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4384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371223"/>
              </p:ext>
            </p:extLst>
          </p:nvPr>
        </p:nvGraphicFramePr>
        <p:xfrm>
          <a:off x="5651500" y="3352800"/>
          <a:ext cx="3187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4" name="Equation" r:id="rId11" imgW="3187440" imgH="545760" progId="Equation.DSMT4">
                  <p:embed/>
                </p:oleObj>
              </mc:Choice>
              <mc:Fallback>
                <p:oleObj name="Equation" r:id="rId11" imgW="3187440" imgH="54576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352800"/>
                        <a:ext cx="3187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664230"/>
              </p:ext>
            </p:extLst>
          </p:nvPr>
        </p:nvGraphicFramePr>
        <p:xfrm>
          <a:off x="247650" y="4425950"/>
          <a:ext cx="6807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5" name="Equation" r:id="rId13" imgW="6806880" imgH="927000" progId="Equation.DSMT4">
                  <p:embed/>
                </p:oleObj>
              </mc:Choice>
              <mc:Fallback>
                <p:oleObj name="Equation" r:id="rId13" imgW="6806880" imgH="9270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4425950"/>
                        <a:ext cx="6807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575274"/>
              </p:ext>
            </p:extLst>
          </p:nvPr>
        </p:nvGraphicFramePr>
        <p:xfrm>
          <a:off x="5562600" y="54102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6" name="Equation" r:id="rId15" imgW="3225800" imgH="279400" progId="Equation.DSMT4">
                  <p:embed/>
                </p:oleObj>
              </mc:Choice>
              <mc:Fallback>
                <p:oleObj name="Equation" r:id="rId15" imgW="3225800" imgH="2794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4102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Fractions (cont.)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792522"/>
              </p:ext>
            </p:extLst>
          </p:nvPr>
        </p:nvGraphicFramePr>
        <p:xfrm>
          <a:off x="1085850" y="1398588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80" name="Equation" r:id="rId3" imgW="3251160" imgH="291960" progId="Equation.DSMT4">
                  <p:embed/>
                </p:oleObj>
              </mc:Choice>
              <mc:Fallback>
                <p:oleObj name="Equation" r:id="rId3" imgW="3251160" imgH="291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1398588"/>
                        <a:ext cx="325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606425"/>
              </p:ext>
            </p:extLst>
          </p:nvPr>
        </p:nvGraphicFramePr>
        <p:xfrm>
          <a:off x="2419350" y="1970088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81" name="Equation" r:id="rId5" imgW="1917360" imgH="291960" progId="Equation.DSMT4">
                  <p:embed/>
                </p:oleObj>
              </mc:Choice>
              <mc:Fallback>
                <p:oleObj name="Equation" r:id="rId5" imgW="1917360" imgH="291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1970088"/>
                        <a:ext cx="191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384588"/>
              </p:ext>
            </p:extLst>
          </p:nvPr>
        </p:nvGraphicFramePr>
        <p:xfrm>
          <a:off x="1752600" y="2541588"/>
          <a:ext cx="321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82" name="Equation" r:id="rId7" imgW="3213000" imgH="291960" progId="Equation.DSMT4">
                  <p:embed/>
                </p:oleObj>
              </mc:Choice>
              <mc:Fallback>
                <p:oleObj name="Equation" r:id="rId7" imgW="3213000" imgH="291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41588"/>
                        <a:ext cx="321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89418"/>
              </p:ext>
            </p:extLst>
          </p:nvPr>
        </p:nvGraphicFramePr>
        <p:xfrm>
          <a:off x="3238500" y="3111500"/>
          <a:ext cx="1270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83" name="Equation" r:id="rId9" imgW="1269720" imgH="279360" progId="Equation.DSMT4">
                  <p:embed/>
                </p:oleObj>
              </mc:Choice>
              <mc:Fallback>
                <p:oleObj name="Equation" r:id="rId9" imgW="1269720" imgH="2793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111500"/>
                        <a:ext cx="1270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845474"/>
              </p:ext>
            </p:extLst>
          </p:nvPr>
        </p:nvGraphicFramePr>
        <p:xfrm>
          <a:off x="3187700" y="3676650"/>
          <a:ext cx="138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84" name="Equation" r:id="rId11" imgW="1384200" imgH="825480" progId="Equation.DSMT4">
                  <p:embed/>
                </p:oleObj>
              </mc:Choice>
              <mc:Fallback>
                <p:oleObj name="Equation" r:id="rId11" imgW="1384200" imgH="82548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76650"/>
                        <a:ext cx="1384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54523"/>
              </p:ext>
            </p:extLst>
          </p:nvPr>
        </p:nvGraphicFramePr>
        <p:xfrm>
          <a:off x="3409950" y="47879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85" name="Equation" r:id="rId13" imgW="927000" imgH="291960" progId="Equation.DSMT4">
                  <p:embed/>
                </p:oleObj>
              </mc:Choice>
              <mc:Fallback>
                <p:oleObj name="Equation" r:id="rId13" imgW="927000" imgH="29196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4787900"/>
                        <a:ext cx="92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067300" y="144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86" name="Equation" r:id="rId15" imgW="927100" imgH="279400" progId="Equation.DSMT4">
                  <p:embed/>
                </p:oleObj>
              </mc:Choice>
              <mc:Fallback>
                <p:oleObj name="Equation" r:id="rId15" imgW="927100" imgH="2794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44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067300" y="19812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87" name="Equation" r:id="rId17" imgW="2095500" imgH="241300" progId="Equation.DSMT4">
                  <p:embed/>
                </p:oleObj>
              </mc:Choice>
              <mc:Fallback>
                <p:oleObj name="Equation" r:id="rId17" imgW="2095500" imgH="24130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981200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22092"/>
              </p:ext>
            </p:extLst>
          </p:nvPr>
        </p:nvGraphicFramePr>
        <p:xfrm>
          <a:off x="5073650" y="2541588"/>
          <a:ext cx="224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88" name="Equation" r:id="rId19" imgW="2247840" imgH="304560" progId="Equation.DSMT4">
                  <p:embed/>
                </p:oleObj>
              </mc:Choice>
              <mc:Fallback>
                <p:oleObj name="Equation" r:id="rId19" imgW="2247840" imgH="304560" progId="Equation.DSMT4">
                  <p:embed/>
                  <p:pic>
                    <p:nvPicPr>
                      <p:cNvPr id="0" name="Picture 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2541588"/>
                        <a:ext cx="2247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5067300" y="311213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89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11213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5067300" y="3950016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0" name="Equation" r:id="rId23" imgW="2235200" imgH="279400" progId="Equation.DSMT4">
                  <p:embed/>
                </p:oleObj>
              </mc:Choice>
              <mc:Fallback>
                <p:oleObj name="Equation" r:id="rId23" imgW="22352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950016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5067300" y="4787900"/>
          <a:ext cx="2857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1" name="Equation" r:id="rId25" imgW="2857500" imgH="673100" progId="Equation.DSMT4">
                  <p:embed/>
                </p:oleObj>
              </mc:Choice>
              <mc:Fallback>
                <p:oleObj name="Equation" r:id="rId25" imgW="2857500" imgH="6731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4787900"/>
                        <a:ext cx="2857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77675"/>
              </p:ext>
            </p:extLst>
          </p:nvPr>
        </p:nvGraphicFramePr>
        <p:xfrm>
          <a:off x="1171575" y="2071687"/>
          <a:ext cx="7058025" cy="341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4" name="Equation" r:id="rId3" imgW="7061200" imgH="3416300" progId="Equation.DSMT4">
                  <p:embed/>
                </p:oleObj>
              </mc:Choice>
              <mc:Fallback>
                <p:oleObj name="Equation" r:id="rId3" imgW="7061200" imgH="34163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2071687"/>
                        <a:ext cx="7058025" cy="341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 Solving Equations Involving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827"/>
          </a:xfrm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Solve the equation </a:t>
            </a:r>
          </a:p>
          <a:p>
            <a:pPr algn="just">
              <a:lnSpc>
                <a:spcPct val="200000"/>
              </a:lnSpc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370524"/>
              </p:ext>
            </p:extLst>
          </p:nvPr>
        </p:nvGraphicFramePr>
        <p:xfrm>
          <a:off x="3359150" y="1116013"/>
          <a:ext cx="1460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5" name="Equation" r:id="rId5" imgW="1460160" imgH="825480" progId="Equation.DSMT4">
                  <p:embed/>
                </p:oleObj>
              </mc:Choice>
              <mc:Fallback>
                <p:oleObj name="Equation" r:id="rId5" imgW="1460160" imgH="82548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1116013"/>
                        <a:ext cx="1460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1"/>
          <p:cNvGraphicFramePr>
            <a:graphicFrameLocks noChangeAspect="1"/>
          </p:cNvGraphicFramePr>
          <p:nvPr/>
        </p:nvGraphicFramePr>
        <p:xfrm>
          <a:off x="7261225" y="3348038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6" name="Equation" r:id="rId7" imgW="165028" imgH="228501" progId="Equation.DSMT4">
                  <p:embed/>
                </p:oleObj>
              </mc:Choice>
              <mc:Fallback>
                <p:oleObj name="Equation" r:id="rId7" imgW="165028" imgH="228501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3348038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10"/>
          <p:cNvGraphicFramePr>
            <a:graphicFrameLocks noChangeAspect="1"/>
          </p:cNvGraphicFramePr>
          <p:nvPr/>
        </p:nvGraphicFramePr>
        <p:xfrm>
          <a:off x="17811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7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12"/>
          <p:cNvGraphicFramePr>
            <a:graphicFrameLocks noChangeAspect="1"/>
          </p:cNvGraphicFramePr>
          <p:nvPr/>
        </p:nvGraphicFramePr>
        <p:xfrm>
          <a:off x="12223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8" name="Equation" r:id="rId11" imgW="203112" imgH="291973" progId="Equation.DSMT4">
                  <p:embed/>
                </p:oleObj>
              </mc:Choice>
              <mc:Fallback>
                <p:oleObj name="Equation" r:id="rId11" imgW="203112" imgH="291973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3"/>
          <p:cNvGraphicFramePr>
            <a:graphicFrameLocks noChangeAspect="1"/>
          </p:cNvGraphicFramePr>
          <p:nvPr/>
        </p:nvGraphicFramePr>
        <p:xfrm>
          <a:off x="25177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9"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4"/>
          <p:cNvGraphicFramePr>
            <a:graphicFrameLocks noChangeAspect="1"/>
          </p:cNvGraphicFramePr>
          <p:nvPr/>
        </p:nvGraphicFramePr>
        <p:xfrm>
          <a:off x="36099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0" name="Equation" r:id="rId15" imgW="203112" imgH="291973" progId="Equation.DSMT4">
                  <p:embed/>
                </p:oleObj>
              </mc:Choice>
              <mc:Fallback>
                <p:oleObj name="Equation" r:id="rId15" imgW="203112" imgH="291973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5"/>
          <p:cNvGraphicFramePr>
            <a:graphicFrameLocks noChangeAspect="1"/>
          </p:cNvGraphicFramePr>
          <p:nvPr/>
        </p:nvGraphicFramePr>
        <p:xfrm>
          <a:off x="2466975" y="51453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1" name="Equation" r:id="rId17" imgW="203112" imgH="291973" progId="Equation.DSMT4">
                  <p:embed/>
                </p:oleObj>
              </mc:Choice>
              <mc:Fallback>
                <p:oleObj name="Equation" r:id="rId17" imgW="203112" imgH="291973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51453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6"/>
          <p:cNvGraphicFramePr>
            <a:graphicFrameLocks noChangeAspect="1"/>
          </p:cNvGraphicFramePr>
          <p:nvPr/>
        </p:nvGraphicFramePr>
        <p:xfrm>
          <a:off x="3140075" y="514533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2" name="Equation" r:id="rId19" imgW="215806" imgH="279279" progId="Equation.DSMT4">
                  <p:embed/>
                </p:oleObj>
              </mc:Choice>
              <mc:Fallback>
                <p:oleObj name="Equation" r:id="rId19" imgW="215806" imgH="279279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5145331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7"/>
          <p:cNvGraphicFramePr>
            <a:graphicFrameLocks noChangeAspect="1"/>
          </p:cNvGraphicFramePr>
          <p:nvPr/>
        </p:nvGraphicFramePr>
        <p:xfrm>
          <a:off x="3609975" y="51580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3" name="Equation" r:id="rId21" imgW="203112" imgH="291973" progId="Equation.DSMT4">
                  <p:embed/>
                </p:oleObj>
              </mc:Choice>
              <mc:Fallback>
                <p:oleObj name="Equation" r:id="rId21" imgW="203112" imgH="291973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580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25"/>
          <p:cNvGraphicFramePr>
            <a:graphicFrameLocks noChangeAspect="1"/>
          </p:cNvGraphicFramePr>
          <p:nvPr/>
        </p:nvGraphicFramePr>
        <p:xfrm>
          <a:off x="35845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4" name="Equation" r:id="rId23" imgW="203112" imgH="291973" progId="Equation.DSMT4">
                  <p:embed/>
                </p:oleObj>
              </mc:Choice>
              <mc:Fallback>
                <p:oleObj name="Equation" r:id="rId23" imgW="203112" imgH="291973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4"/>
          <p:cNvGraphicFramePr>
            <a:graphicFrameLocks noChangeAspect="1"/>
          </p:cNvGraphicFramePr>
          <p:nvPr/>
        </p:nvGraphicFramePr>
        <p:xfrm>
          <a:off x="1422400" y="1376539"/>
          <a:ext cx="5561013" cy="277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79" name="Equation" r:id="rId3" imgW="5562600" imgH="2781300" progId="Equation.DSMT4">
                  <p:embed/>
                </p:oleObj>
              </mc:Choice>
              <mc:Fallback>
                <p:oleObj name="Equation" r:id="rId3" imgW="5562600" imgH="2781300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376539"/>
                        <a:ext cx="5561013" cy="277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</a:t>
            </a:r>
            <a:r>
              <a:rPr lang="en-US" dirty="0">
                <a:solidFill>
                  <a:schemeClr val="accent1"/>
                </a:solidFill>
              </a:rPr>
              <a:t>Solving Equations Involving </a:t>
            </a:r>
            <a:r>
              <a:rPr lang="en-US" dirty="0"/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4582" name="Object 10"/>
          <p:cNvGraphicFramePr>
            <a:graphicFrameLocks noChangeAspect="1"/>
          </p:cNvGraphicFramePr>
          <p:nvPr/>
        </p:nvGraphicFramePr>
        <p:xfrm>
          <a:off x="2492022" y="2908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0" name="Equation" r:id="rId5" imgW="203112" imgH="291973" progId="Equation.DSMT4">
                  <p:embed/>
                </p:oleObj>
              </mc:Choice>
              <mc:Fallback>
                <p:oleObj name="Equation" r:id="rId5" imgW="203112" imgH="291973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022" y="29083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6"/>
          <p:cNvGraphicFramePr>
            <a:graphicFrameLocks noChangeAspect="1"/>
          </p:cNvGraphicFramePr>
          <p:nvPr/>
        </p:nvGraphicFramePr>
        <p:xfrm>
          <a:off x="25682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1" name="Equation" r:id="rId7" imgW="215806" imgH="279279" progId="Equation.DSMT4">
                  <p:embed/>
                </p:oleObj>
              </mc:Choice>
              <mc:Fallback>
                <p:oleObj name="Equation" r:id="rId7" imgW="215806" imgH="279279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2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7"/>
          <p:cNvGraphicFramePr>
            <a:graphicFrameLocks noChangeAspect="1"/>
          </p:cNvGraphicFramePr>
          <p:nvPr/>
        </p:nvGraphicFramePr>
        <p:xfrm>
          <a:off x="1450622" y="1371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2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622" y="1371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8"/>
          <p:cNvGraphicFramePr>
            <a:graphicFrameLocks noChangeAspect="1"/>
          </p:cNvGraphicFramePr>
          <p:nvPr/>
        </p:nvGraphicFramePr>
        <p:xfrm>
          <a:off x="35588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3" name="Equation" r:id="rId10" imgW="215806" imgH="279279" progId="Equation.DSMT4">
                  <p:embed/>
                </p:oleObj>
              </mc:Choice>
              <mc:Fallback>
                <p:oleObj name="Equation" r:id="rId10" imgW="215806" imgH="279279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8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9"/>
          <p:cNvGraphicFramePr>
            <a:graphicFrameLocks noChangeAspect="1"/>
          </p:cNvGraphicFramePr>
          <p:nvPr/>
        </p:nvGraphicFramePr>
        <p:xfrm>
          <a:off x="3101622" y="1930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4" name="Equation" r:id="rId12" imgW="190500" imgH="279400" progId="Equation.DSMT4">
                  <p:embed/>
                </p:oleObj>
              </mc:Choice>
              <mc:Fallback>
                <p:oleObj name="Equation" r:id="rId12" imgW="190500" imgH="279400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19304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2"/>
          <p:cNvGraphicFramePr>
            <a:graphicFrameLocks noChangeAspect="1"/>
          </p:cNvGraphicFramePr>
          <p:nvPr/>
        </p:nvGraphicFramePr>
        <p:xfrm>
          <a:off x="3101622" y="2895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5"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2895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4"/>
          <p:cNvGraphicFramePr>
            <a:graphicFrameLocks noChangeAspect="1"/>
          </p:cNvGraphicFramePr>
          <p:nvPr/>
        </p:nvGraphicFramePr>
        <p:xfrm>
          <a:off x="6194425" y="269875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6" name="Equation" r:id="rId15" imgW="165028" imgH="228501" progId="Equation.DSMT4">
                  <p:embed/>
                </p:oleObj>
              </mc:Choice>
              <mc:Fallback>
                <p:oleObj name="Equation" r:id="rId15" imgW="165028" imgH="228501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2698750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5"/>
          <p:cNvGraphicFramePr>
            <a:graphicFrameLocks noChangeAspect="1"/>
          </p:cNvGraphicFramePr>
          <p:nvPr/>
        </p:nvGraphicFramePr>
        <p:xfrm>
          <a:off x="3025422" y="32766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7" name="Equation" r:id="rId17" imgW="228600" imgH="838200" progId="Equation.DSMT4">
                  <p:embed/>
                </p:oleObj>
              </mc:Choice>
              <mc:Fallback>
                <p:oleObj name="Equation" r:id="rId17" imgW="228600" imgH="8382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422" y="3276600"/>
                        <a:ext cx="228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6"/>
          <p:cNvGraphicFramePr>
            <a:graphicFrameLocks noChangeAspect="1"/>
          </p:cNvGraphicFramePr>
          <p:nvPr/>
        </p:nvGraphicFramePr>
        <p:xfrm>
          <a:off x="5140325" y="1403350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8" name="Equation" r:id="rId19" imgW="177569" imgH="215619" progId="Equation.DSMT4">
                  <p:embed/>
                </p:oleObj>
              </mc:Choice>
              <mc:Fallback>
                <p:oleObj name="Equation" r:id="rId19" imgW="177569" imgH="215619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1403350"/>
                        <a:ext cx="1778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of the form </a:t>
            </a:r>
            <a:r>
              <a:rPr lang="en-US" i="1" dirty="0">
                <a:solidFill>
                  <a:schemeClr val="tx1"/>
                </a:solidFill>
              </a:rPr>
              <a:t>ax</a:t>
            </a:r>
            <a:r>
              <a:rPr lang="en-US" i="0" dirty="0">
                <a:solidFill>
                  <a:schemeClr val="tx1"/>
                </a:solidFill>
              </a:rPr>
              <a:t> +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fontScale="92500" lnSpcReduction="10000"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sz="3000" i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Combine like terms on both sides of the equation. 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add the opposite of the constant </a:t>
            </a:r>
            <a:r>
              <a:rPr lang="en-US" sz="30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to both sides </a:t>
            </a:r>
            <a:r>
              <a:rPr lang="en-US" sz="3000" dirty="0">
                <a:solidFill>
                  <a:srgbClr val="000000"/>
                </a:solidFill>
              </a:rPr>
              <a:t>of the equation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14350" indent="-514350" eaLnBrk="0" hangingPunct="0">
              <a:buFont typeface="+mj-lt"/>
              <a:buAutoNum type="arabicPeriod" startAt="3"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multiplication</a:t>
            </a: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d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ivision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multiply both sides of the reciprocal of the coefficient of the variable (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or divide both sides by the coefficient itself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). The coefficient of the variable will become </a:t>
            </a:r>
            <a:r>
              <a:rPr lang="en-US" sz="300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1.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33400" indent="-533400" algn="just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your answer by substituting it for the variable in the original equation.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3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+ 3 =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marL="533400" indent="-533400" algn="just" eaLnBrk="0" hangingPunct="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5232400" y="2095500"/>
          <a:ext cx="207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2" name="Equation" r:id="rId3" imgW="2070100" imgH="304800" progId="Equation.DSMT4">
                  <p:embed/>
                </p:oleObj>
              </mc:Choice>
              <mc:Fallback>
                <p:oleObj name="Equation" r:id="rId3" imgW="2070100" imgH="304800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95500"/>
                        <a:ext cx="207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070100" y="2562225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" name="Equation" r:id="rId5" imgW="2641600" imgH="292100" progId="Equation.DSMT4">
                  <p:embed/>
                </p:oleObj>
              </mc:Choice>
              <mc:Fallback>
                <p:oleObj name="Equation" r:id="rId5" imgW="2641600" imgH="292100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2562225"/>
                        <a:ext cx="2641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990850" y="307975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4" name="Equation" r:id="rId7" imgW="1231366" imgH="291973" progId="Equation.DSMT4">
                  <p:embed/>
                </p:oleObj>
              </mc:Choice>
              <mc:Fallback>
                <p:oleObj name="Equation" r:id="rId7" imgW="1231366" imgH="291973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3079750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933700" y="3597275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5" name="Equation" r:id="rId9" imgW="1346200" imgH="838200" progId="Equation.DSMT4">
                  <p:embed/>
                </p:oleObj>
              </mc:Choice>
              <mc:Fallback>
                <p:oleObj name="Equation" r:id="rId9" imgW="1346200" imgH="8382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597275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162300" y="466090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6" name="Equation" r:id="rId11" imgW="889000" imgH="279400" progId="Equation.DSMT4">
                  <p:embed/>
                </p:oleObj>
              </mc:Choice>
              <mc:Fallback>
                <p:oleObj name="Equation" r:id="rId11" imgW="889000" imgH="2794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660900"/>
                        <a:ext cx="889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546350" y="204470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7" name="Equation" r:id="rId13" imgW="1688367" imgH="291973" progId="Equation.DSMT4">
                  <p:embed/>
                </p:oleObj>
              </mc:Choice>
              <mc:Fallback>
                <p:oleObj name="Equation" r:id="rId13" imgW="1688367" imgH="291973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2044700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232400" y="2562225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8" name="Equation" r:id="rId15" imgW="2133600" imgH="304800" progId="Equation.DSMT4">
                  <p:embed/>
                </p:oleObj>
              </mc:Choice>
              <mc:Fallback>
                <p:oleObj name="Equation" r:id="rId15" imgW="2133600" imgH="3048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562225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5232400" y="3079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9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079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232400" y="3876675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" name="Equation" r:id="rId19" imgW="2235200" imgH="279400" progId="Equation.DSMT4">
                  <p:embed/>
                </p:oleObj>
              </mc:Choice>
              <mc:Fallback>
                <p:oleObj name="Equation" r:id="rId19" imgW="2235200" imgH="27940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876675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5232400" y="46609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46609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343150" y="1374175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2" name="Equation" r:id="rId3" imgW="1688367" imgH="291973" progId="Equation.DSMT4">
                  <p:embed/>
                </p:oleObj>
              </mc:Choice>
              <mc:Fallback>
                <p:oleObj name="Equation" r:id="rId3" imgW="1688367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1374175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892300" y="1600200"/>
          <a:ext cx="2184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" name="Equation" r:id="rId5" imgW="2184400" imgH="800100" progId="Equation.DSMT4">
                  <p:embed/>
                </p:oleObj>
              </mc:Choice>
              <mc:Fallback>
                <p:oleObj name="Equation" r:id="rId5" imgW="2184400" imgH="800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600200"/>
                        <a:ext cx="2184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165350" y="2228850"/>
          <a:ext cx="1930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" name="Equation" r:id="rId7" imgW="1930400" imgH="787400" progId="Equation.DSMT4">
                  <p:embed/>
                </p:oleObj>
              </mc:Choice>
              <mc:Fallback>
                <p:oleObj name="Equation" r:id="rId7" imgW="1930400" imgH="7874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2228850"/>
                        <a:ext cx="1930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616200" y="32766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" name="Equation" r:id="rId9" imgW="1447172" imgH="291973" progId="Equation.DSMT4">
                  <p:embed/>
                </p:oleObj>
              </mc:Choice>
              <mc:Fallback>
                <p:oleObj name="Equation" r:id="rId9" imgW="1447172" imgH="291973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276600"/>
                        <a:ext cx="1447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419600" y="20574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" name="Equation" r:id="rId11" imgW="1854200" imgH="241300" progId="Equation.DSMT4">
                  <p:embed/>
                </p:oleObj>
              </mc:Choice>
              <mc:Fallback>
                <p:oleObj name="Equation" r:id="rId11" imgW="1854200" imgH="2413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0574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419600" y="27051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7051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51509"/>
              </p:ext>
            </p:extLst>
          </p:nvPr>
        </p:nvGraphicFramePr>
        <p:xfrm>
          <a:off x="4394200" y="32766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" name="Equation" r:id="rId15" imgW="1638000" imgH="291960" progId="Equation.DSMT4">
                  <p:embed/>
                </p:oleObj>
              </mc:Choice>
              <mc:Fallback>
                <p:oleObj name="Equation" r:id="rId15" imgW="1638000" imgH="29196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276600"/>
                        <a:ext cx="163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–26 = 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– 14 –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438400" y="2062162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2" name="Equation" r:id="rId3" imgW="2578100" imgH="355600" progId="Equation.DSMT4">
                  <p:embed/>
                </p:oleObj>
              </mc:Choice>
              <mc:Fallback>
                <p:oleObj name="Equation" r:id="rId3" imgW="2578100" imgH="355600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062162"/>
                        <a:ext cx="2578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432050" y="2625090"/>
          <a:ext cx="212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3" name="Equation" r:id="rId5" imgW="2120900" imgH="355600" progId="Equation.DSMT4">
                  <p:embed/>
                </p:oleObj>
              </mc:Choice>
              <mc:Fallback>
                <p:oleObj name="Equation" r:id="rId5" imgW="2120900" imgH="355600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2625090"/>
                        <a:ext cx="2120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03400" y="3188018"/>
          <a:ext cx="337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4" name="Equation" r:id="rId7" imgW="3378200" imgH="355600" progId="Equation.DSMT4">
                  <p:embed/>
                </p:oleObj>
              </mc:Choice>
              <mc:Fallback>
                <p:oleObj name="Equation" r:id="rId7" imgW="3378200" imgH="355600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188018"/>
                        <a:ext cx="3378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19350" y="3750946"/>
          <a:ext cx="144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5" name="Equation" r:id="rId9" imgW="1447172" imgH="355446" progId="Equation.DSMT4">
                  <p:embed/>
                </p:oleObj>
              </mc:Choice>
              <mc:Fallback>
                <p:oleObj name="Equation" r:id="rId9" imgW="1447172" imgH="355446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750946"/>
                        <a:ext cx="1447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362200" y="4313874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6" name="Equation" r:id="rId11" imgW="1562100" imgH="838200" progId="Equation.DSMT4">
                  <p:embed/>
                </p:oleObj>
              </mc:Choice>
              <mc:Fallback>
                <p:oleObj name="Equation" r:id="rId11" imgW="1562100" imgH="838200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313874"/>
                        <a:ext cx="1562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806700" y="5359400"/>
          <a:ext cx="673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7" name="Equation" r:id="rId13" imgW="672808" imgH="355446" progId="Equation.DSMT4">
                  <p:embed/>
                </p:oleObj>
              </mc:Choice>
              <mc:Fallback>
                <p:oleObj name="Equation" r:id="rId13" imgW="672808" imgH="355446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5359400"/>
                        <a:ext cx="673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549900" y="21336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8" name="Equation" r:id="rId15" imgW="2032000" imgH="279400" progId="Equation.DSMT4">
                  <p:embed/>
                </p:oleObj>
              </mc:Choice>
              <mc:Fallback>
                <p:oleObj name="Equation" r:id="rId15" imgW="2032000" imgH="27940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1336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549900" y="266700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" name="Equation" r:id="rId17" imgW="2044700" imgH="241300" progId="Equation.DSMT4">
                  <p:embed/>
                </p:oleObj>
              </mc:Choice>
              <mc:Fallback>
                <p:oleObj name="Equation" r:id="rId17" imgW="2044700" imgH="24130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66700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549900" y="3213418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" name="Equation" r:id="rId19" imgW="2133600" imgH="304800" progId="Equation.DSMT4">
                  <p:embed/>
                </p:oleObj>
              </mc:Choice>
              <mc:Fallback>
                <p:oleObj name="Equation" r:id="rId19" imgW="2133600" imgH="30480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213418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549900" y="378904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789046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5549900" y="4580574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2" name="Equation" r:id="rId23" imgW="2374900" imgH="304800" progId="Equation.DSMT4">
                  <p:embed/>
                </p:oleObj>
              </mc:Choice>
              <mc:Fallback>
                <p:oleObj name="Equation" r:id="rId23" imgW="2374900" imgH="3048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580574"/>
                        <a:ext cx="237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5549900" y="53975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3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53975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55810" y="1343025"/>
          <a:ext cx="2603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" name="Equation" r:id="rId3" imgW="2603500" imgH="355600" progId="Equation.DSMT4">
                  <p:embed/>
                </p:oleObj>
              </mc:Choice>
              <mc:Fallback>
                <p:oleObj name="Equation" r:id="rId3" imgW="2603500" imgH="3556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810" y="1343025"/>
                        <a:ext cx="2603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191181"/>
              </p:ext>
            </p:extLst>
          </p:nvPr>
        </p:nvGraphicFramePr>
        <p:xfrm>
          <a:off x="1930400" y="1485900"/>
          <a:ext cx="2971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" name="Equation" r:id="rId5" imgW="2962080" imgH="1014840" progId="Equation.3">
                  <p:embed/>
                </p:oleObj>
              </mc:Choice>
              <mc:Fallback>
                <p:oleObj name="Equation" r:id="rId5" imgW="2962080" imgH="1014840" progId="Equation.3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485900"/>
                        <a:ext cx="2971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753812"/>
              </p:ext>
            </p:extLst>
          </p:nvPr>
        </p:nvGraphicFramePr>
        <p:xfrm>
          <a:off x="1841500" y="2286000"/>
          <a:ext cx="2578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" name="Equation" r:id="rId7" imgW="2577960" imgH="787320" progId="Equation.DSMT4">
                  <p:embed/>
                </p:oleObj>
              </mc:Choice>
              <mc:Fallback>
                <p:oleObj name="Equation" r:id="rId7" imgW="2577960" imgH="78732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286000"/>
                        <a:ext cx="2578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841500" y="32512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" name="Equation" r:id="rId9" imgW="1497950" imgH="291973" progId="Equation.DSMT4">
                  <p:embed/>
                </p:oleObj>
              </mc:Choice>
              <mc:Fallback>
                <p:oleObj name="Equation" r:id="rId9" imgW="1497950" imgH="291973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251200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232400" y="2057400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" name="Equation" r:id="rId11" imgW="1701800" imgH="279400" progId="Equation.DSMT4">
                  <p:embed/>
                </p:oleObj>
              </mc:Choice>
              <mc:Fallback>
                <p:oleObj name="Equation" r:id="rId11" imgW="1701800" imgH="2794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57400"/>
                        <a:ext cx="1701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232400" y="2743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743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92608"/>
              </p:ext>
            </p:extLst>
          </p:nvPr>
        </p:nvGraphicFramePr>
        <p:xfrm>
          <a:off x="5213350" y="32829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" name="Equation" r:id="rId15" imgW="1612800" imgH="228600" progId="Equation.DSMT4">
                  <p:embed/>
                </p:oleObj>
              </mc:Choice>
              <mc:Fallback>
                <p:oleObj name="Equation" r:id="rId15" imgW="1612800" imgH="2286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32829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971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16.53 – 18.2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– 6.23 = 1.2</a:t>
            </a:r>
            <a:endParaRPr lang="en-US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037825"/>
              </p:ext>
            </p:extLst>
          </p:nvPr>
        </p:nvGraphicFramePr>
        <p:xfrm>
          <a:off x="1162050" y="2303426"/>
          <a:ext cx="346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4" name="Equation" r:id="rId3" imgW="3456000" imgH="283320" progId="Equation.DSMT4">
                  <p:embed/>
                </p:oleObj>
              </mc:Choice>
              <mc:Fallback>
                <p:oleObj name="Equation" r:id="rId3" imgW="3456000" imgH="283320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2303426"/>
                        <a:ext cx="346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37013"/>
              </p:ext>
            </p:extLst>
          </p:nvPr>
        </p:nvGraphicFramePr>
        <p:xfrm>
          <a:off x="1136650" y="395763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5" name="Equation" r:id="rId5" imgW="3483360" imgH="283320" progId="Equation.3">
                  <p:embed/>
                </p:oleObj>
              </mc:Choice>
              <mc:Fallback>
                <p:oleObj name="Equation" r:id="rId5" imgW="3483360" imgH="283320" progId="Equation.3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395763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226235"/>
              </p:ext>
            </p:extLst>
          </p:nvPr>
        </p:nvGraphicFramePr>
        <p:xfrm>
          <a:off x="2032000" y="4575175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6" name="Equation" r:id="rId7" imgW="2678760" imgH="283320" progId="Equation.3">
                  <p:embed/>
                </p:oleObj>
              </mc:Choice>
              <mc:Fallback>
                <p:oleObj name="Equation" r:id="rId7" imgW="2678760" imgH="283320" progId="Equation.3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75175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372100" y="2320925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7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2320925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372100" y="3048000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8" name="Equation" r:id="rId11" imgW="3695700" imgH="647700" progId="Equation.DSMT4">
                  <p:embed/>
                </p:oleObj>
              </mc:Choice>
              <mc:Fallback>
                <p:oleObj name="Equation" r:id="rId11" imgW="3695700" imgH="6477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048000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372100" y="39639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9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9639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372100" y="4601368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0" name="Equation" r:id="rId15" imgW="2095500" imgH="241300" progId="Equation.DSMT4">
                  <p:embed/>
                </p:oleObj>
              </mc:Choice>
              <mc:Fallback>
                <p:oleObj name="Equation" r:id="rId15" imgW="2095500" imgH="241300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4601368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369488"/>
              </p:ext>
            </p:extLst>
          </p:nvPr>
        </p:nvGraphicFramePr>
        <p:xfrm>
          <a:off x="5353050" y="5177233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1" name="Equation" r:id="rId17" imgW="2603160" imgH="304560" progId="Equation.DSMT4">
                  <p:embed/>
                </p:oleObj>
              </mc:Choice>
              <mc:Fallback>
                <p:oleObj name="Equation" r:id="rId17" imgW="2603160" imgH="304560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3050" y="5177233"/>
                        <a:ext cx="260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2F3EB683-FA51-4A53-A081-CBEF38FD41C5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31" y="5115591"/>
            <a:ext cx="4546600" cy="2921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F1C7B152-158F-4236-B224-AC6BBAAF84C4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32" y="3048922"/>
            <a:ext cx="4965700" cy="36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416</Words>
  <Application>Microsoft Office PowerPoint</Application>
  <PresentationFormat>On-screen Show (4:3)</PresentationFormat>
  <Paragraphs>49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Office Theme</vt:lpstr>
      <vt:lpstr>Equation</vt:lpstr>
      <vt:lpstr>Section 9.2</vt:lpstr>
      <vt:lpstr>Objectives</vt:lpstr>
      <vt:lpstr>Procedure for Solving Linear Equations that Simplify to the Form ax + b = c </vt:lpstr>
      <vt:lpstr>Procedure for Solving Linear Equations that Simplify to the Form ax + b = c </vt:lpstr>
      <vt:lpstr>Example 1:  Solving Linear Equations of the Form ax + b = c</vt:lpstr>
      <vt:lpstr>Example 1:  Solving Linear Equations of the Form ax + b = c (cont.)</vt:lpstr>
      <vt:lpstr>Example 2:  Solving Linear Equations of the Form ax + b = c</vt:lpstr>
      <vt:lpstr>Example 2:  Solving Linear Equations of the Form ax + b = c (cont.)</vt:lpstr>
      <vt:lpstr>Example 3:  Solving Linear Equations Involving Decimals</vt:lpstr>
      <vt:lpstr>Example 3:  Solving Linear Equations Involving Decimals (cont.)</vt:lpstr>
      <vt:lpstr>Example 4:  Solving Linear Equations Involving Decimals</vt:lpstr>
      <vt:lpstr>Example 4:  Solving Linear Equations Involving Decimals (cont.)</vt:lpstr>
      <vt:lpstr>Example 5:  Solving Linear Equations Involving  Fractions</vt:lpstr>
      <vt:lpstr>Example 5:  Solving Linear Equations Involving Fractions (cont.)</vt:lpstr>
      <vt:lpstr>Example 5:  Solving Linear Equations Involving Fractions (cont.)</vt:lpstr>
      <vt:lpstr>Example 6:  Solving Linear Equations Involving Fractions</vt:lpstr>
      <vt:lpstr>Example 6:  Solving Linear Equations Involving Fractions (cont.)</vt:lpstr>
      <vt:lpstr>Completion Example 7:  Solving Equations Involving Fractions</vt:lpstr>
      <vt:lpstr>Completion Example 7: Solving Equations Involving Fractions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125</cp:revision>
  <dcterms:created xsi:type="dcterms:W3CDTF">2013-04-26T14:43:13Z</dcterms:created>
  <dcterms:modified xsi:type="dcterms:W3CDTF">2018-08-16T22:29:44Z</dcterms:modified>
</cp:coreProperties>
</file>