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258" r:id="rId3"/>
    <p:sldId id="259" r:id="rId4"/>
    <p:sldId id="260" r:id="rId5"/>
    <p:sldId id="261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1" r:id="rId23"/>
    <p:sldId id="282" r:id="rId24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7"/>
      <p:bold r:id="rId28"/>
      <p:italic r:id="rId29"/>
      <p:boldItalic r:id="rId3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na Tavormina" initials="AT" lastIdx="1" clrIdx="0">
    <p:extLst>
      <p:ext uri="{19B8F6BF-5375-455C-9EA6-DF929625EA0E}">
        <p15:presenceInfo xmlns:p15="http://schemas.microsoft.com/office/powerpoint/2012/main" userId="S-1-5-21-1482476501-413027322-842925246-2743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2D7D9F"/>
    <a:srgbClr val="1F497D"/>
    <a:srgbClr val="000099"/>
    <a:srgbClr val="366092"/>
    <a:srgbClr val="1F49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275" autoAdjust="0"/>
    <p:restoredTop sz="96853" autoAdjust="0"/>
  </p:normalViewPr>
  <p:slideViewPr>
    <p:cSldViewPr>
      <p:cViewPr varScale="1">
        <p:scale>
          <a:sx n="105" d="100"/>
          <a:sy n="105" d="100"/>
        </p:scale>
        <p:origin x="966" y="11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776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13" Type="http://schemas.openxmlformats.org/officeDocument/2006/relationships/image" Target="../media/image14.wmf"/><Relationship Id="rId3" Type="http://schemas.openxmlformats.org/officeDocument/2006/relationships/image" Target="../media/image4.wmf"/><Relationship Id="rId7" Type="http://schemas.openxmlformats.org/officeDocument/2006/relationships/image" Target="../media/image8.wmf"/><Relationship Id="rId12" Type="http://schemas.openxmlformats.org/officeDocument/2006/relationships/image" Target="../media/image13.wmf"/><Relationship Id="rId2" Type="http://schemas.openxmlformats.org/officeDocument/2006/relationships/image" Target="../media/image3.wmf"/><Relationship Id="rId1" Type="http://schemas.openxmlformats.org/officeDocument/2006/relationships/image" Target="../media/image2.wmf"/><Relationship Id="rId6" Type="http://schemas.openxmlformats.org/officeDocument/2006/relationships/image" Target="../media/image7.wmf"/><Relationship Id="rId11" Type="http://schemas.openxmlformats.org/officeDocument/2006/relationships/image" Target="../media/image12.wmf"/><Relationship Id="rId5" Type="http://schemas.openxmlformats.org/officeDocument/2006/relationships/image" Target="../media/image6.wmf"/><Relationship Id="rId15" Type="http://schemas.openxmlformats.org/officeDocument/2006/relationships/image" Target="../media/image16.wmf"/><Relationship Id="rId10" Type="http://schemas.openxmlformats.org/officeDocument/2006/relationships/image" Target="../media/image11.wmf"/><Relationship Id="rId4" Type="http://schemas.openxmlformats.org/officeDocument/2006/relationships/image" Target="../media/image5.wmf"/><Relationship Id="rId9" Type="http://schemas.openxmlformats.org/officeDocument/2006/relationships/image" Target="../media/image10.wmf"/><Relationship Id="rId14" Type="http://schemas.openxmlformats.org/officeDocument/2006/relationships/image" Target="../media/image15.wmf"/></Relationships>
</file>

<file path=ppt/drawings/_rels/vmlDrawing10.vml.rels><?xml version="1.0" encoding="UTF-8" standalone="yes"?>
<Relationships xmlns="http://schemas.openxmlformats.org/package/2006/relationships"><Relationship Id="rId8" Type="http://schemas.openxmlformats.org/officeDocument/2006/relationships/image" Target="../media/image99.wmf"/><Relationship Id="rId3" Type="http://schemas.openxmlformats.org/officeDocument/2006/relationships/image" Target="../media/image94.wmf"/><Relationship Id="rId7" Type="http://schemas.openxmlformats.org/officeDocument/2006/relationships/image" Target="../media/image98.wmf"/><Relationship Id="rId2" Type="http://schemas.openxmlformats.org/officeDocument/2006/relationships/image" Target="../media/image93.wmf"/><Relationship Id="rId1" Type="http://schemas.openxmlformats.org/officeDocument/2006/relationships/image" Target="../media/image92.wmf"/><Relationship Id="rId6" Type="http://schemas.openxmlformats.org/officeDocument/2006/relationships/image" Target="../media/image97.wmf"/><Relationship Id="rId5" Type="http://schemas.openxmlformats.org/officeDocument/2006/relationships/image" Target="../media/image96.wmf"/><Relationship Id="rId10" Type="http://schemas.openxmlformats.org/officeDocument/2006/relationships/image" Target="../media/image101.wmf"/><Relationship Id="rId4" Type="http://schemas.openxmlformats.org/officeDocument/2006/relationships/image" Target="../media/image95.wmf"/><Relationship Id="rId9" Type="http://schemas.openxmlformats.org/officeDocument/2006/relationships/image" Target="../media/image100.wmf"/></Relationships>
</file>

<file path=ppt/drawings/_rels/vmlDrawing1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wmf"/><Relationship Id="rId3" Type="http://schemas.openxmlformats.org/officeDocument/2006/relationships/image" Target="../media/image104.wmf"/><Relationship Id="rId7" Type="http://schemas.openxmlformats.org/officeDocument/2006/relationships/image" Target="../media/image108.wmf"/><Relationship Id="rId2" Type="http://schemas.openxmlformats.org/officeDocument/2006/relationships/image" Target="../media/image103.wmf"/><Relationship Id="rId1" Type="http://schemas.openxmlformats.org/officeDocument/2006/relationships/image" Target="../media/image102.wmf"/><Relationship Id="rId6" Type="http://schemas.openxmlformats.org/officeDocument/2006/relationships/image" Target="../media/image107.wmf"/><Relationship Id="rId5" Type="http://schemas.openxmlformats.org/officeDocument/2006/relationships/image" Target="../media/image106.wmf"/><Relationship Id="rId4" Type="http://schemas.openxmlformats.org/officeDocument/2006/relationships/image" Target="../media/image105.wmf"/><Relationship Id="rId9" Type="http://schemas.openxmlformats.org/officeDocument/2006/relationships/image" Target="../media/image110.wmf"/></Relationships>
</file>

<file path=ppt/drawings/_rels/vmlDrawing1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18.wmf"/><Relationship Id="rId3" Type="http://schemas.openxmlformats.org/officeDocument/2006/relationships/image" Target="../media/image113.wmf"/><Relationship Id="rId7" Type="http://schemas.openxmlformats.org/officeDocument/2006/relationships/image" Target="../media/image117.wmf"/><Relationship Id="rId2" Type="http://schemas.openxmlformats.org/officeDocument/2006/relationships/image" Target="../media/image112.wmf"/><Relationship Id="rId1" Type="http://schemas.openxmlformats.org/officeDocument/2006/relationships/image" Target="../media/image111.wmf"/><Relationship Id="rId6" Type="http://schemas.openxmlformats.org/officeDocument/2006/relationships/image" Target="../media/image116.wmf"/><Relationship Id="rId5" Type="http://schemas.openxmlformats.org/officeDocument/2006/relationships/image" Target="../media/image115.wmf"/><Relationship Id="rId10" Type="http://schemas.openxmlformats.org/officeDocument/2006/relationships/image" Target="../media/image120.wmf"/><Relationship Id="rId4" Type="http://schemas.openxmlformats.org/officeDocument/2006/relationships/image" Target="../media/image114.wmf"/><Relationship Id="rId9" Type="http://schemas.openxmlformats.org/officeDocument/2006/relationships/image" Target="../media/image119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2.wmf"/><Relationship Id="rId1" Type="http://schemas.openxmlformats.org/officeDocument/2006/relationships/image" Target="../media/image121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3.wmf"/></Relationships>
</file>

<file path=ppt/drawings/_rels/vmlDrawing15.vml.rels><?xml version="1.0" encoding="UTF-8" standalone="yes"?>
<Relationships xmlns="http://schemas.openxmlformats.org/package/2006/relationships"><Relationship Id="rId8" Type="http://schemas.openxmlformats.org/officeDocument/2006/relationships/image" Target="../media/image131.wmf"/><Relationship Id="rId13" Type="http://schemas.openxmlformats.org/officeDocument/2006/relationships/image" Target="../media/image136.wmf"/><Relationship Id="rId3" Type="http://schemas.openxmlformats.org/officeDocument/2006/relationships/image" Target="../media/image126.wmf"/><Relationship Id="rId7" Type="http://schemas.openxmlformats.org/officeDocument/2006/relationships/image" Target="../media/image130.wmf"/><Relationship Id="rId12" Type="http://schemas.openxmlformats.org/officeDocument/2006/relationships/image" Target="../media/image135.wmf"/><Relationship Id="rId2" Type="http://schemas.openxmlformats.org/officeDocument/2006/relationships/image" Target="../media/image125.wmf"/><Relationship Id="rId1" Type="http://schemas.openxmlformats.org/officeDocument/2006/relationships/image" Target="../media/image124.wmf"/><Relationship Id="rId6" Type="http://schemas.openxmlformats.org/officeDocument/2006/relationships/image" Target="../media/image129.wmf"/><Relationship Id="rId11" Type="http://schemas.openxmlformats.org/officeDocument/2006/relationships/image" Target="../media/image134.wmf"/><Relationship Id="rId5" Type="http://schemas.openxmlformats.org/officeDocument/2006/relationships/image" Target="../media/image128.wmf"/><Relationship Id="rId15" Type="http://schemas.openxmlformats.org/officeDocument/2006/relationships/image" Target="../media/image138.wmf"/><Relationship Id="rId10" Type="http://schemas.openxmlformats.org/officeDocument/2006/relationships/image" Target="../media/image133.wmf"/><Relationship Id="rId4" Type="http://schemas.openxmlformats.org/officeDocument/2006/relationships/image" Target="../media/image127.wmf"/><Relationship Id="rId9" Type="http://schemas.openxmlformats.org/officeDocument/2006/relationships/image" Target="../media/image132.wmf"/><Relationship Id="rId14" Type="http://schemas.openxmlformats.org/officeDocument/2006/relationships/image" Target="../media/image137.wmf"/></Relationships>
</file>

<file path=ppt/drawings/_rels/vmlDrawing16.vml.rels><?xml version="1.0" encoding="UTF-8" standalone="yes"?>
<Relationships xmlns="http://schemas.openxmlformats.org/package/2006/relationships"><Relationship Id="rId8" Type="http://schemas.openxmlformats.org/officeDocument/2006/relationships/image" Target="../media/image146.wmf"/><Relationship Id="rId3" Type="http://schemas.openxmlformats.org/officeDocument/2006/relationships/image" Target="../media/image141.wmf"/><Relationship Id="rId7" Type="http://schemas.openxmlformats.org/officeDocument/2006/relationships/image" Target="../media/image145.wmf"/><Relationship Id="rId2" Type="http://schemas.openxmlformats.org/officeDocument/2006/relationships/image" Target="../media/image140.wmf"/><Relationship Id="rId1" Type="http://schemas.openxmlformats.org/officeDocument/2006/relationships/image" Target="../media/image139.wmf"/><Relationship Id="rId6" Type="http://schemas.openxmlformats.org/officeDocument/2006/relationships/image" Target="../media/image144.wmf"/><Relationship Id="rId11" Type="http://schemas.openxmlformats.org/officeDocument/2006/relationships/image" Target="../media/image149.wmf"/><Relationship Id="rId5" Type="http://schemas.openxmlformats.org/officeDocument/2006/relationships/image" Target="../media/image143.wmf"/><Relationship Id="rId10" Type="http://schemas.openxmlformats.org/officeDocument/2006/relationships/image" Target="../media/image148.wmf"/><Relationship Id="rId4" Type="http://schemas.openxmlformats.org/officeDocument/2006/relationships/image" Target="../media/image142.wmf"/><Relationship Id="rId9" Type="http://schemas.openxmlformats.org/officeDocument/2006/relationships/image" Target="../media/image147.wmf"/></Relationships>
</file>

<file path=ppt/drawings/_rels/vmlDrawing17.vml.rels><?xml version="1.0" encoding="UTF-8" standalone="yes"?>
<Relationships xmlns="http://schemas.openxmlformats.org/package/2006/relationships"><Relationship Id="rId8" Type="http://schemas.openxmlformats.org/officeDocument/2006/relationships/image" Target="../media/image157.wmf"/><Relationship Id="rId13" Type="http://schemas.openxmlformats.org/officeDocument/2006/relationships/image" Target="../media/image162.wmf"/><Relationship Id="rId3" Type="http://schemas.openxmlformats.org/officeDocument/2006/relationships/image" Target="../media/image152.wmf"/><Relationship Id="rId7" Type="http://schemas.openxmlformats.org/officeDocument/2006/relationships/image" Target="../media/image156.wmf"/><Relationship Id="rId12" Type="http://schemas.openxmlformats.org/officeDocument/2006/relationships/image" Target="../media/image161.wmf"/><Relationship Id="rId2" Type="http://schemas.openxmlformats.org/officeDocument/2006/relationships/image" Target="../media/image151.wmf"/><Relationship Id="rId1" Type="http://schemas.openxmlformats.org/officeDocument/2006/relationships/image" Target="../media/image150.wmf"/><Relationship Id="rId6" Type="http://schemas.openxmlformats.org/officeDocument/2006/relationships/image" Target="../media/image155.wmf"/><Relationship Id="rId11" Type="http://schemas.openxmlformats.org/officeDocument/2006/relationships/image" Target="../media/image160.wmf"/><Relationship Id="rId5" Type="http://schemas.openxmlformats.org/officeDocument/2006/relationships/image" Target="../media/image154.wmf"/><Relationship Id="rId10" Type="http://schemas.openxmlformats.org/officeDocument/2006/relationships/image" Target="../media/image159.wmf"/><Relationship Id="rId4" Type="http://schemas.openxmlformats.org/officeDocument/2006/relationships/image" Target="../media/image153.wmf"/><Relationship Id="rId9" Type="http://schemas.openxmlformats.org/officeDocument/2006/relationships/image" Target="../media/image158.wmf"/><Relationship Id="rId14" Type="http://schemas.openxmlformats.org/officeDocument/2006/relationships/image" Target="../media/image163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7" Type="http://schemas.openxmlformats.org/officeDocument/2006/relationships/image" Target="../media/image23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Relationship Id="rId6" Type="http://schemas.openxmlformats.org/officeDocument/2006/relationships/image" Target="../media/image22.wmf"/><Relationship Id="rId5" Type="http://schemas.openxmlformats.org/officeDocument/2006/relationships/image" Target="../media/image21.wmf"/><Relationship Id="rId4" Type="http://schemas.openxmlformats.org/officeDocument/2006/relationships/image" Target="../media/image20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13" Type="http://schemas.openxmlformats.org/officeDocument/2006/relationships/image" Target="../media/image36.wmf"/><Relationship Id="rId3" Type="http://schemas.openxmlformats.org/officeDocument/2006/relationships/image" Target="../media/image26.wmf"/><Relationship Id="rId7" Type="http://schemas.openxmlformats.org/officeDocument/2006/relationships/image" Target="../media/image30.wmf"/><Relationship Id="rId12" Type="http://schemas.openxmlformats.org/officeDocument/2006/relationships/image" Target="../media/image35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Relationship Id="rId6" Type="http://schemas.openxmlformats.org/officeDocument/2006/relationships/image" Target="../media/image29.wmf"/><Relationship Id="rId11" Type="http://schemas.openxmlformats.org/officeDocument/2006/relationships/image" Target="../media/image34.wmf"/><Relationship Id="rId5" Type="http://schemas.openxmlformats.org/officeDocument/2006/relationships/image" Target="../media/image28.wmf"/><Relationship Id="rId10" Type="http://schemas.openxmlformats.org/officeDocument/2006/relationships/image" Target="../media/image33.wmf"/><Relationship Id="rId4" Type="http://schemas.openxmlformats.org/officeDocument/2006/relationships/image" Target="../media/image27.wmf"/><Relationship Id="rId9" Type="http://schemas.openxmlformats.org/officeDocument/2006/relationships/image" Target="../media/image32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7" Type="http://schemas.openxmlformats.org/officeDocument/2006/relationships/image" Target="../media/image43.wmf"/><Relationship Id="rId2" Type="http://schemas.openxmlformats.org/officeDocument/2006/relationships/image" Target="../media/image38.wmf"/><Relationship Id="rId1" Type="http://schemas.openxmlformats.org/officeDocument/2006/relationships/image" Target="../media/image37.wmf"/><Relationship Id="rId6" Type="http://schemas.openxmlformats.org/officeDocument/2006/relationships/image" Target="../media/image42.wmf"/><Relationship Id="rId5" Type="http://schemas.openxmlformats.org/officeDocument/2006/relationships/image" Target="../media/image41.wmf"/><Relationship Id="rId4" Type="http://schemas.openxmlformats.org/officeDocument/2006/relationships/image" Target="../media/image40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51.wmf"/><Relationship Id="rId3" Type="http://schemas.openxmlformats.org/officeDocument/2006/relationships/image" Target="../media/image46.wmf"/><Relationship Id="rId7" Type="http://schemas.openxmlformats.org/officeDocument/2006/relationships/image" Target="../media/image50.wmf"/><Relationship Id="rId2" Type="http://schemas.openxmlformats.org/officeDocument/2006/relationships/image" Target="../media/image45.wmf"/><Relationship Id="rId1" Type="http://schemas.openxmlformats.org/officeDocument/2006/relationships/image" Target="../media/image44.wmf"/><Relationship Id="rId6" Type="http://schemas.openxmlformats.org/officeDocument/2006/relationships/image" Target="../media/image49.wmf"/><Relationship Id="rId11" Type="http://schemas.openxmlformats.org/officeDocument/2006/relationships/image" Target="../media/image54.wmf"/><Relationship Id="rId5" Type="http://schemas.openxmlformats.org/officeDocument/2006/relationships/image" Target="../media/image48.wmf"/><Relationship Id="rId10" Type="http://schemas.openxmlformats.org/officeDocument/2006/relationships/image" Target="../media/image53.wmf"/><Relationship Id="rId4" Type="http://schemas.openxmlformats.org/officeDocument/2006/relationships/image" Target="../media/image47.wmf"/><Relationship Id="rId9" Type="http://schemas.openxmlformats.org/officeDocument/2006/relationships/image" Target="../media/image52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57.wmf"/><Relationship Id="rId7" Type="http://schemas.openxmlformats.org/officeDocument/2006/relationships/image" Target="../media/image61.wmf"/><Relationship Id="rId2" Type="http://schemas.openxmlformats.org/officeDocument/2006/relationships/image" Target="../media/image56.wmf"/><Relationship Id="rId1" Type="http://schemas.openxmlformats.org/officeDocument/2006/relationships/image" Target="../media/image55.wmf"/><Relationship Id="rId6" Type="http://schemas.openxmlformats.org/officeDocument/2006/relationships/image" Target="../media/image60.wmf"/><Relationship Id="rId5" Type="http://schemas.openxmlformats.org/officeDocument/2006/relationships/image" Target="../media/image59.wmf"/><Relationship Id="rId4" Type="http://schemas.openxmlformats.org/officeDocument/2006/relationships/image" Target="../media/image58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64.wmf"/><Relationship Id="rId7" Type="http://schemas.openxmlformats.org/officeDocument/2006/relationships/image" Target="../media/image68.wmf"/><Relationship Id="rId2" Type="http://schemas.openxmlformats.org/officeDocument/2006/relationships/image" Target="../media/image63.wmf"/><Relationship Id="rId1" Type="http://schemas.openxmlformats.org/officeDocument/2006/relationships/image" Target="../media/image62.wmf"/><Relationship Id="rId6" Type="http://schemas.openxmlformats.org/officeDocument/2006/relationships/image" Target="../media/image67.wmf"/><Relationship Id="rId5" Type="http://schemas.openxmlformats.org/officeDocument/2006/relationships/image" Target="../media/image66.wmf"/><Relationship Id="rId4" Type="http://schemas.openxmlformats.org/officeDocument/2006/relationships/image" Target="../media/image65.wmf"/></Relationships>
</file>

<file path=ppt/drawings/_rels/vmlDrawing8.vml.rels><?xml version="1.0" encoding="UTF-8" standalone="yes"?>
<Relationships xmlns="http://schemas.openxmlformats.org/package/2006/relationships"><Relationship Id="rId8" Type="http://schemas.openxmlformats.org/officeDocument/2006/relationships/image" Target="../media/image76.wmf"/><Relationship Id="rId13" Type="http://schemas.openxmlformats.org/officeDocument/2006/relationships/image" Target="../media/image81.wmf"/><Relationship Id="rId3" Type="http://schemas.openxmlformats.org/officeDocument/2006/relationships/image" Target="../media/image71.wmf"/><Relationship Id="rId7" Type="http://schemas.openxmlformats.org/officeDocument/2006/relationships/image" Target="../media/image75.wmf"/><Relationship Id="rId12" Type="http://schemas.openxmlformats.org/officeDocument/2006/relationships/image" Target="../media/image80.wmf"/><Relationship Id="rId2" Type="http://schemas.openxmlformats.org/officeDocument/2006/relationships/image" Target="../media/image70.wmf"/><Relationship Id="rId1" Type="http://schemas.openxmlformats.org/officeDocument/2006/relationships/image" Target="../media/image69.wmf"/><Relationship Id="rId6" Type="http://schemas.openxmlformats.org/officeDocument/2006/relationships/image" Target="../media/image74.wmf"/><Relationship Id="rId11" Type="http://schemas.openxmlformats.org/officeDocument/2006/relationships/image" Target="../media/image79.wmf"/><Relationship Id="rId5" Type="http://schemas.openxmlformats.org/officeDocument/2006/relationships/image" Target="../media/image73.wmf"/><Relationship Id="rId10" Type="http://schemas.openxmlformats.org/officeDocument/2006/relationships/image" Target="../media/image78.wmf"/><Relationship Id="rId4" Type="http://schemas.openxmlformats.org/officeDocument/2006/relationships/image" Target="../media/image72.wmf"/><Relationship Id="rId9" Type="http://schemas.openxmlformats.org/officeDocument/2006/relationships/image" Target="../media/image77.wmf"/><Relationship Id="rId14" Type="http://schemas.openxmlformats.org/officeDocument/2006/relationships/image" Target="../media/image82.wmf"/></Relationships>
</file>

<file path=ppt/drawings/_rels/vmlDrawing9.vml.rels><?xml version="1.0" encoding="UTF-8" standalone="yes"?>
<Relationships xmlns="http://schemas.openxmlformats.org/package/2006/relationships"><Relationship Id="rId8" Type="http://schemas.openxmlformats.org/officeDocument/2006/relationships/image" Target="../media/image90.wmf"/><Relationship Id="rId3" Type="http://schemas.openxmlformats.org/officeDocument/2006/relationships/image" Target="../media/image85.wmf"/><Relationship Id="rId7" Type="http://schemas.openxmlformats.org/officeDocument/2006/relationships/image" Target="../media/image89.wmf"/><Relationship Id="rId2" Type="http://schemas.openxmlformats.org/officeDocument/2006/relationships/image" Target="../media/image84.wmf"/><Relationship Id="rId1" Type="http://schemas.openxmlformats.org/officeDocument/2006/relationships/image" Target="../media/image83.wmf"/><Relationship Id="rId6" Type="http://schemas.openxmlformats.org/officeDocument/2006/relationships/image" Target="../media/image88.wmf"/><Relationship Id="rId5" Type="http://schemas.openxmlformats.org/officeDocument/2006/relationships/image" Target="../media/image87.wmf"/><Relationship Id="rId4" Type="http://schemas.openxmlformats.org/officeDocument/2006/relationships/image" Target="../media/image86.wmf"/><Relationship Id="rId9" Type="http://schemas.openxmlformats.org/officeDocument/2006/relationships/image" Target="../media/image9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35DB0-18E5-42EE-8A41-3EE53E7DF1D8}" type="datetimeFigureOut">
              <a:rPr lang="en-US" smtClean="0"/>
              <a:pPr/>
              <a:t>8/16/2018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792EB-0FA9-4C62-9AEF-94474B71BC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9534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7D3C06-3229-432D-986E-5A3D121C1778}" type="datetimeFigureOut">
              <a:rPr lang="en-US" smtClean="0"/>
              <a:pPr/>
              <a:t>8/16/2018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5AB69E-18D5-4B34-BFA6-BB70B1125A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5634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55399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endParaRPr lang="en-US" dirty="0"/>
          </a:p>
        </p:txBody>
      </p:sp>
      <p:sp>
        <p:nvSpPr>
          <p:cNvPr id="10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sp>
        <p:nvSpPr>
          <p:cNvPr id="12" name="Title 1"/>
          <p:cNvSpPr>
            <a:spLocks noGrp="1"/>
          </p:cNvSpPr>
          <p:nvPr userDrawn="1">
            <p:ph type="ctrTitle" idx="4294967295"/>
          </p:nvPr>
        </p:nvSpPr>
        <p:spPr>
          <a:xfrm>
            <a:off x="685800" y="2130552"/>
            <a:ext cx="7772400" cy="1470025"/>
          </a:xfrm>
          <a:prstGeom prst="rect">
            <a:avLst/>
          </a:prstGeom>
        </p:spPr>
        <p:txBody>
          <a:bodyPr anchor="ctr" anchorCtr="0"/>
          <a:lstStyle/>
          <a:p>
            <a:pPr eaLnBrk="1" hangingPunct="1"/>
            <a:endParaRPr lang="en-US" b="1" dirty="0">
              <a:solidFill>
                <a:srgbClr val="1F497D"/>
              </a:solidFill>
              <a:latin typeface="Arial" charset="0"/>
              <a:cs typeface="Arial" charset="0"/>
            </a:endParaRPr>
          </a:p>
        </p:txBody>
      </p:sp>
      <p:sp>
        <p:nvSpPr>
          <p:cNvPr id="13" name="Subtitle 2"/>
          <p:cNvSpPr>
            <a:spLocks noGrp="1"/>
          </p:cNvSpPr>
          <p:nvPr userDrawn="1">
            <p:ph type="subTitle" idx="4294967295"/>
          </p:nvPr>
        </p:nvSpPr>
        <p:spPr>
          <a:xfrm>
            <a:off x="1371600" y="3502152"/>
            <a:ext cx="6400800" cy="1752600"/>
          </a:xfrm>
          <a:prstGeom prst="rect">
            <a:avLst/>
          </a:prstGeom>
        </p:spPr>
        <p:txBody>
          <a:bodyPr rtlCol="0" anchor="t" anchorCtr="1">
            <a:normAutofit/>
          </a:bodyPr>
          <a:lstStyle/>
          <a:p>
            <a:pPr>
              <a:buNone/>
              <a:defRPr/>
            </a:pPr>
            <a:endParaRPr lang="en-US" b="1" i="1" dirty="0">
              <a:solidFill>
                <a:srgbClr val="1F497D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07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55399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endParaRPr lang="en-US" dirty="0"/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 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659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166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wmf"/><Relationship Id="rId13" Type="http://schemas.openxmlformats.org/officeDocument/2006/relationships/oleObject" Target="../embeddings/oleObject59.bin"/><Relationship Id="rId3" Type="http://schemas.openxmlformats.org/officeDocument/2006/relationships/oleObject" Target="../embeddings/oleObject54.bin"/><Relationship Id="rId7" Type="http://schemas.openxmlformats.org/officeDocument/2006/relationships/oleObject" Target="../embeddings/oleObject56.bin"/><Relationship Id="rId12" Type="http://schemas.openxmlformats.org/officeDocument/2006/relationships/image" Target="../media/image59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1.wmf"/><Relationship Id="rId1" Type="http://schemas.openxmlformats.org/officeDocument/2006/relationships/vmlDrawing" Target="../drawings/vmlDrawing6.vml"/><Relationship Id="rId6" Type="http://schemas.openxmlformats.org/officeDocument/2006/relationships/image" Target="../media/image56.wmf"/><Relationship Id="rId11" Type="http://schemas.openxmlformats.org/officeDocument/2006/relationships/oleObject" Target="../embeddings/oleObject58.bin"/><Relationship Id="rId5" Type="http://schemas.openxmlformats.org/officeDocument/2006/relationships/oleObject" Target="../embeddings/oleObject55.bin"/><Relationship Id="rId15" Type="http://schemas.openxmlformats.org/officeDocument/2006/relationships/oleObject" Target="../embeddings/oleObject60.bin"/><Relationship Id="rId10" Type="http://schemas.openxmlformats.org/officeDocument/2006/relationships/image" Target="../media/image58.wmf"/><Relationship Id="rId4" Type="http://schemas.openxmlformats.org/officeDocument/2006/relationships/image" Target="../media/image55.wmf"/><Relationship Id="rId9" Type="http://schemas.openxmlformats.org/officeDocument/2006/relationships/oleObject" Target="../embeddings/oleObject57.bin"/><Relationship Id="rId14" Type="http://schemas.openxmlformats.org/officeDocument/2006/relationships/image" Target="../media/image60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wmf"/><Relationship Id="rId13" Type="http://schemas.openxmlformats.org/officeDocument/2006/relationships/oleObject" Target="../embeddings/oleObject66.bin"/><Relationship Id="rId3" Type="http://schemas.openxmlformats.org/officeDocument/2006/relationships/oleObject" Target="../embeddings/oleObject61.bin"/><Relationship Id="rId7" Type="http://schemas.openxmlformats.org/officeDocument/2006/relationships/oleObject" Target="../embeddings/oleObject63.bin"/><Relationship Id="rId12" Type="http://schemas.openxmlformats.org/officeDocument/2006/relationships/image" Target="../media/image66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8.wmf"/><Relationship Id="rId1" Type="http://schemas.openxmlformats.org/officeDocument/2006/relationships/vmlDrawing" Target="../drawings/vmlDrawing7.vml"/><Relationship Id="rId6" Type="http://schemas.openxmlformats.org/officeDocument/2006/relationships/image" Target="../media/image63.wmf"/><Relationship Id="rId11" Type="http://schemas.openxmlformats.org/officeDocument/2006/relationships/oleObject" Target="../embeddings/oleObject65.bin"/><Relationship Id="rId5" Type="http://schemas.openxmlformats.org/officeDocument/2006/relationships/oleObject" Target="../embeddings/oleObject62.bin"/><Relationship Id="rId15" Type="http://schemas.openxmlformats.org/officeDocument/2006/relationships/oleObject" Target="../embeddings/oleObject67.bin"/><Relationship Id="rId10" Type="http://schemas.openxmlformats.org/officeDocument/2006/relationships/image" Target="../media/image65.wmf"/><Relationship Id="rId4" Type="http://schemas.openxmlformats.org/officeDocument/2006/relationships/image" Target="../media/image62.wmf"/><Relationship Id="rId9" Type="http://schemas.openxmlformats.org/officeDocument/2006/relationships/oleObject" Target="../embeddings/oleObject64.bin"/><Relationship Id="rId14" Type="http://schemas.openxmlformats.org/officeDocument/2006/relationships/image" Target="../media/image67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wmf"/><Relationship Id="rId13" Type="http://schemas.openxmlformats.org/officeDocument/2006/relationships/oleObject" Target="../embeddings/oleObject73.bin"/><Relationship Id="rId18" Type="http://schemas.openxmlformats.org/officeDocument/2006/relationships/image" Target="../media/image76.wmf"/><Relationship Id="rId26" Type="http://schemas.openxmlformats.org/officeDocument/2006/relationships/image" Target="../media/image80.wmf"/><Relationship Id="rId3" Type="http://schemas.openxmlformats.org/officeDocument/2006/relationships/oleObject" Target="../embeddings/oleObject68.bin"/><Relationship Id="rId21" Type="http://schemas.openxmlformats.org/officeDocument/2006/relationships/oleObject" Target="../embeddings/oleObject77.bin"/><Relationship Id="rId7" Type="http://schemas.openxmlformats.org/officeDocument/2006/relationships/oleObject" Target="../embeddings/oleObject70.bin"/><Relationship Id="rId12" Type="http://schemas.openxmlformats.org/officeDocument/2006/relationships/image" Target="../media/image73.wmf"/><Relationship Id="rId17" Type="http://schemas.openxmlformats.org/officeDocument/2006/relationships/oleObject" Target="../embeddings/oleObject75.bin"/><Relationship Id="rId25" Type="http://schemas.openxmlformats.org/officeDocument/2006/relationships/oleObject" Target="../embeddings/oleObject79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75.wmf"/><Relationship Id="rId20" Type="http://schemas.openxmlformats.org/officeDocument/2006/relationships/image" Target="../media/image77.wmf"/><Relationship Id="rId29" Type="http://schemas.openxmlformats.org/officeDocument/2006/relationships/oleObject" Target="../embeddings/oleObject81.bin"/><Relationship Id="rId1" Type="http://schemas.openxmlformats.org/officeDocument/2006/relationships/vmlDrawing" Target="../drawings/vmlDrawing8.vml"/><Relationship Id="rId6" Type="http://schemas.openxmlformats.org/officeDocument/2006/relationships/image" Target="../media/image70.wmf"/><Relationship Id="rId11" Type="http://schemas.openxmlformats.org/officeDocument/2006/relationships/oleObject" Target="../embeddings/oleObject72.bin"/><Relationship Id="rId24" Type="http://schemas.openxmlformats.org/officeDocument/2006/relationships/image" Target="../media/image79.wmf"/><Relationship Id="rId5" Type="http://schemas.openxmlformats.org/officeDocument/2006/relationships/oleObject" Target="../embeddings/oleObject69.bin"/><Relationship Id="rId15" Type="http://schemas.openxmlformats.org/officeDocument/2006/relationships/oleObject" Target="../embeddings/oleObject74.bin"/><Relationship Id="rId23" Type="http://schemas.openxmlformats.org/officeDocument/2006/relationships/oleObject" Target="../embeddings/oleObject78.bin"/><Relationship Id="rId28" Type="http://schemas.openxmlformats.org/officeDocument/2006/relationships/image" Target="../media/image81.wmf"/><Relationship Id="rId10" Type="http://schemas.openxmlformats.org/officeDocument/2006/relationships/image" Target="../media/image72.wmf"/><Relationship Id="rId19" Type="http://schemas.openxmlformats.org/officeDocument/2006/relationships/oleObject" Target="../embeddings/oleObject76.bin"/><Relationship Id="rId4" Type="http://schemas.openxmlformats.org/officeDocument/2006/relationships/image" Target="../media/image69.wmf"/><Relationship Id="rId9" Type="http://schemas.openxmlformats.org/officeDocument/2006/relationships/oleObject" Target="../embeddings/oleObject71.bin"/><Relationship Id="rId14" Type="http://schemas.openxmlformats.org/officeDocument/2006/relationships/image" Target="../media/image74.wmf"/><Relationship Id="rId22" Type="http://schemas.openxmlformats.org/officeDocument/2006/relationships/image" Target="../media/image78.wmf"/><Relationship Id="rId27" Type="http://schemas.openxmlformats.org/officeDocument/2006/relationships/oleObject" Target="../embeddings/oleObject80.bin"/><Relationship Id="rId30" Type="http://schemas.openxmlformats.org/officeDocument/2006/relationships/image" Target="../media/image82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wmf"/><Relationship Id="rId13" Type="http://schemas.openxmlformats.org/officeDocument/2006/relationships/oleObject" Target="../embeddings/oleObject87.bin"/><Relationship Id="rId18" Type="http://schemas.openxmlformats.org/officeDocument/2006/relationships/image" Target="../media/image90.wmf"/><Relationship Id="rId3" Type="http://schemas.openxmlformats.org/officeDocument/2006/relationships/oleObject" Target="../embeddings/oleObject82.bin"/><Relationship Id="rId7" Type="http://schemas.openxmlformats.org/officeDocument/2006/relationships/oleObject" Target="../embeddings/oleObject84.bin"/><Relationship Id="rId12" Type="http://schemas.openxmlformats.org/officeDocument/2006/relationships/image" Target="../media/image87.wmf"/><Relationship Id="rId17" Type="http://schemas.openxmlformats.org/officeDocument/2006/relationships/oleObject" Target="../embeddings/oleObject89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89.wmf"/><Relationship Id="rId20" Type="http://schemas.openxmlformats.org/officeDocument/2006/relationships/image" Target="../media/image91.wmf"/><Relationship Id="rId1" Type="http://schemas.openxmlformats.org/officeDocument/2006/relationships/vmlDrawing" Target="../drawings/vmlDrawing9.vml"/><Relationship Id="rId6" Type="http://schemas.openxmlformats.org/officeDocument/2006/relationships/image" Target="../media/image84.wmf"/><Relationship Id="rId11" Type="http://schemas.openxmlformats.org/officeDocument/2006/relationships/oleObject" Target="../embeddings/oleObject86.bin"/><Relationship Id="rId5" Type="http://schemas.openxmlformats.org/officeDocument/2006/relationships/oleObject" Target="../embeddings/oleObject83.bin"/><Relationship Id="rId15" Type="http://schemas.openxmlformats.org/officeDocument/2006/relationships/oleObject" Target="../embeddings/oleObject88.bin"/><Relationship Id="rId10" Type="http://schemas.openxmlformats.org/officeDocument/2006/relationships/image" Target="../media/image86.wmf"/><Relationship Id="rId19" Type="http://schemas.openxmlformats.org/officeDocument/2006/relationships/oleObject" Target="../embeddings/oleObject90.bin"/><Relationship Id="rId4" Type="http://schemas.openxmlformats.org/officeDocument/2006/relationships/image" Target="../media/image83.wmf"/><Relationship Id="rId9" Type="http://schemas.openxmlformats.org/officeDocument/2006/relationships/oleObject" Target="../embeddings/oleObject85.bin"/><Relationship Id="rId14" Type="http://schemas.openxmlformats.org/officeDocument/2006/relationships/image" Target="../media/image88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wmf"/><Relationship Id="rId13" Type="http://schemas.openxmlformats.org/officeDocument/2006/relationships/oleObject" Target="../embeddings/oleObject96.bin"/><Relationship Id="rId18" Type="http://schemas.openxmlformats.org/officeDocument/2006/relationships/image" Target="../media/image99.wmf"/><Relationship Id="rId3" Type="http://schemas.openxmlformats.org/officeDocument/2006/relationships/oleObject" Target="../embeddings/oleObject91.bin"/><Relationship Id="rId21" Type="http://schemas.openxmlformats.org/officeDocument/2006/relationships/oleObject" Target="../embeddings/oleObject100.bin"/><Relationship Id="rId7" Type="http://schemas.openxmlformats.org/officeDocument/2006/relationships/oleObject" Target="../embeddings/oleObject93.bin"/><Relationship Id="rId12" Type="http://schemas.openxmlformats.org/officeDocument/2006/relationships/image" Target="../media/image96.wmf"/><Relationship Id="rId17" Type="http://schemas.openxmlformats.org/officeDocument/2006/relationships/oleObject" Target="../embeddings/oleObject98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98.wmf"/><Relationship Id="rId20" Type="http://schemas.openxmlformats.org/officeDocument/2006/relationships/image" Target="../media/image100.wmf"/><Relationship Id="rId1" Type="http://schemas.openxmlformats.org/officeDocument/2006/relationships/vmlDrawing" Target="../drawings/vmlDrawing10.vml"/><Relationship Id="rId6" Type="http://schemas.openxmlformats.org/officeDocument/2006/relationships/image" Target="../media/image93.wmf"/><Relationship Id="rId11" Type="http://schemas.openxmlformats.org/officeDocument/2006/relationships/oleObject" Target="../embeddings/oleObject95.bin"/><Relationship Id="rId5" Type="http://schemas.openxmlformats.org/officeDocument/2006/relationships/oleObject" Target="../embeddings/oleObject92.bin"/><Relationship Id="rId15" Type="http://schemas.openxmlformats.org/officeDocument/2006/relationships/oleObject" Target="../embeddings/oleObject97.bin"/><Relationship Id="rId10" Type="http://schemas.openxmlformats.org/officeDocument/2006/relationships/image" Target="../media/image95.wmf"/><Relationship Id="rId19" Type="http://schemas.openxmlformats.org/officeDocument/2006/relationships/oleObject" Target="../embeddings/oleObject99.bin"/><Relationship Id="rId4" Type="http://schemas.openxmlformats.org/officeDocument/2006/relationships/image" Target="../media/image92.wmf"/><Relationship Id="rId9" Type="http://schemas.openxmlformats.org/officeDocument/2006/relationships/oleObject" Target="../embeddings/oleObject94.bin"/><Relationship Id="rId14" Type="http://schemas.openxmlformats.org/officeDocument/2006/relationships/image" Target="../media/image97.wmf"/><Relationship Id="rId22" Type="http://schemas.openxmlformats.org/officeDocument/2006/relationships/image" Target="../media/image101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wmf"/><Relationship Id="rId13" Type="http://schemas.openxmlformats.org/officeDocument/2006/relationships/oleObject" Target="../embeddings/oleObject106.bin"/><Relationship Id="rId18" Type="http://schemas.openxmlformats.org/officeDocument/2006/relationships/image" Target="../media/image109.wmf"/><Relationship Id="rId3" Type="http://schemas.openxmlformats.org/officeDocument/2006/relationships/oleObject" Target="../embeddings/oleObject101.bin"/><Relationship Id="rId7" Type="http://schemas.openxmlformats.org/officeDocument/2006/relationships/oleObject" Target="../embeddings/oleObject103.bin"/><Relationship Id="rId12" Type="http://schemas.openxmlformats.org/officeDocument/2006/relationships/image" Target="../media/image106.wmf"/><Relationship Id="rId17" Type="http://schemas.openxmlformats.org/officeDocument/2006/relationships/oleObject" Target="../embeddings/oleObject108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08.wmf"/><Relationship Id="rId20" Type="http://schemas.openxmlformats.org/officeDocument/2006/relationships/image" Target="../media/image110.wmf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03.wmf"/><Relationship Id="rId11" Type="http://schemas.openxmlformats.org/officeDocument/2006/relationships/oleObject" Target="../embeddings/oleObject105.bin"/><Relationship Id="rId5" Type="http://schemas.openxmlformats.org/officeDocument/2006/relationships/oleObject" Target="../embeddings/oleObject102.bin"/><Relationship Id="rId15" Type="http://schemas.openxmlformats.org/officeDocument/2006/relationships/oleObject" Target="../embeddings/oleObject107.bin"/><Relationship Id="rId10" Type="http://schemas.openxmlformats.org/officeDocument/2006/relationships/image" Target="../media/image105.wmf"/><Relationship Id="rId19" Type="http://schemas.openxmlformats.org/officeDocument/2006/relationships/oleObject" Target="../embeddings/oleObject109.bin"/><Relationship Id="rId4" Type="http://schemas.openxmlformats.org/officeDocument/2006/relationships/image" Target="../media/image102.wmf"/><Relationship Id="rId9" Type="http://schemas.openxmlformats.org/officeDocument/2006/relationships/oleObject" Target="../embeddings/oleObject104.bin"/><Relationship Id="rId14" Type="http://schemas.openxmlformats.org/officeDocument/2006/relationships/image" Target="../media/image107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wmf"/><Relationship Id="rId13" Type="http://schemas.openxmlformats.org/officeDocument/2006/relationships/oleObject" Target="../embeddings/oleObject115.bin"/><Relationship Id="rId18" Type="http://schemas.openxmlformats.org/officeDocument/2006/relationships/image" Target="../media/image118.wmf"/><Relationship Id="rId3" Type="http://schemas.openxmlformats.org/officeDocument/2006/relationships/oleObject" Target="../embeddings/oleObject110.bin"/><Relationship Id="rId21" Type="http://schemas.openxmlformats.org/officeDocument/2006/relationships/oleObject" Target="../embeddings/oleObject119.bin"/><Relationship Id="rId7" Type="http://schemas.openxmlformats.org/officeDocument/2006/relationships/oleObject" Target="../embeddings/oleObject112.bin"/><Relationship Id="rId12" Type="http://schemas.openxmlformats.org/officeDocument/2006/relationships/image" Target="../media/image115.wmf"/><Relationship Id="rId17" Type="http://schemas.openxmlformats.org/officeDocument/2006/relationships/oleObject" Target="../embeddings/oleObject117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17.wmf"/><Relationship Id="rId20" Type="http://schemas.openxmlformats.org/officeDocument/2006/relationships/image" Target="../media/image119.wmf"/><Relationship Id="rId1" Type="http://schemas.openxmlformats.org/officeDocument/2006/relationships/vmlDrawing" Target="../drawings/vmlDrawing12.vml"/><Relationship Id="rId6" Type="http://schemas.openxmlformats.org/officeDocument/2006/relationships/image" Target="../media/image112.wmf"/><Relationship Id="rId11" Type="http://schemas.openxmlformats.org/officeDocument/2006/relationships/oleObject" Target="../embeddings/oleObject114.bin"/><Relationship Id="rId5" Type="http://schemas.openxmlformats.org/officeDocument/2006/relationships/oleObject" Target="../embeddings/oleObject111.bin"/><Relationship Id="rId15" Type="http://schemas.openxmlformats.org/officeDocument/2006/relationships/oleObject" Target="../embeddings/oleObject116.bin"/><Relationship Id="rId10" Type="http://schemas.openxmlformats.org/officeDocument/2006/relationships/image" Target="../media/image114.wmf"/><Relationship Id="rId19" Type="http://schemas.openxmlformats.org/officeDocument/2006/relationships/oleObject" Target="../embeddings/oleObject118.bin"/><Relationship Id="rId4" Type="http://schemas.openxmlformats.org/officeDocument/2006/relationships/image" Target="../media/image111.wmf"/><Relationship Id="rId9" Type="http://schemas.openxmlformats.org/officeDocument/2006/relationships/oleObject" Target="../embeddings/oleObject113.bin"/><Relationship Id="rId14" Type="http://schemas.openxmlformats.org/officeDocument/2006/relationships/image" Target="../media/image116.wmf"/><Relationship Id="rId22" Type="http://schemas.openxmlformats.org/officeDocument/2006/relationships/image" Target="../media/image120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122.wmf"/><Relationship Id="rId5" Type="http://schemas.openxmlformats.org/officeDocument/2006/relationships/oleObject" Target="../embeddings/oleObject121.bin"/><Relationship Id="rId4" Type="http://schemas.openxmlformats.org/officeDocument/2006/relationships/image" Target="../media/image121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123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6.wmf"/><Relationship Id="rId13" Type="http://schemas.openxmlformats.org/officeDocument/2006/relationships/oleObject" Target="../embeddings/oleObject128.bin"/><Relationship Id="rId18" Type="http://schemas.openxmlformats.org/officeDocument/2006/relationships/image" Target="../media/image131.wmf"/><Relationship Id="rId26" Type="http://schemas.openxmlformats.org/officeDocument/2006/relationships/image" Target="../media/image135.wmf"/><Relationship Id="rId3" Type="http://schemas.openxmlformats.org/officeDocument/2006/relationships/oleObject" Target="../embeddings/oleObject123.bin"/><Relationship Id="rId21" Type="http://schemas.openxmlformats.org/officeDocument/2006/relationships/oleObject" Target="../embeddings/oleObject132.bin"/><Relationship Id="rId7" Type="http://schemas.openxmlformats.org/officeDocument/2006/relationships/oleObject" Target="../embeddings/oleObject125.bin"/><Relationship Id="rId12" Type="http://schemas.openxmlformats.org/officeDocument/2006/relationships/image" Target="../media/image128.wmf"/><Relationship Id="rId17" Type="http://schemas.openxmlformats.org/officeDocument/2006/relationships/oleObject" Target="../embeddings/oleObject130.bin"/><Relationship Id="rId25" Type="http://schemas.openxmlformats.org/officeDocument/2006/relationships/oleObject" Target="../embeddings/oleObject134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30.wmf"/><Relationship Id="rId20" Type="http://schemas.openxmlformats.org/officeDocument/2006/relationships/image" Target="../media/image132.wmf"/><Relationship Id="rId29" Type="http://schemas.openxmlformats.org/officeDocument/2006/relationships/oleObject" Target="../embeddings/oleObject136.bin"/><Relationship Id="rId1" Type="http://schemas.openxmlformats.org/officeDocument/2006/relationships/vmlDrawing" Target="../drawings/vmlDrawing15.vml"/><Relationship Id="rId6" Type="http://schemas.openxmlformats.org/officeDocument/2006/relationships/image" Target="../media/image125.wmf"/><Relationship Id="rId11" Type="http://schemas.openxmlformats.org/officeDocument/2006/relationships/oleObject" Target="../embeddings/oleObject127.bin"/><Relationship Id="rId24" Type="http://schemas.openxmlformats.org/officeDocument/2006/relationships/image" Target="../media/image134.wmf"/><Relationship Id="rId32" Type="http://schemas.openxmlformats.org/officeDocument/2006/relationships/image" Target="../media/image138.wmf"/><Relationship Id="rId5" Type="http://schemas.openxmlformats.org/officeDocument/2006/relationships/oleObject" Target="../embeddings/oleObject124.bin"/><Relationship Id="rId15" Type="http://schemas.openxmlformats.org/officeDocument/2006/relationships/oleObject" Target="../embeddings/oleObject129.bin"/><Relationship Id="rId23" Type="http://schemas.openxmlformats.org/officeDocument/2006/relationships/oleObject" Target="../embeddings/oleObject133.bin"/><Relationship Id="rId28" Type="http://schemas.openxmlformats.org/officeDocument/2006/relationships/image" Target="../media/image136.wmf"/><Relationship Id="rId10" Type="http://schemas.openxmlformats.org/officeDocument/2006/relationships/image" Target="../media/image127.wmf"/><Relationship Id="rId19" Type="http://schemas.openxmlformats.org/officeDocument/2006/relationships/oleObject" Target="../embeddings/oleObject131.bin"/><Relationship Id="rId31" Type="http://schemas.openxmlformats.org/officeDocument/2006/relationships/oleObject" Target="../embeddings/oleObject137.bin"/><Relationship Id="rId4" Type="http://schemas.openxmlformats.org/officeDocument/2006/relationships/image" Target="../media/image124.wmf"/><Relationship Id="rId9" Type="http://schemas.openxmlformats.org/officeDocument/2006/relationships/oleObject" Target="../embeddings/oleObject126.bin"/><Relationship Id="rId14" Type="http://schemas.openxmlformats.org/officeDocument/2006/relationships/image" Target="../media/image129.wmf"/><Relationship Id="rId22" Type="http://schemas.openxmlformats.org/officeDocument/2006/relationships/image" Target="../media/image133.wmf"/><Relationship Id="rId27" Type="http://schemas.openxmlformats.org/officeDocument/2006/relationships/oleObject" Target="../embeddings/oleObject135.bin"/><Relationship Id="rId30" Type="http://schemas.openxmlformats.org/officeDocument/2006/relationships/image" Target="../media/image137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1.wmf"/><Relationship Id="rId13" Type="http://schemas.openxmlformats.org/officeDocument/2006/relationships/oleObject" Target="../embeddings/oleObject143.bin"/><Relationship Id="rId18" Type="http://schemas.openxmlformats.org/officeDocument/2006/relationships/image" Target="../media/image146.wmf"/><Relationship Id="rId3" Type="http://schemas.openxmlformats.org/officeDocument/2006/relationships/oleObject" Target="../embeddings/oleObject138.bin"/><Relationship Id="rId21" Type="http://schemas.openxmlformats.org/officeDocument/2006/relationships/oleObject" Target="../embeddings/oleObject147.bin"/><Relationship Id="rId7" Type="http://schemas.openxmlformats.org/officeDocument/2006/relationships/oleObject" Target="../embeddings/oleObject140.bin"/><Relationship Id="rId12" Type="http://schemas.openxmlformats.org/officeDocument/2006/relationships/image" Target="../media/image143.wmf"/><Relationship Id="rId17" Type="http://schemas.openxmlformats.org/officeDocument/2006/relationships/oleObject" Target="../embeddings/oleObject145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45.wmf"/><Relationship Id="rId20" Type="http://schemas.openxmlformats.org/officeDocument/2006/relationships/image" Target="../media/image147.wmf"/><Relationship Id="rId1" Type="http://schemas.openxmlformats.org/officeDocument/2006/relationships/vmlDrawing" Target="../drawings/vmlDrawing16.vml"/><Relationship Id="rId6" Type="http://schemas.openxmlformats.org/officeDocument/2006/relationships/image" Target="../media/image140.wmf"/><Relationship Id="rId11" Type="http://schemas.openxmlformats.org/officeDocument/2006/relationships/oleObject" Target="../embeddings/oleObject142.bin"/><Relationship Id="rId24" Type="http://schemas.openxmlformats.org/officeDocument/2006/relationships/image" Target="../media/image149.wmf"/><Relationship Id="rId5" Type="http://schemas.openxmlformats.org/officeDocument/2006/relationships/oleObject" Target="../embeddings/oleObject139.bin"/><Relationship Id="rId15" Type="http://schemas.openxmlformats.org/officeDocument/2006/relationships/oleObject" Target="../embeddings/oleObject144.bin"/><Relationship Id="rId23" Type="http://schemas.openxmlformats.org/officeDocument/2006/relationships/oleObject" Target="../embeddings/oleObject148.bin"/><Relationship Id="rId10" Type="http://schemas.openxmlformats.org/officeDocument/2006/relationships/image" Target="../media/image142.wmf"/><Relationship Id="rId19" Type="http://schemas.openxmlformats.org/officeDocument/2006/relationships/oleObject" Target="../embeddings/oleObject146.bin"/><Relationship Id="rId4" Type="http://schemas.openxmlformats.org/officeDocument/2006/relationships/image" Target="../media/image139.wmf"/><Relationship Id="rId9" Type="http://schemas.openxmlformats.org/officeDocument/2006/relationships/oleObject" Target="../embeddings/oleObject141.bin"/><Relationship Id="rId14" Type="http://schemas.openxmlformats.org/officeDocument/2006/relationships/image" Target="../media/image144.wmf"/><Relationship Id="rId22" Type="http://schemas.openxmlformats.org/officeDocument/2006/relationships/image" Target="../media/image148.w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2.wmf"/><Relationship Id="rId13" Type="http://schemas.openxmlformats.org/officeDocument/2006/relationships/oleObject" Target="../embeddings/oleObject154.bin"/><Relationship Id="rId18" Type="http://schemas.openxmlformats.org/officeDocument/2006/relationships/image" Target="../media/image157.wmf"/><Relationship Id="rId26" Type="http://schemas.openxmlformats.org/officeDocument/2006/relationships/image" Target="../media/image161.wmf"/><Relationship Id="rId3" Type="http://schemas.openxmlformats.org/officeDocument/2006/relationships/oleObject" Target="../embeddings/oleObject149.bin"/><Relationship Id="rId21" Type="http://schemas.openxmlformats.org/officeDocument/2006/relationships/oleObject" Target="../embeddings/oleObject158.bin"/><Relationship Id="rId7" Type="http://schemas.openxmlformats.org/officeDocument/2006/relationships/oleObject" Target="../embeddings/oleObject151.bin"/><Relationship Id="rId12" Type="http://schemas.openxmlformats.org/officeDocument/2006/relationships/image" Target="../media/image154.wmf"/><Relationship Id="rId17" Type="http://schemas.openxmlformats.org/officeDocument/2006/relationships/oleObject" Target="../embeddings/oleObject156.bin"/><Relationship Id="rId25" Type="http://schemas.openxmlformats.org/officeDocument/2006/relationships/oleObject" Target="../embeddings/oleObject160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56.wmf"/><Relationship Id="rId20" Type="http://schemas.openxmlformats.org/officeDocument/2006/relationships/image" Target="../media/image158.wmf"/><Relationship Id="rId29" Type="http://schemas.openxmlformats.org/officeDocument/2006/relationships/oleObject" Target="../embeddings/oleObject162.bin"/><Relationship Id="rId1" Type="http://schemas.openxmlformats.org/officeDocument/2006/relationships/vmlDrawing" Target="../drawings/vmlDrawing17.vml"/><Relationship Id="rId6" Type="http://schemas.openxmlformats.org/officeDocument/2006/relationships/image" Target="../media/image151.wmf"/><Relationship Id="rId11" Type="http://schemas.openxmlformats.org/officeDocument/2006/relationships/oleObject" Target="../embeddings/oleObject153.bin"/><Relationship Id="rId24" Type="http://schemas.openxmlformats.org/officeDocument/2006/relationships/image" Target="../media/image160.wmf"/><Relationship Id="rId5" Type="http://schemas.openxmlformats.org/officeDocument/2006/relationships/oleObject" Target="../embeddings/oleObject150.bin"/><Relationship Id="rId15" Type="http://schemas.openxmlformats.org/officeDocument/2006/relationships/oleObject" Target="../embeddings/oleObject155.bin"/><Relationship Id="rId23" Type="http://schemas.openxmlformats.org/officeDocument/2006/relationships/oleObject" Target="../embeddings/oleObject159.bin"/><Relationship Id="rId28" Type="http://schemas.openxmlformats.org/officeDocument/2006/relationships/image" Target="../media/image162.wmf"/><Relationship Id="rId10" Type="http://schemas.openxmlformats.org/officeDocument/2006/relationships/image" Target="../media/image153.wmf"/><Relationship Id="rId19" Type="http://schemas.openxmlformats.org/officeDocument/2006/relationships/oleObject" Target="../embeddings/oleObject157.bin"/><Relationship Id="rId4" Type="http://schemas.openxmlformats.org/officeDocument/2006/relationships/image" Target="../media/image150.wmf"/><Relationship Id="rId9" Type="http://schemas.openxmlformats.org/officeDocument/2006/relationships/oleObject" Target="../embeddings/oleObject152.bin"/><Relationship Id="rId14" Type="http://schemas.openxmlformats.org/officeDocument/2006/relationships/image" Target="../media/image155.wmf"/><Relationship Id="rId22" Type="http://schemas.openxmlformats.org/officeDocument/2006/relationships/image" Target="../media/image159.wmf"/><Relationship Id="rId27" Type="http://schemas.openxmlformats.org/officeDocument/2006/relationships/oleObject" Target="../embeddings/oleObject161.bin"/><Relationship Id="rId30" Type="http://schemas.openxmlformats.org/officeDocument/2006/relationships/image" Target="../media/image163.w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13" Type="http://schemas.openxmlformats.org/officeDocument/2006/relationships/oleObject" Target="../embeddings/oleObject6.bin"/><Relationship Id="rId18" Type="http://schemas.openxmlformats.org/officeDocument/2006/relationships/image" Target="../media/image9.wmf"/><Relationship Id="rId26" Type="http://schemas.openxmlformats.org/officeDocument/2006/relationships/image" Target="../media/image13.wmf"/><Relationship Id="rId3" Type="http://schemas.openxmlformats.org/officeDocument/2006/relationships/oleObject" Target="../embeddings/oleObject1.bin"/><Relationship Id="rId21" Type="http://schemas.openxmlformats.org/officeDocument/2006/relationships/oleObject" Target="../embeddings/oleObject10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6.wmf"/><Relationship Id="rId17" Type="http://schemas.openxmlformats.org/officeDocument/2006/relationships/oleObject" Target="../embeddings/oleObject8.bin"/><Relationship Id="rId25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8.wmf"/><Relationship Id="rId20" Type="http://schemas.openxmlformats.org/officeDocument/2006/relationships/image" Target="../media/image10.wmf"/><Relationship Id="rId29" Type="http://schemas.openxmlformats.org/officeDocument/2006/relationships/oleObject" Target="../embeddings/oleObject14.bin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11" Type="http://schemas.openxmlformats.org/officeDocument/2006/relationships/oleObject" Target="../embeddings/oleObject5.bin"/><Relationship Id="rId24" Type="http://schemas.openxmlformats.org/officeDocument/2006/relationships/image" Target="../media/image12.wmf"/><Relationship Id="rId32" Type="http://schemas.openxmlformats.org/officeDocument/2006/relationships/image" Target="../media/image16.wmf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7.bin"/><Relationship Id="rId23" Type="http://schemas.openxmlformats.org/officeDocument/2006/relationships/oleObject" Target="../embeddings/oleObject11.bin"/><Relationship Id="rId28" Type="http://schemas.openxmlformats.org/officeDocument/2006/relationships/image" Target="../media/image14.wmf"/><Relationship Id="rId10" Type="http://schemas.openxmlformats.org/officeDocument/2006/relationships/image" Target="../media/image5.wmf"/><Relationship Id="rId19" Type="http://schemas.openxmlformats.org/officeDocument/2006/relationships/oleObject" Target="../embeddings/oleObject9.bin"/><Relationship Id="rId31" Type="http://schemas.openxmlformats.org/officeDocument/2006/relationships/oleObject" Target="../embeddings/oleObject15.bin"/><Relationship Id="rId4" Type="http://schemas.openxmlformats.org/officeDocument/2006/relationships/image" Target="../media/image2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7.wmf"/><Relationship Id="rId22" Type="http://schemas.openxmlformats.org/officeDocument/2006/relationships/image" Target="../media/image11.wmf"/><Relationship Id="rId27" Type="http://schemas.openxmlformats.org/officeDocument/2006/relationships/oleObject" Target="../embeddings/oleObject13.bin"/><Relationship Id="rId30" Type="http://schemas.openxmlformats.org/officeDocument/2006/relationships/image" Target="../media/image15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13" Type="http://schemas.openxmlformats.org/officeDocument/2006/relationships/oleObject" Target="../embeddings/oleObject21.bin"/><Relationship Id="rId3" Type="http://schemas.openxmlformats.org/officeDocument/2006/relationships/oleObject" Target="../embeddings/oleObject16.bin"/><Relationship Id="rId7" Type="http://schemas.openxmlformats.org/officeDocument/2006/relationships/oleObject" Target="../embeddings/oleObject18.bin"/><Relationship Id="rId12" Type="http://schemas.openxmlformats.org/officeDocument/2006/relationships/image" Target="../media/image21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3.w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18.wmf"/><Relationship Id="rId11" Type="http://schemas.openxmlformats.org/officeDocument/2006/relationships/oleObject" Target="../embeddings/oleObject20.bin"/><Relationship Id="rId5" Type="http://schemas.openxmlformats.org/officeDocument/2006/relationships/oleObject" Target="../embeddings/oleObject17.bin"/><Relationship Id="rId15" Type="http://schemas.openxmlformats.org/officeDocument/2006/relationships/oleObject" Target="../embeddings/oleObject22.bin"/><Relationship Id="rId10" Type="http://schemas.openxmlformats.org/officeDocument/2006/relationships/image" Target="../media/image20.wmf"/><Relationship Id="rId4" Type="http://schemas.openxmlformats.org/officeDocument/2006/relationships/image" Target="../media/image17.wmf"/><Relationship Id="rId9" Type="http://schemas.openxmlformats.org/officeDocument/2006/relationships/oleObject" Target="../embeddings/oleObject19.bin"/><Relationship Id="rId14" Type="http://schemas.openxmlformats.org/officeDocument/2006/relationships/image" Target="../media/image22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13" Type="http://schemas.openxmlformats.org/officeDocument/2006/relationships/oleObject" Target="../embeddings/oleObject28.bin"/><Relationship Id="rId18" Type="http://schemas.openxmlformats.org/officeDocument/2006/relationships/image" Target="../media/image31.wmf"/><Relationship Id="rId26" Type="http://schemas.openxmlformats.org/officeDocument/2006/relationships/image" Target="../media/image35.wmf"/><Relationship Id="rId3" Type="http://schemas.openxmlformats.org/officeDocument/2006/relationships/oleObject" Target="../embeddings/oleObject23.bin"/><Relationship Id="rId21" Type="http://schemas.openxmlformats.org/officeDocument/2006/relationships/oleObject" Target="../embeddings/oleObject32.bin"/><Relationship Id="rId7" Type="http://schemas.openxmlformats.org/officeDocument/2006/relationships/oleObject" Target="../embeddings/oleObject25.bin"/><Relationship Id="rId12" Type="http://schemas.openxmlformats.org/officeDocument/2006/relationships/image" Target="../media/image28.wmf"/><Relationship Id="rId17" Type="http://schemas.openxmlformats.org/officeDocument/2006/relationships/oleObject" Target="../embeddings/oleObject30.bin"/><Relationship Id="rId25" Type="http://schemas.openxmlformats.org/officeDocument/2006/relationships/oleObject" Target="../embeddings/oleObject34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0.wmf"/><Relationship Id="rId20" Type="http://schemas.openxmlformats.org/officeDocument/2006/relationships/image" Target="../media/image32.wmf"/><Relationship Id="rId1" Type="http://schemas.openxmlformats.org/officeDocument/2006/relationships/vmlDrawing" Target="../drawings/vmlDrawing3.vml"/><Relationship Id="rId6" Type="http://schemas.openxmlformats.org/officeDocument/2006/relationships/image" Target="../media/image25.wmf"/><Relationship Id="rId11" Type="http://schemas.openxmlformats.org/officeDocument/2006/relationships/oleObject" Target="../embeddings/oleObject27.bin"/><Relationship Id="rId24" Type="http://schemas.openxmlformats.org/officeDocument/2006/relationships/image" Target="../media/image34.wmf"/><Relationship Id="rId5" Type="http://schemas.openxmlformats.org/officeDocument/2006/relationships/oleObject" Target="../embeddings/oleObject24.bin"/><Relationship Id="rId15" Type="http://schemas.openxmlformats.org/officeDocument/2006/relationships/oleObject" Target="../embeddings/oleObject29.bin"/><Relationship Id="rId23" Type="http://schemas.openxmlformats.org/officeDocument/2006/relationships/oleObject" Target="../embeddings/oleObject33.bin"/><Relationship Id="rId28" Type="http://schemas.openxmlformats.org/officeDocument/2006/relationships/image" Target="../media/image36.wmf"/><Relationship Id="rId10" Type="http://schemas.openxmlformats.org/officeDocument/2006/relationships/image" Target="../media/image27.wmf"/><Relationship Id="rId19" Type="http://schemas.openxmlformats.org/officeDocument/2006/relationships/oleObject" Target="../embeddings/oleObject31.bin"/><Relationship Id="rId4" Type="http://schemas.openxmlformats.org/officeDocument/2006/relationships/image" Target="../media/image24.wmf"/><Relationship Id="rId9" Type="http://schemas.openxmlformats.org/officeDocument/2006/relationships/oleObject" Target="../embeddings/oleObject26.bin"/><Relationship Id="rId14" Type="http://schemas.openxmlformats.org/officeDocument/2006/relationships/image" Target="../media/image29.wmf"/><Relationship Id="rId22" Type="http://schemas.openxmlformats.org/officeDocument/2006/relationships/image" Target="../media/image33.wmf"/><Relationship Id="rId27" Type="http://schemas.openxmlformats.org/officeDocument/2006/relationships/oleObject" Target="../embeddings/oleObject35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wmf"/><Relationship Id="rId13" Type="http://schemas.openxmlformats.org/officeDocument/2006/relationships/oleObject" Target="../embeddings/oleObject41.bin"/><Relationship Id="rId3" Type="http://schemas.openxmlformats.org/officeDocument/2006/relationships/oleObject" Target="../embeddings/oleObject36.bin"/><Relationship Id="rId7" Type="http://schemas.openxmlformats.org/officeDocument/2006/relationships/oleObject" Target="../embeddings/oleObject38.bin"/><Relationship Id="rId12" Type="http://schemas.openxmlformats.org/officeDocument/2006/relationships/image" Target="../media/image41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3.wmf"/><Relationship Id="rId1" Type="http://schemas.openxmlformats.org/officeDocument/2006/relationships/vmlDrawing" Target="../drawings/vmlDrawing4.vml"/><Relationship Id="rId6" Type="http://schemas.openxmlformats.org/officeDocument/2006/relationships/image" Target="../media/image38.wmf"/><Relationship Id="rId11" Type="http://schemas.openxmlformats.org/officeDocument/2006/relationships/oleObject" Target="../embeddings/oleObject40.bin"/><Relationship Id="rId5" Type="http://schemas.openxmlformats.org/officeDocument/2006/relationships/oleObject" Target="../embeddings/oleObject37.bin"/><Relationship Id="rId15" Type="http://schemas.openxmlformats.org/officeDocument/2006/relationships/oleObject" Target="../embeddings/oleObject42.bin"/><Relationship Id="rId10" Type="http://schemas.openxmlformats.org/officeDocument/2006/relationships/image" Target="../media/image40.wmf"/><Relationship Id="rId4" Type="http://schemas.openxmlformats.org/officeDocument/2006/relationships/image" Target="../media/image37.wmf"/><Relationship Id="rId9" Type="http://schemas.openxmlformats.org/officeDocument/2006/relationships/oleObject" Target="../embeddings/oleObject39.bin"/><Relationship Id="rId14" Type="http://schemas.openxmlformats.org/officeDocument/2006/relationships/image" Target="../media/image42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wmf"/><Relationship Id="rId13" Type="http://schemas.openxmlformats.org/officeDocument/2006/relationships/oleObject" Target="../embeddings/oleObject48.bin"/><Relationship Id="rId18" Type="http://schemas.openxmlformats.org/officeDocument/2006/relationships/image" Target="../media/image51.wmf"/><Relationship Id="rId3" Type="http://schemas.openxmlformats.org/officeDocument/2006/relationships/oleObject" Target="../embeddings/oleObject43.bin"/><Relationship Id="rId21" Type="http://schemas.openxmlformats.org/officeDocument/2006/relationships/oleObject" Target="../embeddings/oleObject52.bin"/><Relationship Id="rId7" Type="http://schemas.openxmlformats.org/officeDocument/2006/relationships/oleObject" Target="../embeddings/oleObject45.bin"/><Relationship Id="rId12" Type="http://schemas.openxmlformats.org/officeDocument/2006/relationships/image" Target="../media/image48.wmf"/><Relationship Id="rId17" Type="http://schemas.openxmlformats.org/officeDocument/2006/relationships/oleObject" Target="../embeddings/oleObject50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0.wmf"/><Relationship Id="rId20" Type="http://schemas.openxmlformats.org/officeDocument/2006/relationships/image" Target="../media/image52.wmf"/><Relationship Id="rId1" Type="http://schemas.openxmlformats.org/officeDocument/2006/relationships/vmlDrawing" Target="../drawings/vmlDrawing5.vml"/><Relationship Id="rId6" Type="http://schemas.openxmlformats.org/officeDocument/2006/relationships/image" Target="../media/image45.wmf"/><Relationship Id="rId11" Type="http://schemas.openxmlformats.org/officeDocument/2006/relationships/oleObject" Target="../embeddings/oleObject47.bin"/><Relationship Id="rId24" Type="http://schemas.openxmlformats.org/officeDocument/2006/relationships/image" Target="../media/image54.wmf"/><Relationship Id="rId5" Type="http://schemas.openxmlformats.org/officeDocument/2006/relationships/oleObject" Target="../embeddings/oleObject44.bin"/><Relationship Id="rId15" Type="http://schemas.openxmlformats.org/officeDocument/2006/relationships/oleObject" Target="../embeddings/oleObject49.bin"/><Relationship Id="rId23" Type="http://schemas.openxmlformats.org/officeDocument/2006/relationships/oleObject" Target="../embeddings/oleObject53.bin"/><Relationship Id="rId10" Type="http://schemas.openxmlformats.org/officeDocument/2006/relationships/image" Target="../media/image47.wmf"/><Relationship Id="rId19" Type="http://schemas.openxmlformats.org/officeDocument/2006/relationships/oleObject" Target="../embeddings/oleObject51.bin"/><Relationship Id="rId4" Type="http://schemas.openxmlformats.org/officeDocument/2006/relationships/image" Target="../media/image44.wmf"/><Relationship Id="rId9" Type="http://schemas.openxmlformats.org/officeDocument/2006/relationships/oleObject" Target="../embeddings/oleObject46.bin"/><Relationship Id="rId14" Type="http://schemas.openxmlformats.org/officeDocument/2006/relationships/image" Target="../media/image49.wmf"/><Relationship Id="rId22" Type="http://schemas.openxmlformats.org/officeDocument/2006/relationships/image" Target="../media/image53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685800" y="2130552"/>
            <a:ext cx="7772400" cy="1470025"/>
          </a:xfrm>
          <a:prstGeom prst="rect">
            <a:avLst/>
          </a:prstGeom>
        </p:spPr>
        <p:txBody>
          <a:bodyPr anchor="ctr" anchorCtr="0"/>
          <a:lstStyle/>
          <a:p>
            <a:pPr eaLnBrk="1" hangingPunct="1"/>
            <a:r>
              <a:rPr lang="en-US" b="1" dirty="0">
                <a:solidFill>
                  <a:srgbClr val="1F497D"/>
                </a:solidFill>
                <a:latin typeface="Arial" charset="0"/>
                <a:cs typeface="Arial" charset="0"/>
              </a:rPr>
              <a:t>Section 9.3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371600" y="3502152"/>
            <a:ext cx="6400800" cy="1752600"/>
          </a:xfrm>
          <a:prstGeom prst="rect">
            <a:avLst/>
          </a:prstGeom>
        </p:spPr>
        <p:txBody>
          <a:bodyPr rtlCol="0" anchor="t" anchorCtr="1">
            <a:normAutofit/>
          </a:bodyPr>
          <a:lstStyle/>
          <a:p>
            <a:pPr marL="0" indent="0" algn="ctr">
              <a:lnSpc>
                <a:spcPct val="80000"/>
              </a:lnSpc>
              <a:buNone/>
            </a:pPr>
            <a:r>
              <a:rPr lang="en-US" b="1" i="1" dirty="0">
                <a:solidFill>
                  <a:srgbClr val="1F497D"/>
                </a:solidFill>
              </a:rPr>
              <a:t>Solving Linear Equations:</a:t>
            </a:r>
          </a:p>
          <a:p>
            <a:pPr marL="0" indent="0" algn="ctr">
              <a:lnSpc>
                <a:spcPct val="80000"/>
              </a:lnSpc>
              <a:buNone/>
            </a:pPr>
            <a:r>
              <a:rPr lang="en-US" b="1" i="1" dirty="0">
                <a:solidFill>
                  <a:srgbClr val="1F497D"/>
                </a:solidFill>
              </a:rPr>
              <a:t>ax </a:t>
            </a:r>
            <a:r>
              <a:rPr lang="en-US" b="1" i="1" dirty="0">
                <a:solidFill>
                  <a:srgbClr val="1F497D"/>
                </a:solidFill>
                <a:latin typeface="Symbol" pitchFamily="18" charset="2"/>
              </a:rPr>
              <a:t>+</a:t>
            </a:r>
            <a:r>
              <a:rPr lang="en-US" b="1" i="1" dirty="0">
                <a:solidFill>
                  <a:srgbClr val="1F497D"/>
                </a:solidFill>
              </a:rPr>
              <a:t> b </a:t>
            </a:r>
            <a:r>
              <a:rPr lang="en-US" b="1" i="1" dirty="0">
                <a:solidFill>
                  <a:srgbClr val="1F497D"/>
                </a:solidFill>
                <a:latin typeface="Symbol" pitchFamily="18" charset="2"/>
              </a:rPr>
              <a:t>=</a:t>
            </a:r>
            <a:r>
              <a:rPr lang="en-US" b="1" i="1" dirty="0">
                <a:solidFill>
                  <a:srgbClr val="1F497D"/>
                </a:solidFill>
              </a:rPr>
              <a:t> </a:t>
            </a:r>
            <a:r>
              <a:rPr lang="en-US" b="1" i="1" dirty="0" err="1">
                <a:solidFill>
                  <a:srgbClr val="1F497D"/>
                </a:solidFill>
              </a:rPr>
              <a:t>cx</a:t>
            </a:r>
            <a:r>
              <a:rPr lang="en-US" b="1" i="1" dirty="0">
                <a:solidFill>
                  <a:srgbClr val="1F497D"/>
                </a:solidFill>
              </a:rPr>
              <a:t> </a:t>
            </a:r>
            <a:r>
              <a:rPr lang="en-US" b="1" i="1" dirty="0">
                <a:solidFill>
                  <a:srgbClr val="1F497D"/>
                </a:solidFill>
                <a:latin typeface="Symbol" pitchFamily="18" charset="2"/>
              </a:rPr>
              <a:t>+</a:t>
            </a:r>
            <a:r>
              <a:rPr lang="en-US" b="1" i="1" dirty="0">
                <a:solidFill>
                  <a:srgbClr val="1F497D"/>
                </a:solidFill>
              </a:rPr>
              <a:t> 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3:  Solving Linear Equations Involving Decimals (cont.)</a:t>
            </a:r>
          </a:p>
        </p:txBody>
      </p:sp>
      <p:sp>
        <p:nvSpPr>
          <p:cNvPr id="14339" name="Rectangle 3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23220"/>
          </a:xfrm>
          <a:prstGeom prst="rect">
            <a:avLst/>
          </a:prstGeom>
          <a:noFill/>
          <a:ln w="28575">
            <a:noFill/>
          </a:ln>
        </p:spPr>
        <p:txBody>
          <a:bodyPr>
            <a:spAutoFit/>
          </a:bodyPr>
          <a:lstStyle/>
          <a:p>
            <a:pPr>
              <a:buFont typeface="Courier New" pitchFamily="49" charset="0"/>
              <a:buNone/>
            </a:pPr>
            <a:r>
              <a:rPr lang="en-US" b="1" i="0" dirty="0">
                <a:solidFill>
                  <a:schemeClr val="tx1"/>
                </a:solidFill>
              </a:rPr>
              <a:t>Check</a:t>
            </a:r>
            <a:endParaRPr lang="en-US" dirty="0">
              <a:solidFill>
                <a:srgbClr val="000000"/>
              </a:solidFill>
            </a:endParaRPr>
          </a:p>
        </p:txBody>
      </p:sp>
      <p:graphicFrame>
        <p:nvGraphicFramePr>
          <p:cNvPr id="7172" name="Object 4"/>
          <p:cNvGraphicFramePr>
            <a:graphicFrameLocks noChangeAspect="1"/>
          </p:cNvGraphicFramePr>
          <p:nvPr/>
        </p:nvGraphicFramePr>
        <p:xfrm>
          <a:off x="2133600" y="1363970"/>
          <a:ext cx="25781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9" name="Equation" r:id="rId3" imgW="2577847" imgH="355508" progId="Equation.DSMT4">
                  <p:embed/>
                </p:oleObj>
              </mc:Choice>
              <mc:Fallback>
                <p:oleObj name="Equation" r:id="rId3" imgW="2577847" imgH="355508" progId="Equation.DSMT4">
                  <p:embed/>
                  <p:pic>
                    <p:nvPicPr>
                      <p:cNvPr id="0" name="Picture 8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1363970"/>
                        <a:ext cx="25781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4" name="Object 6"/>
          <p:cNvGraphicFramePr>
            <a:graphicFrameLocks noChangeAspect="1"/>
          </p:cNvGraphicFramePr>
          <p:nvPr/>
        </p:nvGraphicFramePr>
        <p:xfrm>
          <a:off x="1600200" y="1676400"/>
          <a:ext cx="360680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80" name="Equation" r:id="rId5" imgW="3606341" imgH="799756" progId="Equation.DSMT4">
                  <p:embed/>
                </p:oleObj>
              </mc:Choice>
              <mc:Fallback>
                <p:oleObj name="Equation" r:id="rId5" imgW="3606341" imgH="799756" progId="Equation.DSMT4">
                  <p:embed/>
                  <p:pic>
                    <p:nvPicPr>
                      <p:cNvPr id="0" name="Picture 8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1676400"/>
                        <a:ext cx="3606800" cy="800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5" name="Object 7"/>
          <p:cNvGraphicFramePr>
            <a:graphicFrameLocks noChangeAspect="1"/>
          </p:cNvGraphicFramePr>
          <p:nvPr/>
        </p:nvGraphicFramePr>
        <p:xfrm>
          <a:off x="1752600" y="2438400"/>
          <a:ext cx="32131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81" name="Equation" r:id="rId7" imgW="3212250" imgH="787078" progId="Equation.DSMT4">
                  <p:embed/>
                </p:oleObj>
              </mc:Choice>
              <mc:Fallback>
                <p:oleObj name="Equation" r:id="rId7" imgW="3212250" imgH="787078" progId="Equation.DSMT4">
                  <p:embed/>
                  <p:pic>
                    <p:nvPicPr>
                      <p:cNvPr id="0" name="Picture 8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2438400"/>
                        <a:ext cx="3213100" cy="78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6" name="Object 8"/>
          <p:cNvGraphicFramePr>
            <a:graphicFrameLocks noChangeAspect="1"/>
          </p:cNvGraphicFramePr>
          <p:nvPr/>
        </p:nvGraphicFramePr>
        <p:xfrm>
          <a:off x="2616200" y="3505200"/>
          <a:ext cx="15875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82" name="Equation" r:id="rId9" imgW="1587385" imgH="292123" progId="Equation.DSMT4">
                  <p:embed/>
                </p:oleObj>
              </mc:Choice>
              <mc:Fallback>
                <p:oleObj name="Equation" r:id="rId9" imgW="1587385" imgH="292123" progId="Equation.DSMT4">
                  <p:embed/>
                  <p:pic>
                    <p:nvPicPr>
                      <p:cNvPr id="0" name="Picture 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16200" y="3505200"/>
                        <a:ext cx="15875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7" name="Object 9"/>
          <p:cNvGraphicFramePr>
            <a:graphicFrameLocks noChangeAspect="1"/>
          </p:cNvGraphicFramePr>
          <p:nvPr/>
        </p:nvGraphicFramePr>
        <p:xfrm>
          <a:off x="5410200" y="2133600"/>
          <a:ext cx="19304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83" name="Equation" r:id="rId11" imgW="1930216" imgH="279446" progId="Equation.DSMT4">
                  <p:embed/>
                </p:oleObj>
              </mc:Choice>
              <mc:Fallback>
                <p:oleObj name="Equation" r:id="rId11" imgW="1930216" imgH="279446" progId="Equation.DSMT4">
                  <p:embed/>
                  <p:pic>
                    <p:nvPicPr>
                      <p:cNvPr id="0" name="Picture 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2133600"/>
                        <a:ext cx="19304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8" name="Object 10"/>
          <p:cNvGraphicFramePr>
            <a:graphicFrameLocks noChangeAspect="1"/>
          </p:cNvGraphicFramePr>
          <p:nvPr/>
        </p:nvGraphicFramePr>
        <p:xfrm>
          <a:off x="5410200" y="2895600"/>
          <a:ext cx="9271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84" name="Equation" r:id="rId13" imgW="927077" imgH="279446" progId="Equation.DSMT4">
                  <p:embed/>
                </p:oleObj>
              </mc:Choice>
              <mc:Fallback>
                <p:oleObj name="Equation" r:id="rId13" imgW="927077" imgH="279446" progId="Equation.DSMT4">
                  <p:embed/>
                  <p:pic>
                    <p:nvPicPr>
                      <p:cNvPr id="0" name="Picture 8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2895600"/>
                        <a:ext cx="9271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9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2243442"/>
              </p:ext>
            </p:extLst>
          </p:nvPr>
        </p:nvGraphicFramePr>
        <p:xfrm>
          <a:off x="5391150" y="3536950"/>
          <a:ext cx="16383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85" name="Equation" r:id="rId15" imgW="1638000" imgH="228600" progId="Equation.DSMT4">
                  <p:embed/>
                </p:oleObj>
              </mc:Choice>
              <mc:Fallback>
                <p:oleObj name="Equation" r:id="rId15" imgW="1638000" imgH="228600" progId="Equation.DSMT4">
                  <p:embed/>
                  <p:pic>
                    <p:nvPicPr>
                      <p:cNvPr id="0" name="Picture 8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1150" y="3536950"/>
                        <a:ext cx="1638300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4:  Solving Linear Equations </a:t>
            </a:r>
            <a:r>
              <a:rPr lang="en-US" dirty="0"/>
              <a:t>Involving Fractions</a:t>
            </a:r>
            <a:r>
              <a:rPr lang="en-US" sz="3200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8197" name="Rectangle 3"/>
          <p:cNvSpPr>
            <a:spLocks noGrp="1"/>
          </p:cNvSpPr>
          <p:nvPr>
            <p:ph idx="1"/>
          </p:nvPr>
        </p:nvSpPr>
        <p:spPr>
          <a:xfrm>
            <a:off x="457200" y="1452432"/>
            <a:ext cx="82296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Solve the equation: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>
              <a:lnSpc>
                <a:spcPct val="150000"/>
              </a:lnSpc>
              <a:spcBef>
                <a:spcPts val="1200"/>
              </a:spcBef>
              <a:buFont typeface="Courier New" pitchFamily="49" charset="0"/>
              <a:buNone/>
            </a:pPr>
            <a:r>
              <a:rPr lang="en-US" b="1" i="0" dirty="0">
                <a:solidFill>
                  <a:schemeClr val="tx1"/>
                </a:solidFill>
              </a:rPr>
              <a:t>Solution</a:t>
            </a:r>
            <a:endParaRPr lang="en-US" dirty="0"/>
          </a:p>
        </p:txBody>
      </p:sp>
      <p:graphicFrame>
        <p:nvGraphicFramePr>
          <p:cNvPr id="819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7187945"/>
              </p:ext>
            </p:extLst>
          </p:nvPr>
        </p:nvGraphicFramePr>
        <p:xfrm>
          <a:off x="3657600" y="1295400"/>
          <a:ext cx="23622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17" name="Equation" r:id="rId3" imgW="2361787" imgH="837787" progId="Equation.DSMT4">
                  <p:embed/>
                </p:oleObj>
              </mc:Choice>
              <mc:Fallback>
                <p:oleObj name="Equation" r:id="rId3" imgW="2361787" imgH="837787" progId="Equation.DSMT4">
                  <p:embed/>
                  <p:pic>
                    <p:nvPicPr>
                      <p:cNvPr id="0" name="Picture 9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1295400"/>
                        <a:ext cx="23622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982198"/>
              </p:ext>
            </p:extLst>
          </p:nvPr>
        </p:nvGraphicFramePr>
        <p:xfrm>
          <a:off x="2184400" y="2870200"/>
          <a:ext cx="23622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18" name="Equation" r:id="rId5" imgW="2361787" imgH="837787" progId="Equation.DSMT4">
                  <p:embed/>
                </p:oleObj>
              </mc:Choice>
              <mc:Fallback>
                <p:oleObj name="Equation" r:id="rId5" imgW="2361787" imgH="837787" progId="Equation.DSMT4">
                  <p:embed/>
                  <p:pic>
                    <p:nvPicPr>
                      <p:cNvPr id="0" name="Picture 9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84400" y="2870200"/>
                        <a:ext cx="23622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2640989"/>
              </p:ext>
            </p:extLst>
          </p:nvPr>
        </p:nvGraphicFramePr>
        <p:xfrm>
          <a:off x="1454150" y="3854450"/>
          <a:ext cx="37846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19" name="Equation" r:id="rId7" imgW="3783819" imgH="939754" progId="Equation.DSMT4">
                  <p:embed/>
                </p:oleObj>
              </mc:Choice>
              <mc:Fallback>
                <p:oleObj name="Equation" r:id="rId7" imgW="3783819" imgH="939754" progId="Equation.DSMT4">
                  <p:embed/>
                  <p:pic>
                    <p:nvPicPr>
                      <p:cNvPr id="0" name="Picture 9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54150" y="3854450"/>
                        <a:ext cx="3784600" cy="93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0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0474439"/>
              </p:ext>
            </p:extLst>
          </p:nvPr>
        </p:nvGraphicFramePr>
        <p:xfrm>
          <a:off x="793750" y="4927600"/>
          <a:ext cx="51181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20" name="Equation" r:id="rId9" imgW="5117112" imgH="939754" progId="Equation.DSMT4">
                  <p:embed/>
                </p:oleObj>
              </mc:Choice>
              <mc:Fallback>
                <p:oleObj name="Equation" r:id="rId9" imgW="5117112" imgH="939754" progId="Equation.DSMT4">
                  <p:embed/>
                  <p:pic>
                    <p:nvPicPr>
                      <p:cNvPr id="0" name="Picture 10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3750" y="4927600"/>
                        <a:ext cx="5118100" cy="93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01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7754828"/>
              </p:ext>
            </p:extLst>
          </p:nvPr>
        </p:nvGraphicFramePr>
        <p:xfrm>
          <a:off x="5943600" y="3149600"/>
          <a:ext cx="20320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21" name="Equation" r:id="rId11" imgW="2031633" imgH="279446" progId="Equation.DSMT4">
                  <p:embed/>
                </p:oleObj>
              </mc:Choice>
              <mc:Fallback>
                <p:oleObj name="Equation" r:id="rId11" imgW="2031633" imgH="279446" progId="Equation.DSMT4">
                  <p:embed/>
                  <p:pic>
                    <p:nvPicPr>
                      <p:cNvPr id="0" name="Picture 10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3149600"/>
                        <a:ext cx="20320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02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1836430"/>
              </p:ext>
            </p:extLst>
          </p:nvPr>
        </p:nvGraphicFramePr>
        <p:xfrm>
          <a:off x="5943600" y="3930974"/>
          <a:ext cx="30226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22" name="Equation" r:id="rId13" imgW="3022560" imgH="647640" progId="Equation.DSMT4">
                  <p:embed/>
                </p:oleObj>
              </mc:Choice>
              <mc:Fallback>
                <p:oleObj name="Equation" r:id="rId13" imgW="3022560" imgH="647640" progId="Equation.DSMT4">
                  <p:embed/>
                  <p:pic>
                    <p:nvPicPr>
                      <p:cNvPr id="0" name="Picture 10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3930974"/>
                        <a:ext cx="3022600" cy="647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03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3204004"/>
              </p:ext>
            </p:extLst>
          </p:nvPr>
        </p:nvGraphicFramePr>
        <p:xfrm>
          <a:off x="5943600" y="5111750"/>
          <a:ext cx="22352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23" name="Equation" r:id="rId15" imgW="2235016" imgH="571569" progId="Equation.DSMT4">
                  <p:embed/>
                </p:oleObj>
              </mc:Choice>
              <mc:Fallback>
                <p:oleObj name="Equation" r:id="rId15" imgW="2235016" imgH="571569" progId="Equation.DSMT4">
                  <p:embed/>
                  <p:pic>
                    <p:nvPicPr>
                      <p:cNvPr id="0" name="Picture 10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5111750"/>
                        <a:ext cx="223520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4:  Solving Linear Equations </a:t>
            </a:r>
            <a:r>
              <a:rPr lang="en-US" dirty="0"/>
              <a:t>Involving Fractions</a:t>
            </a:r>
            <a:r>
              <a:rPr lang="en-US" sz="3200" dirty="0">
                <a:solidFill>
                  <a:schemeClr val="accent1"/>
                </a:solidFill>
              </a:rPr>
              <a:t> (cont.)</a:t>
            </a:r>
          </a:p>
        </p:txBody>
      </p:sp>
      <p:graphicFrame>
        <p:nvGraphicFramePr>
          <p:cNvPr id="922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1429182"/>
              </p:ext>
            </p:extLst>
          </p:nvPr>
        </p:nvGraphicFramePr>
        <p:xfrm>
          <a:off x="1841500" y="1466850"/>
          <a:ext cx="23368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60" name="Equation" r:id="rId3" imgW="2336433" imgH="292123" progId="Equation.DSMT4">
                  <p:embed/>
                </p:oleObj>
              </mc:Choice>
              <mc:Fallback>
                <p:oleObj name="Equation" r:id="rId3" imgW="2336433" imgH="292123" progId="Equation.DSMT4">
                  <p:embed/>
                  <p:pic>
                    <p:nvPicPr>
                      <p:cNvPr id="0" name="Picture 18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1500" y="1466850"/>
                        <a:ext cx="23368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1657374"/>
              </p:ext>
            </p:extLst>
          </p:nvPr>
        </p:nvGraphicFramePr>
        <p:xfrm>
          <a:off x="1200150" y="2049463"/>
          <a:ext cx="35941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61" name="Equation" r:id="rId5" imgW="3593664" imgH="292123" progId="Equation.DSMT4">
                  <p:embed/>
                </p:oleObj>
              </mc:Choice>
              <mc:Fallback>
                <p:oleObj name="Equation" r:id="rId5" imgW="3593664" imgH="292123" progId="Equation.DSMT4">
                  <p:embed/>
                  <p:pic>
                    <p:nvPicPr>
                      <p:cNvPr id="0" name="Picture 18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0150" y="2049463"/>
                        <a:ext cx="35941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3575964"/>
              </p:ext>
            </p:extLst>
          </p:nvPr>
        </p:nvGraphicFramePr>
        <p:xfrm>
          <a:off x="2387600" y="2620963"/>
          <a:ext cx="17272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62" name="Equation" r:id="rId7" imgW="1726833" imgH="292123" progId="Equation.DSMT4">
                  <p:embed/>
                </p:oleObj>
              </mc:Choice>
              <mc:Fallback>
                <p:oleObj name="Equation" r:id="rId7" imgW="1726833" imgH="292123" progId="Equation.DSMT4">
                  <p:embed/>
                  <p:pic>
                    <p:nvPicPr>
                      <p:cNvPr id="0" name="Picture 19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87600" y="2620963"/>
                        <a:ext cx="17272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3380679"/>
              </p:ext>
            </p:extLst>
          </p:nvPr>
        </p:nvGraphicFramePr>
        <p:xfrm>
          <a:off x="1733550" y="3203575"/>
          <a:ext cx="30480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63" name="Equation" r:id="rId9" imgW="3047449" imgH="292123" progId="Equation.DSMT4">
                  <p:embed/>
                </p:oleObj>
              </mc:Choice>
              <mc:Fallback>
                <p:oleObj name="Equation" r:id="rId9" imgW="3047449" imgH="292123" progId="Equation.DSMT4">
                  <p:embed/>
                  <p:pic>
                    <p:nvPicPr>
                      <p:cNvPr id="0" name="Picture 19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33550" y="3203575"/>
                        <a:ext cx="30480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5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6232744"/>
              </p:ext>
            </p:extLst>
          </p:nvPr>
        </p:nvGraphicFramePr>
        <p:xfrm>
          <a:off x="2178050" y="3786188"/>
          <a:ext cx="14859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64" name="Equation" r:id="rId11" imgW="1485418" imgH="292123" progId="Equation.DSMT4">
                  <p:embed/>
                </p:oleObj>
              </mc:Choice>
              <mc:Fallback>
                <p:oleObj name="Equation" r:id="rId11" imgW="1485418" imgH="292123" progId="Equation.DSMT4">
                  <p:embed/>
                  <p:pic>
                    <p:nvPicPr>
                      <p:cNvPr id="0" name="Picture 19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8050" y="3786188"/>
                        <a:ext cx="14859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6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6797747"/>
              </p:ext>
            </p:extLst>
          </p:nvPr>
        </p:nvGraphicFramePr>
        <p:xfrm>
          <a:off x="2101850" y="4357688"/>
          <a:ext cx="16002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65" name="Equation" r:id="rId13" imgW="1600062" imgH="825110" progId="Equation.DSMT4">
                  <p:embed/>
                </p:oleObj>
              </mc:Choice>
              <mc:Fallback>
                <p:oleObj name="Equation" r:id="rId13" imgW="1600062" imgH="825110" progId="Equation.DSMT4">
                  <p:embed/>
                  <p:pic>
                    <p:nvPicPr>
                      <p:cNvPr id="0" name="Picture 19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1850" y="4357688"/>
                        <a:ext cx="1600200" cy="825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7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490680"/>
              </p:ext>
            </p:extLst>
          </p:nvPr>
        </p:nvGraphicFramePr>
        <p:xfrm>
          <a:off x="2616200" y="5340350"/>
          <a:ext cx="7112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66" name="Equation" r:id="rId15" imgW="711016" imgH="279446" progId="Equation.DSMT4">
                  <p:embed/>
                </p:oleObj>
              </mc:Choice>
              <mc:Fallback>
                <p:oleObj name="Equation" r:id="rId15" imgW="711016" imgH="279446" progId="Equation.DSMT4">
                  <p:embed/>
                  <p:pic>
                    <p:nvPicPr>
                      <p:cNvPr id="0" name="Picture 19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16200" y="5340350"/>
                        <a:ext cx="7112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8" name="Object 12"/>
          <p:cNvGraphicFramePr>
            <a:graphicFrameLocks noChangeAspect="1"/>
          </p:cNvGraphicFramePr>
          <p:nvPr/>
        </p:nvGraphicFramePr>
        <p:xfrm>
          <a:off x="5461000" y="1473200"/>
          <a:ext cx="9271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67" name="Equation" r:id="rId17" imgW="927077" imgH="279446" progId="Equation.DSMT4">
                  <p:embed/>
                </p:oleObj>
              </mc:Choice>
              <mc:Fallback>
                <p:oleObj name="Equation" r:id="rId17" imgW="927077" imgH="279446" progId="Equation.DSMT4">
                  <p:embed/>
                  <p:pic>
                    <p:nvPicPr>
                      <p:cNvPr id="0" name="Picture 19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61000" y="1473200"/>
                        <a:ext cx="9271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9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620820"/>
              </p:ext>
            </p:extLst>
          </p:nvPr>
        </p:nvGraphicFramePr>
        <p:xfrm>
          <a:off x="5410200" y="2043113"/>
          <a:ext cx="22352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68" name="Equation" r:id="rId19" imgW="2235016" imgH="304800" progId="Equation.DSMT4">
                  <p:embed/>
                </p:oleObj>
              </mc:Choice>
              <mc:Fallback>
                <p:oleObj name="Equation" r:id="rId19" imgW="2235016" imgH="304800" progId="Equation.DSMT4">
                  <p:embed/>
                  <p:pic>
                    <p:nvPicPr>
                      <p:cNvPr id="0" name="Picture 19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2043113"/>
                        <a:ext cx="22352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30" name="Object 14"/>
          <p:cNvGraphicFramePr>
            <a:graphicFrameLocks noChangeAspect="1"/>
          </p:cNvGraphicFramePr>
          <p:nvPr/>
        </p:nvGraphicFramePr>
        <p:xfrm>
          <a:off x="5461000" y="2626784"/>
          <a:ext cx="9271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69" name="Equation" r:id="rId21" imgW="927077" imgH="279446" progId="Equation.DSMT4">
                  <p:embed/>
                </p:oleObj>
              </mc:Choice>
              <mc:Fallback>
                <p:oleObj name="Equation" r:id="rId21" imgW="927077" imgH="279446" progId="Equation.DSMT4">
                  <p:embed/>
                  <p:pic>
                    <p:nvPicPr>
                      <p:cNvPr id="0" name="Picture 19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61000" y="2626784"/>
                        <a:ext cx="9271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31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1195621"/>
              </p:ext>
            </p:extLst>
          </p:nvPr>
        </p:nvGraphicFramePr>
        <p:xfrm>
          <a:off x="5461000" y="3203575"/>
          <a:ext cx="22479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70" name="Equation" r:id="rId23" imgW="2247693" imgH="304800" progId="Equation.DSMT4">
                  <p:embed/>
                </p:oleObj>
              </mc:Choice>
              <mc:Fallback>
                <p:oleObj name="Equation" r:id="rId23" imgW="2247693" imgH="304800" progId="Equation.DSMT4">
                  <p:embed/>
                  <p:pic>
                    <p:nvPicPr>
                      <p:cNvPr id="0" name="Picture 19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61000" y="3203575"/>
                        <a:ext cx="22479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32" name="Object 16"/>
          <p:cNvGraphicFramePr>
            <a:graphicFrameLocks noChangeAspect="1"/>
          </p:cNvGraphicFramePr>
          <p:nvPr/>
        </p:nvGraphicFramePr>
        <p:xfrm>
          <a:off x="5461000" y="3792009"/>
          <a:ext cx="9271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71" name="Equation" r:id="rId25" imgW="927077" imgH="279446" progId="Equation.DSMT4">
                  <p:embed/>
                </p:oleObj>
              </mc:Choice>
              <mc:Fallback>
                <p:oleObj name="Equation" r:id="rId25" imgW="927077" imgH="279446" progId="Equation.DSMT4">
                  <p:embed/>
                  <p:pic>
                    <p:nvPicPr>
                      <p:cNvPr id="0" name="Picture 19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61000" y="3792009"/>
                        <a:ext cx="9271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33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0464274"/>
              </p:ext>
            </p:extLst>
          </p:nvPr>
        </p:nvGraphicFramePr>
        <p:xfrm>
          <a:off x="5461000" y="4617510"/>
          <a:ext cx="23876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72" name="Equation" r:id="rId27" imgW="2387141" imgH="304800" progId="Equation.DSMT4">
                  <p:embed/>
                </p:oleObj>
              </mc:Choice>
              <mc:Fallback>
                <p:oleObj name="Equation" r:id="rId27" imgW="2387141" imgH="304800" progId="Equation.DSMT4">
                  <p:embed/>
                  <p:pic>
                    <p:nvPicPr>
                      <p:cNvPr id="0" name="Picture 20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61000" y="4617510"/>
                        <a:ext cx="23876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34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1170206"/>
              </p:ext>
            </p:extLst>
          </p:nvPr>
        </p:nvGraphicFramePr>
        <p:xfrm>
          <a:off x="5461000" y="5327650"/>
          <a:ext cx="34544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73" name="Equation" r:id="rId29" imgW="3453665" imgH="609600" progId="Equation.DSMT4">
                  <p:embed/>
                </p:oleObj>
              </mc:Choice>
              <mc:Fallback>
                <p:oleObj name="Equation" r:id="rId29" imgW="3453665" imgH="609600" progId="Equation.DSMT4">
                  <p:embed/>
                  <p:pic>
                    <p:nvPicPr>
                      <p:cNvPr id="0" name="Picture 20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61000" y="5327650"/>
                        <a:ext cx="34544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5:  Solving </a:t>
            </a:r>
            <a:r>
              <a:rPr lang="en-US" dirty="0"/>
              <a:t>Linear Equations Involving Parentheses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11269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136191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Solve the equation: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>
              <a:lnSpc>
                <a:spcPct val="150000"/>
              </a:lnSpc>
              <a:spcBef>
                <a:spcPts val="1500"/>
              </a:spcBef>
              <a:buFont typeface="Courier New" pitchFamily="49" charset="0"/>
              <a:buNone/>
            </a:pPr>
            <a:r>
              <a:rPr lang="en-US" b="1" i="0" dirty="0">
                <a:solidFill>
                  <a:schemeClr val="tx1"/>
                </a:solidFill>
              </a:rPr>
              <a:t>Solution</a:t>
            </a:r>
            <a:endParaRPr lang="en-US" dirty="0"/>
          </a:p>
        </p:txBody>
      </p:sp>
      <p:graphicFrame>
        <p:nvGraphicFramePr>
          <p:cNvPr id="3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3283821"/>
              </p:ext>
            </p:extLst>
          </p:nvPr>
        </p:nvGraphicFramePr>
        <p:xfrm>
          <a:off x="3543300" y="1358900"/>
          <a:ext cx="32385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14" name="Equation" r:id="rId3" imgW="3239557" imgH="469885" progId="Equation.DSMT4">
                  <p:embed/>
                </p:oleObj>
              </mc:Choice>
              <mc:Fallback>
                <p:oleObj name="Equation" r:id="rId3" imgW="3239557" imgH="469885" progId="Equation.DSMT4">
                  <p:embed/>
                  <p:pic>
                    <p:nvPicPr>
                      <p:cNvPr id="0" name="Picture 1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3300" y="1358900"/>
                        <a:ext cx="32385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0" name="Object 6"/>
          <p:cNvGraphicFramePr>
            <a:graphicFrameLocks noChangeAspect="1"/>
          </p:cNvGraphicFramePr>
          <p:nvPr/>
        </p:nvGraphicFramePr>
        <p:xfrm>
          <a:off x="2273300" y="2616200"/>
          <a:ext cx="32385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15" name="Equation" r:id="rId5" imgW="3239557" imgH="469885" progId="Equation.DSMT4">
                  <p:embed/>
                </p:oleObj>
              </mc:Choice>
              <mc:Fallback>
                <p:oleObj name="Equation" r:id="rId5" imgW="3239557" imgH="469885" progId="Equation.DSMT4">
                  <p:embed/>
                  <p:pic>
                    <p:nvPicPr>
                      <p:cNvPr id="0" name="Picture 1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3300" y="2616200"/>
                        <a:ext cx="32385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1" name="Object 7"/>
          <p:cNvGraphicFramePr>
            <a:graphicFrameLocks noChangeAspect="1"/>
          </p:cNvGraphicFramePr>
          <p:nvPr/>
        </p:nvGraphicFramePr>
        <p:xfrm>
          <a:off x="2387600" y="3217863"/>
          <a:ext cx="29083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16" name="Equation" r:id="rId7" imgW="2908001" imgH="355508" progId="Equation.DSMT4">
                  <p:embed/>
                </p:oleObj>
              </mc:Choice>
              <mc:Fallback>
                <p:oleObj name="Equation" r:id="rId7" imgW="2908001" imgH="355508" progId="Equation.DSMT4">
                  <p:embed/>
                  <p:pic>
                    <p:nvPicPr>
                      <p:cNvPr id="0" name="Picture 1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87600" y="3217863"/>
                        <a:ext cx="29083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2" name="Object 8"/>
          <p:cNvGraphicFramePr>
            <a:graphicFrameLocks noChangeAspect="1"/>
          </p:cNvGraphicFramePr>
          <p:nvPr/>
        </p:nvGraphicFramePr>
        <p:xfrm>
          <a:off x="2387600" y="3708400"/>
          <a:ext cx="24003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17" name="Equation" r:id="rId9" imgW="2399818" imgH="355508" progId="Equation.DSMT4">
                  <p:embed/>
                </p:oleObj>
              </mc:Choice>
              <mc:Fallback>
                <p:oleObj name="Equation" r:id="rId9" imgW="2399818" imgH="355508" progId="Equation.DSMT4">
                  <p:embed/>
                  <p:pic>
                    <p:nvPicPr>
                      <p:cNvPr id="0" name="Picture 1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87600" y="3708400"/>
                        <a:ext cx="24003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3" name="Object 9"/>
          <p:cNvGraphicFramePr>
            <a:graphicFrameLocks noChangeAspect="1"/>
          </p:cNvGraphicFramePr>
          <p:nvPr/>
        </p:nvGraphicFramePr>
        <p:xfrm>
          <a:off x="1752600" y="4292600"/>
          <a:ext cx="37211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18" name="Equation" r:id="rId11" imgW="3720434" imgH="355508" progId="Equation.DSMT4">
                  <p:embed/>
                </p:oleObj>
              </mc:Choice>
              <mc:Fallback>
                <p:oleObj name="Equation" r:id="rId11" imgW="3720434" imgH="355508" progId="Equation.DSMT4">
                  <p:embed/>
                  <p:pic>
                    <p:nvPicPr>
                      <p:cNvPr id="0" name="Picture 1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4292600"/>
                        <a:ext cx="37211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4" name="Object 10"/>
          <p:cNvGraphicFramePr>
            <a:graphicFrameLocks noChangeAspect="1"/>
          </p:cNvGraphicFramePr>
          <p:nvPr/>
        </p:nvGraphicFramePr>
        <p:xfrm>
          <a:off x="5829300" y="2768600"/>
          <a:ext cx="20320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19" name="Equation" r:id="rId13" imgW="2031633" imgH="279446" progId="Equation.DSMT4">
                  <p:embed/>
                </p:oleObj>
              </mc:Choice>
              <mc:Fallback>
                <p:oleObj name="Equation" r:id="rId13" imgW="2031633" imgH="279446" progId="Equation.DSMT4">
                  <p:embed/>
                  <p:pic>
                    <p:nvPicPr>
                      <p:cNvPr id="0" name="Picture 1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29300" y="2768600"/>
                        <a:ext cx="20320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5" name="Object 11"/>
          <p:cNvGraphicFramePr>
            <a:graphicFrameLocks noChangeAspect="1"/>
          </p:cNvGraphicFramePr>
          <p:nvPr/>
        </p:nvGraphicFramePr>
        <p:xfrm>
          <a:off x="5829300" y="3302000"/>
          <a:ext cx="29972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20" name="Equation" r:id="rId15" imgW="2996741" imgH="279446" progId="Equation.DSMT4">
                  <p:embed/>
                </p:oleObj>
              </mc:Choice>
              <mc:Fallback>
                <p:oleObj name="Equation" r:id="rId15" imgW="2996741" imgH="279446" progId="Equation.DSMT4">
                  <p:embed/>
                  <p:pic>
                    <p:nvPicPr>
                      <p:cNvPr id="0" name="Picture 1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29300" y="3302000"/>
                        <a:ext cx="29972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6" name="Object 12"/>
          <p:cNvGraphicFramePr>
            <a:graphicFrameLocks noChangeAspect="1"/>
          </p:cNvGraphicFramePr>
          <p:nvPr/>
        </p:nvGraphicFramePr>
        <p:xfrm>
          <a:off x="5829300" y="3835400"/>
          <a:ext cx="20447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21" name="Equation" r:id="rId17" imgW="2044310" imgH="241415" progId="Equation.DSMT4">
                  <p:embed/>
                </p:oleObj>
              </mc:Choice>
              <mc:Fallback>
                <p:oleObj name="Equation" r:id="rId17" imgW="2044310" imgH="241415" progId="Equation.DSMT4">
                  <p:embed/>
                  <p:pic>
                    <p:nvPicPr>
                      <p:cNvPr id="0" name="Picture 1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29300" y="3835400"/>
                        <a:ext cx="204470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7" name="Object 13"/>
          <p:cNvGraphicFramePr>
            <a:graphicFrameLocks noChangeAspect="1"/>
          </p:cNvGraphicFramePr>
          <p:nvPr/>
        </p:nvGraphicFramePr>
        <p:xfrm>
          <a:off x="5829300" y="4356100"/>
          <a:ext cx="3098800" cy="1358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22" name="Equation" r:id="rId19" imgW="3098157" imgH="1358647" progId="Equation.DSMT4">
                  <p:embed/>
                </p:oleObj>
              </mc:Choice>
              <mc:Fallback>
                <p:oleObj name="Equation" r:id="rId19" imgW="3098157" imgH="1358647" progId="Equation.DSMT4">
                  <p:embed/>
                  <p:pic>
                    <p:nvPicPr>
                      <p:cNvPr id="0" name="Picture 1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29300" y="4356100"/>
                        <a:ext cx="3098800" cy="1358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5:  Solving </a:t>
            </a:r>
            <a:r>
              <a:rPr lang="en-US" dirty="0"/>
              <a:t>Linear Equations Involving Parentheses</a:t>
            </a:r>
            <a:r>
              <a:rPr lang="en-US" sz="3200" dirty="0">
                <a:solidFill>
                  <a:schemeClr val="accent1"/>
                </a:solidFill>
              </a:rPr>
              <a:t> (cont.)</a:t>
            </a:r>
          </a:p>
        </p:txBody>
      </p:sp>
      <p:graphicFrame>
        <p:nvGraphicFramePr>
          <p:cNvPr id="12291" name="Object 3"/>
          <p:cNvGraphicFramePr>
            <a:graphicFrameLocks noChangeAspect="1"/>
          </p:cNvGraphicFramePr>
          <p:nvPr/>
        </p:nvGraphicFramePr>
        <p:xfrm>
          <a:off x="2057400" y="1676400"/>
          <a:ext cx="15748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52" name="Equation" r:id="rId3" imgW="1573760" imgH="355294" progId="Equation.DSMT4">
                  <p:embed/>
                </p:oleObj>
              </mc:Choice>
              <mc:Fallback>
                <p:oleObj name="Equation" r:id="rId3" imgW="1573760" imgH="355294" progId="Equation.DSMT4">
                  <p:embed/>
                  <p:pic>
                    <p:nvPicPr>
                      <p:cNvPr id="0" name="Picture 1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1676400"/>
                        <a:ext cx="15748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2" name="Object 4"/>
          <p:cNvGraphicFramePr>
            <a:graphicFrameLocks noChangeAspect="1"/>
          </p:cNvGraphicFramePr>
          <p:nvPr/>
        </p:nvGraphicFramePr>
        <p:xfrm>
          <a:off x="1371600" y="2165350"/>
          <a:ext cx="29083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53" name="Equation" r:id="rId5" imgW="2908001" imgH="355508" progId="Equation.DSMT4">
                  <p:embed/>
                </p:oleObj>
              </mc:Choice>
              <mc:Fallback>
                <p:oleObj name="Equation" r:id="rId5" imgW="2908001" imgH="355508" progId="Equation.DSMT4">
                  <p:embed/>
                  <p:pic>
                    <p:nvPicPr>
                      <p:cNvPr id="0" name="Picture 1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2165350"/>
                        <a:ext cx="29083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3" name="Object 5"/>
          <p:cNvGraphicFramePr>
            <a:graphicFrameLocks noChangeAspect="1"/>
          </p:cNvGraphicFramePr>
          <p:nvPr/>
        </p:nvGraphicFramePr>
        <p:xfrm>
          <a:off x="2705100" y="2654300"/>
          <a:ext cx="8890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54" name="Equation" r:id="rId7" imgW="888510" imgH="355294" progId="Equation.DSMT4">
                  <p:embed/>
                </p:oleObj>
              </mc:Choice>
              <mc:Fallback>
                <p:oleObj name="Equation" r:id="rId7" imgW="888510" imgH="355294" progId="Equation.DSMT4">
                  <p:embed/>
                  <p:pic>
                    <p:nvPicPr>
                      <p:cNvPr id="0" name="Picture 1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5100" y="2654300"/>
                        <a:ext cx="8890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4" name="Object 6"/>
          <p:cNvGraphicFramePr>
            <a:graphicFrameLocks noChangeAspect="1"/>
          </p:cNvGraphicFramePr>
          <p:nvPr/>
        </p:nvGraphicFramePr>
        <p:xfrm>
          <a:off x="2628900" y="3143250"/>
          <a:ext cx="10033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55" name="Equation" r:id="rId9" imgW="1003139" imgH="837787" progId="Equation.DSMT4">
                  <p:embed/>
                </p:oleObj>
              </mc:Choice>
              <mc:Fallback>
                <p:oleObj name="Equation" r:id="rId9" imgW="1003139" imgH="837787" progId="Equation.DSMT4">
                  <p:embed/>
                  <p:pic>
                    <p:nvPicPr>
                      <p:cNvPr id="0" name="Picture 1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8900" y="3143250"/>
                        <a:ext cx="10033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5" name="Object 7"/>
          <p:cNvGraphicFramePr>
            <a:graphicFrameLocks noChangeAspect="1"/>
          </p:cNvGraphicFramePr>
          <p:nvPr/>
        </p:nvGraphicFramePr>
        <p:xfrm>
          <a:off x="2667000" y="4114800"/>
          <a:ext cx="7366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56" name="Equation" r:id="rId11" imgW="736370" imgH="355508" progId="Equation.DSMT4">
                  <p:embed/>
                </p:oleObj>
              </mc:Choice>
              <mc:Fallback>
                <p:oleObj name="Equation" r:id="rId11" imgW="736370" imgH="355508" progId="Equation.DSMT4">
                  <p:embed/>
                  <p:pic>
                    <p:nvPicPr>
                      <p:cNvPr id="0" name="Picture 1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4114800"/>
                        <a:ext cx="7366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6" name="Object 8"/>
          <p:cNvGraphicFramePr>
            <a:graphicFrameLocks noChangeAspect="1"/>
          </p:cNvGraphicFramePr>
          <p:nvPr/>
        </p:nvGraphicFramePr>
        <p:xfrm>
          <a:off x="4597400" y="1752600"/>
          <a:ext cx="9271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57" name="Equation" r:id="rId13" imgW="927077" imgH="279446" progId="Equation.DSMT4">
                  <p:embed/>
                </p:oleObj>
              </mc:Choice>
              <mc:Fallback>
                <p:oleObj name="Equation" r:id="rId13" imgW="927077" imgH="279446" progId="Equation.DSMT4">
                  <p:embed/>
                  <p:pic>
                    <p:nvPicPr>
                      <p:cNvPr id="0" name="Picture 1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97400" y="1752600"/>
                        <a:ext cx="9271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7" name="Object 9"/>
          <p:cNvGraphicFramePr>
            <a:graphicFrameLocks noChangeAspect="1"/>
          </p:cNvGraphicFramePr>
          <p:nvPr/>
        </p:nvGraphicFramePr>
        <p:xfrm>
          <a:off x="4635500" y="2209800"/>
          <a:ext cx="22606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58" name="Equation" r:id="rId15" imgW="2260370" imgH="304800" progId="Equation.DSMT4">
                  <p:embed/>
                </p:oleObj>
              </mc:Choice>
              <mc:Fallback>
                <p:oleObj name="Equation" r:id="rId15" imgW="2260370" imgH="304800" progId="Equation.DSMT4">
                  <p:embed/>
                  <p:pic>
                    <p:nvPicPr>
                      <p:cNvPr id="0" name="Picture 1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5500" y="2209800"/>
                        <a:ext cx="22606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8" name="Object 10"/>
          <p:cNvGraphicFramePr>
            <a:graphicFrameLocks noChangeAspect="1"/>
          </p:cNvGraphicFramePr>
          <p:nvPr/>
        </p:nvGraphicFramePr>
        <p:xfrm>
          <a:off x="4597400" y="2743200"/>
          <a:ext cx="9271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59" name="Equation" r:id="rId17" imgW="927077" imgH="279446" progId="Equation.DSMT4">
                  <p:embed/>
                </p:oleObj>
              </mc:Choice>
              <mc:Fallback>
                <p:oleObj name="Equation" r:id="rId17" imgW="927077" imgH="279446" progId="Equation.DSMT4">
                  <p:embed/>
                  <p:pic>
                    <p:nvPicPr>
                      <p:cNvPr id="0" name="Picture 1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97400" y="2743200"/>
                        <a:ext cx="9271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9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6782557"/>
              </p:ext>
            </p:extLst>
          </p:nvPr>
        </p:nvGraphicFramePr>
        <p:xfrm>
          <a:off x="4597400" y="3429000"/>
          <a:ext cx="22352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60" name="Equation" r:id="rId19" imgW="2235016" imgH="279446" progId="Equation.DSMT4">
                  <p:embed/>
                </p:oleObj>
              </mc:Choice>
              <mc:Fallback>
                <p:oleObj name="Equation" r:id="rId19" imgW="2235016" imgH="279446" progId="Equation.DSMT4">
                  <p:embed/>
                  <p:pic>
                    <p:nvPicPr>
                      <p:cNvPr id="0" name="Picture 1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97400" y="3429000"/>
                        <a:ext cx="22352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6670933"/>
              </p:ext>
            </p:extLst>
          </p:nvPr>
        </p:nvGraphicFramePr>
        <p:xfrm>
          <a:off x="4597400" y="3962400"/>
          <a:ext cx="34544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61" name="Equation" r:id="rId21" imgW="3453665" imgH="609600" progId="Equation.DSMT4">
                  <p:embed/>
                </p:oleObj>
              </mc:Choice>
              <mc:Fallback>
                <p:oleObj name="Equation" r:id="rId21" imgW="3453665" imgH="609600" progId="Equation.DSMT4">
                  <p:embed/>
                  <p:pic>
                    <p:nvPicPr>
                      <p:cNvPr id="0" name="Picture 1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97400" y="3962400"/>
                        <a:ext cx="34544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6: Solving </a:t>
            </a:r>
            <a:r>
              <a:rPr lang="en-US" dirty="0"/>
              <a:t>Linear Equations Involving Parentheses</a:t>
            </a:r>
            <a:r>
              <a:rPr lang="en-US" sz="3200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13317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155734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Solve the following equation.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>
              <a:buFont typeface="Courier New" pitchFamily="49" charset="0"/>
              <a:buNone/>
            </a:pPr>
            <a:endParaRPr lang="en-US" b="1" i="0" dirty="0">
              <a:solidFill>
                <a:schemeClr val="tx1"/>
              </a:solidFill>
            </a:endParaRPr>
          </a:p>
          <a:p>
            <a:pPr>
              <a:buFont typeface="Courier New" pitchFamily="49" charset="0"/>
              <a:buNone/>
            </a:pPr>
            <a:r>
              <a:rPr lang="en-US" b="1" i="0" dirty="0">
                <a:solidFill>
                  <a:schemeClr val="tx1"/>
                </a:solidFill>
              </a:rPr>
              <a:t>Solution</a:t>
            </a:r>
            <a:endParaRPr lang="en-US" dirty="0"/>
          </a:p>
        </p:txBody>
      </p:sp>
      <p:graphicFrame>
        <p:nvGraphicFramePr>
          <p:cNvPr id="13316" name="Object 4"/>
          <p:cNvGraphicFramePr>
            <a:graphicFrameLocks noChangeAspect="1"/>
          </p:cNvGraphicFramePr>
          <p:nvPr/>
        </p:nvGraphicFramePr>
        <p:xfrm>
          <a:off x="2241550" y="1916113"/>
          <a:ext cx="46609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62" name="Equation" r:id="rId3" imgW="4660188" imgH="469601" progId="Equation.DSMT4">
                  <p:embed/>
                </p:oleObj>
              </mc:Choice>
              <mc:Fallback>
                <p:oleObj name="Equation" r:id="rId3" imgW="4660188" imgH="469601" progId="Equation.DSMT4">
                  <p:embed/>
                  <p:pic>
                    <p:nvPicPr>
                      <p:cNvPr id="0" name="Picture 1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41550" y="1916113"/>
                        <a:ext cx="46609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8" name="Object 6"/>
          <p:cNvGraphicFramePr>
            <a:graphicFrameLocks noChangeAspect="1"/>
          </p:cNvGraphicFramePr>
          <p:nvPr/>
        </p:nvGraphicFramePr>
        <p:xfrm>
          <a:off x="660400" y="2971800"/>
          <a:ext cx="46609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63" name="Equation" r:id="rId5" imgW="4660188" imgH="469601" progId="Equation.DSMT4">
                  <p:embed/>
                </p:oleObj>
              </mc:Choice>
              <mc:Fallback>
                <p:oleObj name="Equation" r:id="rId5" imgW="4660188" imgH="469601" progId="Equation.DSMT4">
                  <p:embed/>
                  <p:pic>
                    <p:nvPicPr>
                      <p:cNvPr id="0" name="Picture 1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0400" y="2971800"/>
                        <a:ext cx="46609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9" name="Object 7"/>
          <p:cNvGraphicFramePr>
            <a:graphicFrameLocks noChangeAspect="1"/>
          </p:cNvGraphicFramePr>
          <p:nvPr/>
        </p:nvGraphicFramePr>
        <p:xfrm>
          <a:off x="901700" y="3699404"/>
          <a:ext cx="43307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64" name="Equation" r:id="rId7" imgW="4330034" imgH="292123" progId="Equation.DSMT4">
                  <p:embed/>
                </p:oleObj>
              </mc:Choice>
              <mc:Fallback>
                <p:oleObj name="Equation" r:id="rId7" imgW="4330034" imgH="292123" progId="Equation.DSMT4">
                  <p:embed/>
                  <p:pic>
                    <p:nvPicPr>
                      <p:cNvPr id="0" name="Picture 1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1700" y="3699404"/>
                        <a:ext cx="43307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20" name="Object 8"/>
          <p:cNvGraphicFramePr>
            <a:graphicFrameLocks noChangeAspect="1"/>
          </p:cNvGraphicFramePr>
          <p:nvPr/>
        </p:nvGraphicFramePr>
        <p:xfrm>
          <a:off x="1384300" y="4249208"/>
          <a:ext cx="32004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65" name="Equation" r:id="rId9" imgW="3199573" imgH="292123" progId="Equation.DSMT4">
                  <p:embed/>
                </p:oleObj>
              </mc:Choice>
              <mc:Fallback>
                <p:oleObj name="Equation" r:id="rId9" imgW="3199573" imgH="292123" progId="Equation.DSMT4">
                  <p:embed/>
                  <p:pic>
                    <p:nvPicPr>
                      <p:cNvPr id="0" name="Picture 1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4300" y="4249208"/>
                        <a:ext cx="32004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21" name="Object 9"/>
          <p:cNvGraphicFramePr>
            <a:graphicFrameLocks noChangeAspect="1"/>
          </p:cNvGraphicFramePr>
          <p:nvPr/>
        </p:nvGraphicFramePr>
        <p:xfrm>
          <a:off x="533400" y="4799013"/>
          <a:ext cx="48895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66" name="Equation" r:id="rId11" imgW="4888375" imgH="292123" progId="Equation.DSMT4">
                  <p:embed/>
                </p:oleObj>
              </mc:Choice>
              <mc:Fallback>
                <p:oleObj name="Equation" r:id="rId11" imgW="4888375" imgH="292123" progId="Equation.DSMT4">
                  <p:embed/>
                  <p:pic>
                    <p:nvPicPr>
                      <p:cNvPr id="0" name="Picture 1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4799013"/>
                        <a:ext cx="48895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22" name="Object 10"/>
          <p:cNvGraphicFramePr>
            <a:graphicFrameLocks noChangeAspect="1"/>
          </p:cNvGraphicFramePr>
          <p:nvPr/>
        </p:nvGraphicFramePr>
        <p:xfrm>
          <a:off x="5715000" y="3048000"/>
          <a:ext cx="20320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67" name="Equation" r:id="rId13" imgW="2031633" imgH="279446" progId="Equation.DSMT4">
                  <p:embed/>
                </p:oleObj>
              </mc:Choice>
              <mc:Fallback>
                <p:oleObj name="Equation" r:id="rId13" imgW="2031633" imgH="279446" progId="Equation.DSMT4">
                  <p:embed/>
                  <p:pic>
                    <p:nvPicPr>
                      <p:cNvPr id="0" name="Picture 1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3048000"/>
                        <a:ext cx="20320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23" name="Object 11"/>
          <p:cNvGraphicFramePr>
            <a:graphicFrameLocks noChangeAspect="1"/>
          </p:cNvGraphicFramePr>
          <p:nvPr/>
        </p:nvGraphicFramePr>
        <p:xfrm>
          <a:off x="5715000" y="3657600"/>
          <a:ext cx="29972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68" name="Equation" r:id="rId15" imgW="2996741" imgH="571569" progId="Equation.DSMT4">
                  <p:embed/>
                </p:oleObj>
              </mc:Choice>
              <mc:Fallback>
                <p:oleObj name="Equation" r:id="rId15" imgW="2996741" imgH="571569" progId="Equation.DSMT4">
                  <p:embed/>
                  <p:pic>
                    <p:nvPicPr>
                      <p:cNvPr id="0" name="Picture 1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3657600"/>
                        <a:ext cx="299720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24" name="Object 12"/>
          <p:cNvGraphicFramePr>
            <a:graphicFrameLocks noChangeAspect="1"/>
          </p:cNvGraphicFramePr>
          <p:nvPr/>
        </p:nvGraphicFramePr>
        <p:xfrm>
          <a:off x="5715000" y="4343400"/>
          <a:ext cx="20447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69" name="Equation" r:id="rId17" imgW="2044310" imgH="241415" progId="Equation.DSMT4">
                  <p:embed/>
                </p:oleObj>
              </mc:Choice>
              <mc:Fallback>
                <p:oleObj name="Equation" r:id="rId17" imgW="2044310" imgH="241415" progId="Equation.DSMT4">
                  <p:embed/>
                  <p:pic>
                    <p:nvPicPr>
                      <p:cNvPr id="0" name="Picture 1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4343400"/>
                        <a:ext cx="204470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25" name="Object 13"/>
          <p:cNvGraphicFramePr>
            <a:graphicFrameLocks noChangeAspect="1"/>
          </p:cNvGraphicFramePr>
          <p:nvPr/>
        </p:nvGraphicFramePr>
        <p:xfrm>
          <a:off x="5715000" y="4876800"/>
          <a:ext cx="22479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70" name="Equation" r:id="rId19" imgW="2247693" imgH="241415" progId="Equation.DSMT4">
                  <p:embed/>
                </p:oleObj>
              </mc:Choice>
              <mc:Fallback>
                <p:oleObj name="Equation" r:id="rId19" imgW="2247693" imgH="241415" progId="Equation.DSMT4">
                  <p:embed/>
                  <p:pic>
                    <p:nvPicPr>
                      <p:cNvPr id="0" name="Picture 1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4876800"/>
                        <a:ext cx="224790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6: Solving </a:t>
            </a:r>
            <a:r>
              <a:rPr lang="en-US" dirty="0"/>
              <a:t>Linear Equations Involving Parentheses</a:t>
            </a:r>
            <a:r>
              <a:rPr lang="en-US" sz="3200" dirty="0">
                <a:solidFill>
                  <a:schemeClr val="accent1"/>
                </a:solidFill>
              </a:rPr>
              <a:t> (cont.)</a:t>
            </a:r>
          </a:p>
        </p:txBody>
      </p:sp>
      <p:graphicFrame>
        <p:nvGraphicFramePr>
          <p:cNvPr id="14339" name="Object 3"/>
          <p:cNvGraphicFramePr>
            <a:graphicFrameLocks noChangeAspect="1"/>
          </p:cNvGraphicFramePr>
          <p:nvPr/>
        </p:nvGraphicFramePr>
        <p:xfrm>
          <a:off x="1739900" y="1574800"/>
          <a:ext cx="19558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90" name="Equation" r:id="rId3" imgW="1955570" imgH="292123" progId="Equation.DSMT4">
                  <p:embed/>
                </p:oleObj>
              </mc:Choice>
              <mc:Fallback>
                <p:oleObj name="Equation" r:id="rId3" imgW="1955570" imgH="292123" progId="Equation.DSMT4">
                  <p:embed/>
                  <p:pic>
                    <p:nvPicPr>
                      <p:cNvPr id="0" name="Picture 1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39900" y="1574800"/>
                        <a:ext cx="19558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0" name="Object 4"/>
          <p:cNvGraphicFramePr>
            <a:graphicFrameLocks noChangeAspect="1"/>
          </p:cNvGraphicFramePr>
          <p:nvPr/>
        </p:nvGraphicFramePr>
        <p:xfrm>
          <a:off x="1066800" y="2006600"/>
          <a:ext cx="32893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91" name="Equation" r:id="rId5" imgW="3288864" imgH="292123" progId="Equation.DSMT4">
                  <p:embed/>
                </p:oleObj>
              </mc:Choice>
              <mc:Fallback>
                <p:oleObj name="Equation" r:id="rId5" imgW="3288864" imgH="292123" progId="Equation.DSMT4">
                  <p:embed/>
                  <p:pic>
                    <p:nvPicPr>
                      <p:cNvPr id="0" name="Picture 1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2006600"/>
                        <a:ext cx="32893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1" name="Object 5"/>
          <p:cNvGraphicFramePr>
            <a:graphicFrameLocks noChangeAspect="1"/>
          </p:cNvGraphicFramePr>
          <p:nvPr/>
        </p:nvGraphicFramePr>
        <p:xfrm>
          <a:off x="2387600" y="2451100"/>
          <a:ext cx="11049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92" name="Equation" r:id="rId7" imgW="1104556" imgH="292123" progId="Equation.DSMT4">
                  <p:embed/>
                </p:oleObj>
              </mc:Choice>
              <mc:Fallback>
                <p:oleObj name="Equation" r:id="rId7" imgW="1104556" imgH="292123" progId="Equation.DSMT4">
                  <p:embed/>
                  <p:pic>
                    <p:nvPicPr>
                      <p:cNvPr id="0" name="Picture 1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87600" y="2451100"/>
                        <a:ext cx="11049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2" name="Object 6"/>
          <p:cNvGraphicFramePr>
            <a:graphicFrameLocks noChangeAspect="1"/>
          </p:cNvGraphicFramePr>
          <p:nvPr/>
        </p:nvGraphicFramePr>
        <p:xfrm>
          <a:off x="2311400" y="2895600"/>
          <a:ext cx="12192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93" name="Equation" r:id="rId9" imgW="1219200" imgH="837787" progId="Equation.DSMT4">
                  <p:embed/>
                </p:oleObj>
              </mc:Choice>
              <mc:Fallback>
                <p:oleObj name="Equation" r:id="rId9" imgW="1219200" imgH="837787" progId="Equation.DSMT4">
                  <p:embed/>
                  <p:pic>
                    <p:nvPicPr>
                      <p:cNvPr id="0" name="Picture 1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11400" y="2895600"/>
                        <a:ext cx="12192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3" name="Object 7"/>
          <p:cNvGraphicFramePr>
            <a:graphicFrameLocks noChangeAspect="1"/>
          </p:cNvGraphicFramePr>
          <p:nvPr/>
        </p:nvGraphicFramePr>
        <p:xfrm>
          <a:off x="2552700" y="3810000"/>
          <a:ext cx="10287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94" name="Equation" r:id="rId11" imgW="1029114" imgH="838292" progId="Equation.DSMT4">
                  <p:embed/>
                </p:oleObj>
              </mc:Choice>
              <mc:Fallback>
                <p:oleObj name="Equation" r:id="rId11" imgW="1029114" imgH="838292" progId="Equation.DSMT4">
                  <p:embed/>
                  <p:pic>
                    <p:nvPicPr>
                      <p:cNvPr id="0" name="Picture 1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2700" y="3810000"/>
                        <a:ext cx="10287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4" name="Object 8"/>
          <p:cNvGraphicFramePr>
            <a:graphicFrameLocks noChangeAspect="1"/>
          </p:cNvGraphicFramePr>
          <p:nvPr/>
        </p:nvGraphicFramePr>
        <p:xfrm>
          <a:off x="4572000" y="1581150"/>
          <a:ext cx="9271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95" name="Equation" r:id="rId13" imgW="927077" imgH="279446" progId="Equation.DSMT4">
                  <p:embed/>
                </p:oleObj>
              </mc:Choice>
              <mc:Fallback>
                <p:oleObj name="Equation" r:id="rId13" imgW="927077" imgH="279446" progId="Equation.DSMT4">
                  <p:embed/>
                  <p:pic>
                    <p:nvPicPr>
                      <p:cNvPr id="0" name="Picture 1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1581150"/>
                        <a:ext cx="9271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5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3106766"/>
              </p:ext>
            </p:extLst>
          </p:nvPr>
        </p:nvGraphicFramePr>
        <p:xfrm>
          <a:off x="4572000" y="2032000"/>
          <a:ext cx="21082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96" name="Equation" r:id="rId15" imgW="2108160" imgH="241200" progId="Equation.DSMT4">
                  <p:embed/>
                </p:oleObj>
              </mc:Choice>
              <mc:Fallback>
                <p:oleObj name="Equation" r:id="rId15" imgW="2108160" imgH="241200" progId="Equation.DSMT4">
                  <p:embed/>
                  <p:pic>
                    <p:nvPicPr>
                      <p:cNvPr id="0" name="Picture 1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2032000"/>
                        <a:ext cx="210820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6" name="Object 10"/>
          <p:cNvGraphicFramePr>
            <a:graphicFrameLocks noChangeAspect="1"/>
          </p:cNvGraphicFramePr>
          <p:nvPr/>
        </p:nvGraphicFramePr>
        <p:xfrm>
          <a:off x="4572000" y="2457450"/>
          <a:ext cx="9271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97" name="Equation" r:id="rId17" imgW="927077" imgH="279446" progId="Equation.DSMT4">
                  <p:embed/>
                </p:oleObj>
              </mc:Choice>
              <mc:Fallback>
                <p:oleObj name="Equation" r:id="rId17" imgW="927077" imgH="279446" progId="Equation.DSMT4">
                  <p:embed/>
                  <p:pic>
                    <p:nvPicPr>
                      <p:cNvPr id="0" name="Picture 1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2457450"/>
                        <a:ext cx="9271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7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0709254"/>
              </p:ext>
            </p:extLst>
          </p:nvPr>
        </p:nvGraphicFramePr>
        <p:xfrm>
          <a:off x="4572000" y="3175000"/>
          <a:ext cx="22352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98" name="Equation" r:id="rId19" imgW="2235016" imgH="279446" progId="Equation.DSMT4">
                  <p:embed/>
                </p:oleObj>
              </mc:Choice>
              <mc:Fallback>
                <p:oleObj name="Equation" r:id="rId19" imgW="2235016" imgH="279446" progId="Equation.DSMT4">
                  <p:embed/>
                  <p:pic>
                    <p:nvPicPr>
                      <p:cNvPr id="0" name="Picture 1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3175000"/>
                        <a:ext cx="22352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5505023"/>
              </p:ext>
            </p:extLst>
          </p:nvPr>
        </p:nvGraphicFramePr>
        <p:xfrm>
          <a:off x="4572000" y="3886200"/>
          <a:ext cx="34544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99" name="Equation" r:id="rId21" imgW="3453665" imgH="609600" progId="Equation.DSMT4">
                  <p:embed/>
                </p:oleObj>
              </mc:Choice>
              <mc:Fallback>
                <p:oleObj name="Equation" r:id="rId21" imgW="3453665" imgH="609600" progId="Equation.DSMT4">
                  <p:embed/>
                  <p:pic>
                    <p:nvPicPr>
                      <p:cNvPr id="0" name="Picture 1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3886200"/>
                        <a:ext cx="34544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6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5209940"/>
              </p:ext>
            </p:extLst>
          </p:nvPr>
        </p:nvGraphicFramePr>
        <p:xfrm>
          <a:off x="1066800" y="2590800"/>
          <a:ext cx="7429500" cy="227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95" name="Equation" r:id="rId3" imgW="7428191" imgH="2273047" progId="Equation.DSMT4">
                  <p:embed/>
                </p:oleObj>
              </mc:Choice>
              <mc:Fallback>
                <p:oleObj name="Equation" r:id="rId3" imgW="7428191" imgH="2273047" progId="Equation.DSMT4">
                  <p:embed/>
                  <p:pic>
                    <p:nvPicPr>
                      <p:cNvPr id="0" name="Picture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2590800"/>
                        <a:ext cx="7429500" cy="2273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0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Completion Example 7: Solving Equations </a:t>
            </a:r>
            <a:r>
              <a:rPr lang="en-US" dirty="0"/>
              <a:t>Involving Parentheses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22531" name="Rectangle 3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Solve the equation: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>
              <a:buFont typeface="Courier New" pitchFamily="49" charset="0"/>
              <a:buNone/>
            </a:pPr>
            <a:r>
              <a:rPr lang="en-US" b="1" i="0" dirty="0">
                <a:solidFill>
                  <a:schemeClr val="tx1"/>
                </a:solidFill>
              </a:rPr>
              <a:t>Solution</a:t>
            </a:r>
            <a:endParaRPr lang="en-US" dirty="0"/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2330068" y="3089815"/>
            <a:ext cx="609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FF0008"/>
                </a:solidFill>
                <a:latin typeface="Calibri" pitchFamily="34" charset="0"/>
              </a:rPr>
              <a:t>12</a:t>
            </a:r>
          </a:p>
        </p:txBody>
      </p:sp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3714368" y="3109167"/>
            <a:ext cx="381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FF0008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3714368" y="3727076"/>
            <a:ext cx="381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FF0008"/>
                </a:solidFill>
                <a:latin typeface="Calibri" pitchFamily="34" charset="0"/>
              </a:rPr>
              <a:t>4</a:t>
            </a:r>
          </a:p>
        </p:txBody>
      </p:sp>
      <p:sp>
        <p:nvSpPr>
          <p:cNvPr id="15369" name="Text Box 9"/>
          <p:cNvSpPr txBox="1">
            <a:spLocks noChangeArrowheads="1"/>
          </p:cNvSpPr>
          <p:nvPr/>
        </p:nvSpPr>
        <p:spPr bwMode="auto">
          <a:xfrm>
            <a:off x="2304472" y="4290631"/>
            <a:ext cx="609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FF0008"/>
                </a:solidFill>
                <a:latin typeface="Calibri" pitchFamily="34" charset="0"/>
              </a:rPr>
              <a:t>12</a:t>
            </a:r>
          </a:p>
        </p:txBody>
      </p:sp>
      <p:sp>
        <p:nvSpPr>
          <p:cNvPr id="15370" name="Text Box 10"/>
          <p:cNvSpPr txBox="1">
            <a:spLocks noChangeArrowheads="1"/>
          </p:cNvSpPr>
          <p:nvPr/>
        </p:nvSpPr>
        <p:spPr bwMode="auto">
          <a:xfrm>
            <a:off x="4174046" y="4290631"/>
            <a:ext cx="609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FF0008"/>
                </a:solidFill>
                <a:latin typeface="Calibri" pitchFamily="34" charset="0"/>
              </a:rPr>
              <a:t>12</a:t>
            </a:r>
          </a:p>
        </p:txBody>
      </p:sp>
      <p:sp>
        <p:nvSpPr>
          <p:cNvPr id="15371" name="Text Box 11"/>
          <p:cNvSpPr txBox="1">
            <a:spLocks noChangeArrowheads="1"/>
          </p:cNvSpPr>
          <p:nvPr/>
        </p:nvSpPr>
        <p:spPr bwMode="auto">
          <a:xfrm>
            <a:off x="6305168" y="4350132"/>
            <a:ext cx="457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FF0008"/>
                </a:solidFill>
                <a:latin typeface="Calibri" pitchFamily="34" charset="0"/>
              </a:rPr>
              <a:t>12</a:t>
            </a:r>
          </a:p>
        </p:txBody>
      </p:sp>
      <p:graphicFrame>
        <p:nvGraphicFramePr>
          <p:cNvPr id="1536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6421424"/>
              </p:ext>
            </p:extLst>
          </p:nvPr>
        </p:nvGraphicFramePr>
        <p:xfrm>
          <a:off x="3581400" y="1358900"/>
          <a:ext cx="32385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96" name="Equation" r:id="rId5" imgW="3239557" imgH="469885" progId="Equation.DSMT4">
                  <p:embed/>
                </p:oleObj>
              </mc:Choice>
              <mc:Fallback>
                <p:oleObj name="Equation" r:id="rId5" imgW="3239557" imgH="469885" progId="Equation.DSMT4">
                  <p:embed/>
                  <p:pic>
                    <p:nvPicPr>
                      <p:cNvPr id="0" name="Picture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1358900"/>
                        <a:ext cx="32385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6" grpId="0"/>
      <p:bldP spid="15367" grpId="0"/>
      <p:bldP spid="15368" grpId="0"/>
      <p:bldP spid="15369" grpId="0"/>
      <p:bldP spid="15370" grpId="0"/>
      <p:bldP spid="1537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Completion Example 7: Solving Equations </a:t>
            </a:r>
            <a:r>
              <a:rPr lang="en-US" dirty="0"/>
              <a:t>Involving Parentheses</a:t>
            </a:r>
            <a:r>
              <a:rPr lang="en-US" sz="3200" dirty="0">
                <a:solidFill>
                  <a:schemeClr val="accent1"/>
                </a:solidFill>
              </a:rPr>
              <a:t> (cont.)</a:t>
            </a:r>
          </a:p>
        </p:txBody>
      </p:sp>
      <p:graphicFrame>
        <p:nvGraphicFramePr>
          <p:cNvPr id="23555" name="Object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943935378"/>
              </p:ext>
            </p:extLst>
          </p:nvPr>
        </p:nvGraphicFramePr>
        <p:xfrm>
          <a:off x="1092200" y="1876425"/>
          <a:ext cx="6959600" cy="337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3" name="Equation" r:id="rId3" imgW="6958038" imgH="3377603" progId="Equation.DSMT4">
                  <p:embed/>
                </p:oleObj>
              </mc:Choice>
              <mc:Fallback>
                <p:oleObj name="Equation" r:id="rId3" imgW="6958038" imgH="3377603" progId="Equation.DSMT4">
                  <p:embed/>
                  <p:pic>
                    <p:nvPicPr>
                      <p:cNvPr id="0" name="Picture 15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2200" y="1876425"/>
                        <a:ext cx="6959600" cy="337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3106756" y="1831619"/>
            <a:ext cx="609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FF0008"/>
                </a:solidFill>
                <a:latin typeface="Calibri" pitchFamily="34" charset="0"/>
              </a:rPr>
              <a:t>8</a:t>
            </a: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2470532" y="4706287"/>
            <a:ext cx="609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FF0008"/>
                </a:solidFill>
                <a:latin typeface="Calibri" pitchFamily="34" charset="0"/>
              </a:rPr>
              <a:t>4</a:t>
            </a:r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1743266" y="2400955"/>
            <a:ext cx="609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FF0008"/>
                </a:solidFill>
                <a:latin typeface="Calibri" pitchFamily="34" charset="0"/>
              </a:rPr>
              <a:t>6</a:t>
            </a:r>
            <a:r>
              <a:rPr lang="en-US" sz="2800" i="1" dirty="0">
                <a:solidFill>
                  <a:srgbClr val="FF0008"/>
                </a:solidFill>
                <a:latin typeface="Calibri" pitchFamily="34" charset="0"/>
              </a:rPr>
              <a:t>x</a:t>
            </a:r>
          </a:p>
        </p:txBody>
      </p:sp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3556841" y="2389215"/>
            <a:ext cx="549466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FF0008"/>
                </a:solidFill>
                <a:latin typeface="Calibri" pitchFamily="34" charset="0"/>
              </a:rPr>
              <a:t>6</a:t>
            </a:r>
            <a:r>
              <a:rPr lang="en-US" sz="2800" i="1" dirty="0">
                <a:solidFill>
                  <a:srgbClr val="FF0008"/>
                </a:solidFill>
                <a:latin typeface="Calibri" pitchFamily="34" charset="0"/>
              </a:rPr>
              <a:t>x</a:t>
            </a:r>
          </a:p>
        </p:txBody>
      </p:sp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1492784" y="3003995"/>
            <a:ext cx="609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FF0008"/>
                </a:solidFill>
                <a:latin typeface="Symbol" pitchFamily="18" charset="2"/>
              </a:rPr>
              <a:t>-</a:t>
            </a:r>
            <a:r>
              <a:rPr lang="en-US" sz="2800" dirty="0">
                <a:solidFill>
                  <a:srgbClr val="FF0008"/>
                </a:solidFill>
                <a:latin typeface="Calibri" pitchFamily="34" charset="0"/>
              </a:rPr>
              <a:t>2</a:t>
            </a:r>
            <a:endParaRPr lang="en-US" sz="2800" i="1" dirty="0">
              <a:solidFill>
                <a:srgbClr val="FF0008"/>
              </a:solidFill>
              <a:latin typeface="Calibri" pitchFamily="34" charset="0"/>
            </a:endParaRPr>
          </a:p>
        </p:txBody>
      </p:sp>
      <p:sp>
        <p:nvSpPr>
          <p:cNvPr id="16393" name="Text Box 9"/>
          <p:cNvSpPr txBox="1">
            <a:spLocks noChangeArrowheads="1"/>
          </p:cNvSpPr>
          <p:nvPr/>
        </p:nvSpPr>
        <p:spPr bwMode="auto">
          <a:xfrm>
            <a:off x="1513746" y="4052228"/>
            <a:ext cx="609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FF0008"/>
                </a:solidFill>
                <a:latin typeface="Symbol" pitchFamily="18" charset="2"/>
              </a:rPr>
              <a:t>-</a:t>
            </a:r>
            <a:r>
              <a:rPr lang="en-US" sz="2800" dirty="0">
                <a:solidFill>
                  <a:srgbClr val="FF0008"/>
                </a:solidFill>
                <a:latin typeface="Calibri" pitchFamily="34" charset="0"/>
              </a:rPr>
              <a:t>2</a:t>
            </a:r>
            <a:endParaRPr lang="en-US" sz="2800" i="1" dirty="0">
              <a:solidFill>
                <a:srgbClr val="FF0008"/>
              </a:solidFill>
              <a:latin typeface="Calibri" pitchFamily="34" charset="0"/>
            </a:endParaRPr>
          </a:p>
        </p:txBody>
      </p:sp>
      <p:sp>
        <p:nvSpPr>
          <p:cNvPr id="16394" name="Text Box 10"/>
          <p:cNvSpPr txBox="1">
            <a:spLocks noChangeArrowheads="1"/>
          </p:cNvSpPr>
          <p:nvPr/>
        </p:nvSpPr>
        <p:spPr bwMode="auto">
          <a:xfrm>
            <a:off x="2435645" y="4036900"/>
            <a:ext cx="609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FF0008"/>
                </a:solidFill>
                <a:latin typeface="Symbol" pitchFamily="18" charset="2"/>
              </a:rPr>
              <a:t>-</a:t>
            </a:r>
            <a:r>
              <a:rPr lang="en-US" sz="2800" dirty="0">
                <a:solidFill>
                  <a:srgbClr val="FF0008"/>
                </a:solidFill>
                <a:latin typeface="Calibri" pitchFamily="34" charset="0"/>
              </a:rPr>
              <a:t>2</a:t>
            </a:r>
            <a:endParaRPr lang="en-US" sz="2800" i="1" dirty="0">
              <a:solidFill>
                <a:srgbClr val="FF0008"/>
              </a:solidFill>
              <a:latin typeface="Calibri" pitchFamily="34" charset="0"/>
            </a:endParaRPr>
          </a:p>
        </p:txBody>
      </p:sp>
      <p:sp>
        <p:nvSpPr>
          <p:cNvPr id="16395" name="Text Box 11"/>
          <p:cNvSpPr txBox="1">
            <a:spLocks noChangeArrowheads="1"/>
          </p:cNvSpPr>
          <p:nvPr/>
        </p:nvSpPr>
        <p:spPr bwMode="auto">
          <a:xfrm>
            <a:off x="5859749" y="2474817"/>
            <a:ext cx="609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FF0008"/>
                </a:solidFill>
                <a:latin typeface="Calibri" pitchFamily="34" charset="0"/>
              </a:rPr>
              <a:t>6</a:t>
            </a:r>
            <a:r>
              <a:rPr lang="en-US" sz="2000" i="1" dirty="0">
                <a:solidFill>
                  <a:srgbClr val="FF0008"/>
                </a:solidFill>
                <a:latin typeface="Calibri" pitchFamily="34" charset="0"/>
              </a:rPr>
              <a:t>x</a:t>
            </a:r>
          </a:p>
        </p:txBody>
      </p:sp>
      <p:sp>
        <p:nvSpPr>
          <p:cNvPr id="16396" name="Text Box 12"/>
          <p:cNvSpPr txBox="1">
            <a:spLocks noChangeArrowheads="1"/>
          </p:cNvSpPr>
          <p:nvPr/>
        </p:nvSpPr>
        <p:spPr bwMode="auto">
          <a:xfrm>
            <a:off x="7040849" y="3900583"/>
            <a:ext cx="609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FF0008"/>
                </a:solidFill>
                <a:latin typeface="Symbol" pitchFamily="18" charset="2"/>
              </a:rPr>
              <a:t>-</a:t>
            </a:r>
            <a:r>
              <a:rPr lang="en-US" sz="2000" dirty="0">
                <a:solidFill>
                  <a:srgbClr val="FF0008"/>
                </a:solidFill>
                <a:latin typeface="Calibri" pitchFamily="34" charset="0"/>
              </a:rPr>
              <a:t>2</a:t>
            </a:r>
            <a:endParaRPr lang="en-US" sz="2000" i="1" dirty="0">
              <a:solidFill>
                <a:srgbClr val="FF0008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/>
      <p:bldP spid="16390" grpId="0"/>
      <p:bldP spid="16391" grpId="0"/>
      <p:bldP spid="16393" grpId="0"/>
      <p:bldP spid="16394" grpId="0"/>
      <p:bldP spid="16395" grpId="0"/>
      <p:bldP spid="1639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8: </a:t>
            </a:r>
            <a:r>
              <a:rPr lang="en-US" dirty="0"/>
              <a:t>Determining Types of Equations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17413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1557349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Determine whether the equation                                 is a</a:t>
            </a:r>
          </a:p>
          <a:p>
            <a:pPr marL="0" indent="0"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conditional equation, an identity, or a contradiction.</a:t>
            </a:r>
            <a:r>
              <a:rPr lang="en-US" dirty="0">
                <a:solidFill>
                  <a:schemeClr val="tx1"/>
                </a:solidFill>
              </a:rPr>
              <a:t> </a:t>
            </a:r>
            <a:endParaRPr lang="en-US" b="1" i="0" dirty="0">
              <a:solidFill>
                <a:schemeClr val="tx1"/>
              </a:solidFill>
            </a:endParaRPr>
          </a:p>
          <a:p>
            <a:pPr marL="0" indent="0">
              <a:buFont typeface="Courier New" pitchFamily="49" charset="0"/>
              <a:buNone/>
            </a:pPr>
            <a:r>
              <a:rPr lang="en-US" b="1" i="0" dirty="0">
                <a:solidFill>
                  <a:schemeClr val="tx1"/>
                </a:solidFill>
              </a:rPr>
              <a:t>Solution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3" name="Object 4"/>
          <p:cNvGraphicFramePr>
            <a:graphicFrameLocks noChangeAspect="1"/>
          </p:cNvGraphicFramePr>
          <p:nvPr/>
        </p:nvGraphicFramePr>
        <p:xfrm>
          <a:off x="5378450" y="1328738"/>
          <a:ext cx="24892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39" name="Equation" r:id="rId3" imgW="2490058" imgH="469885" progId="Equation.DSMT4">
                  <p:embed/>
                </p:oleObj>
              </mc:Choice>
              <mc:Fallback>
                <p:oleObj name="Equation" r:id="rId3" imgW="2490058" imgH="469885" progId="Equation.DSMT4">
                  <p:embed/>
                  <p:pic>
                    <p:nvPicPr>
                      <p:cNvPr id="0" name="Picture 17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78450" y="1328738"/>
                        <a:ext cx="24892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4" name="Object 6"/>
          <p:cNvGraphicFramePr>
            <a:graphicFrameLocks noChangeAspect="1"/>
          </p:cNvGraphicFramePr>
          <p:nvPr/>
        </p:nvGraphicFramePr>
        <p:xfrm>
          <a:off x="2108200" y="2374900"/>
          <a:ext cx="24892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40" name="Equation" r:id="rId5" imgW="2490058" imgH="469885" progId="Equation.DSMT4">
                  <p:embed/>
                </p:oleObj>
              </mc:Choice>
              <mc:Fallback>
                <p:oleObj name="Equation" r:id="rId5" imgW="2490058" imgH="469885" progId="Equation.DSMT4">
                  <p:embed/>
                  <p:pic>
                    <p:nvPicPr>
                      <p:cNvPr id="0" name="Picture 17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8200" y="2374900"/>
                        <a:ext cx="24892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5" name="Object 7"/>
          <p:cNvGraphicFramePr>
            <a:graphicFrameLocks noChangeAspect="1"/>
          </p:cNvGraphicFramePr>
          <p:nvPr/>
        </p:nvGraphicFramePr>
        <p:xfrm>
          <a:off x="2209800" y="2973916"/>
          <a:ext cx="23876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41" name="Equation" r:id="rId7" imgW="2387141" imgH="292123" progId="Equation.DSMT4">
                  <p:embed/>
                </p:oleObj>
              </mc:Choice>
              <mc:Fallback>
                <p:oleObj name="Equation" r:id="rId7" imgW="2387141" imgH="292123" progId="Equation.DSMT4">
                  <p:embed/>
                  <p:pic>
                    <p:nvPicPr>
                      <p:cNvPr id="0" name="Picture 17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2973916"/>
                        <a:ext cx="23876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6" name="Object 8"/>
          <p:cNvGraphicFramePr>
            <a:graphicFrameLocks noChangeAspect="1"/>
          </p:cNvGraphicFramePr>
          <p:nvPr/>
        </p:nvGraphicFramePr>
        <p:xfrm>
          <a:off x="2667000" y="3399366"/>
          <a:ext cx="19304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42" name="Equation" r:id="rId9" imgW="1930216" imgH="292123" progId="Equation.DSMT4">
                  <p:embed/>
                </p:oleObj>
              </mc:Choice>
              <mc:Fallback>
                <p:oleObj name="Equation" r:id="rId9" imgW="1930216" imgH="292123" progId="Equation.DSMT4">
                  <p:embed/>
                  <p:pic>
                    <p:nvPicPr>
                      <p:cNvPr id="0" name="Picture 17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3399366"/>
                        <a:ext cx="19304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7" name="Object 9"/>
          <p:cNvGraphicFramePr>
            <a:graphicFrameLocks noChangeAspect="1"/>
          </p:cNvGraphicFramePr>
          <p:nvPr/>
        </p:nvGraphicFramePr>
        <p:xfrm>
          <a:off x="2006600" y="3829049"/>
          <a:ext cx="32512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43" name="Equation" r:id="rId11" imgW="3250833" imgH="292123" progId="Equation.DSMT4">
                  <p:embed/>
                </p:oleObj>
              </mc:Choice>
              <mc:Fallback>
                <p:oleObj name="Equation" r:id="rId11" imgW="3250833" imgH="292123" progId="Equation.DSMT4">
                  <p:embed/>
                  <p:pic>
                    <p:nvPicPr>
                      <p:cNvPr id="0" name="Picture 17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6600" y="3829049"/>
                        <a:ext cx="32512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8" name="Object 10"/>
          <p:cNvGraphicFramePr>
            <a:graphicFrameLocks noChangeAspect="1"/>
          </p:cNvGraphicFramePr>
          <p:nvPr/>
        </p:nvGraphicFramePr>
        <p:xfrm>
          <a:off x="3327400" y="4246032"/>
          <a:ext cx="12827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44" name="Equation" r:id="rId13" imgW="1282585" imgH="292123" progId="Equation.DSMT4">
                  <p:embed/>
                </p:oleObj>
              </mc:Choice>
              <mc:Fallback>
                <p:oleObj name="Equation" r:id="rId13" imgW="1282585" imgH="292123" progId="Equation.DSMT4">
                  <p:embed/>
                  <p:pic>
                    <p:nvPicPr>
                      <p:cNvPr id="0" name="Picture 17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27400" y="4246032"/>
                        <a:ext cx="12827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9" name="Object 11"/>
          <p:cNvGraphicFramePr>
            <a:graphicFrameLocks noChangeAspect="1"/>
          </p:cNvGraphicFramePr>
          <p:nvPr/>
        </p:nvGraphicFramePr>
        <p:xfrm>
          <a:off x="3251200" y="4648200"/>
          <a:ext cx="13970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45" name="Equation" r:id="rId15" imgW="1397521" imgH="838292" progId="Equation.DSMT4">
                  <p:embed/>
                </p:oleObj>
              </mc:Choice>
              <mc:Fallback>
                <p:oleObj name="Equation" r:id="rId15" imgW="1397521" imgH="838292" progId="Equation.DSMT4">
                  <p:embed/>
                  <p:pic>
                    <p:nvPicPr>
                      <p:cNvPr id="0" name="Picture 1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51200" y="4648200"/>
                        <a:ext cx="13970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20" name="Object 12"/>
          <p:cNvGraphicFramePr>
            <a:graphicFrameLocks noChangeAspect="1"/>
          </p:cNvGraphicFramePr>
          <p:nvPr/>
        </p:nvGraphicFramePr>
        <p:xfrm>
          <a:off x="3492500" y="5575300"/>
          <a:ext cx="9398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46" name="Equation" r:id="rId17" imgW="939188" imgH="291947" progId="Equation.DSMT4">
                  <p:embed/>
                </p:oleObj>
              </mc:Choice>
              <mc:Fallback>
                <p:oleObj name="Equation" r:id="rId17" imgW="939188" imgH="291947" progId="Equation.DSMT4">
                  <p:embed/>
                  <p:pic>
                    <p:nvPicPr>
                      <p:cNvPr id="0" name="Picture 1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2500" y="5575300"/>
                        <a:ext cx="9398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21" name="Object 13"/>
          <p:cNvGraphicFramePr>
            <a:graphicFrameLocks noChangeAspect="1"/>
          </p:cNvGraphicFramePr>
          <p:nvPr/>
        </p:nvGraphicFramePr>
        <p:xfrm>
          <a:off x="5486400" y="2470150"/>
          <a:ext cx="20320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47" name="Equation" r:id="rId19" imgW="2031633" imgH="279446" progId="Equation.DSMT4">
                  <p:embed/>
                </p:oleObj>
              </mc:Choice>
              <mc:Fallback>
                <p:oleObj name="Equation" r:id="rId19" imgW="2031633" imgH="279446" progId="Equation.DSMT4">
                  <p:embed/>
                  <p:pic>
                    <p:nvPicPr>
                      <p:cNvPr id="0" name="Picture 1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2470150"/>
                        <a:ext cx="20320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22" name="Object 14"/>
          <p:cNvGraphicFramePr>
            <a:graphicFrameLocks noChangeAspect="1"/>
          </p:cNvGraphicFramePr>
          <p:nvPr/>
        </p:nvGraphicFramePr>
        <p:xfrm>
          <a:off x="5486400" y="2980266"/>
          <a:ext cx="29972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48" name="Equation" r:id="rId21" imgW="2996741" imgH="279446" progId="Equation.DSMT4">
                  <p:embed/>
                </p:oleObj>
              </mc:Choice>
              <mc:Fallback>
                <p:oleObj name="Equation" r:id="rId21" imgW="2996741" imgH="279446" progId="Equation.DSMT4">
                  <p:embed/>
                  <p:pic>
                    <p:nvPicPr>
                      <p:cNvPr id="0" name="Picture 1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2980266"/>
                        <a:ext cx="29972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23" name="Object 15"/>
          <p:cNvGraphicFramePr>
            <a:graphicFrameLocks noChangeAspect="1"/>
          </p:cNvGraphicFramePr>
          <p:nvPr/>
        </p:nvGraphicFramePr>
        <p:xfrm>
          <a:off x="5486400" y="3424766"/>
          <a:ext cx="20447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49" name="Equation" r:id="rId23" imgW="2044310" imgH="241415" progId="Equation.DSMT4">
                  <p:embed/>
                </p:oleObj>
              </mc:Choice>
              <mc:Fallback>
                <p:oleObj name="Equation" r:id="rId23" imgW="2044310" imgH="241415" progId="Equation.DSMT4">
                  <p:embed/>
                  <p:pic>
                    <p:nvPicPr>
                      <p:cNvPr id="0" name="Picture 1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3424766"/>
                        <a:ext cx="204470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24" name="Object 16"/>
          <p:cNvGraphicFramePr>
            <a:graphicFrameLocks noChangeAspect="1"/>
          </p:cNvGraphicFramePr>
          <p:nvPr/>
        </p:nvGraphicFramePr>
        <p:xfrm>
          <a:off x="5486400" y="3822699"/>
          <a:ext cx="2286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50" name="Equation" r:id="rId25" imgW="2285724" imgH="304800" progId="Equation.DSMT4">
                  <p:embed/>
                </p:oleObj>
              </mc:Choice>
              <mc:Fallback>
                <p:oleObj name="Equation" r:id="rId25" imgW="2285724" imgH="304800" progId="Equation.DSMT4">
                  <p:embed/>
                  <p:pic>
                    <p:nvPicPr>
                      <p:cNvPr id="0" name="Picture 18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3822699"/>
                        <a:ext cx="2286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25" name="Object 17"/>
          <p:cNvGraphicFramePr>
            <a:graphicFrameLocks noChangeAspect="1"/>
          </p:cNvGraphicFramePr>
          <p:nvPr/>
        </p:nvGraphicFramePr>
        <p:xfrm>
          <a:off x="5486400" y="4252382"/>
          <a:ext cx="9271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51" name="Equation" r:id="rId27" imgW="927077" imgH="279446" progId="Equation.DSMT4">
                  <p:embed/>
                </p:oleObj>
              </mc:Choice>
              <mc:Fallback>
                <p:oleObj name="Equation" r:id="rId27" imgW="927077" imgH="279446" progId="Equation.DSMT4">
                  <p:embed/>
                  <p:pic>
                    <p:nvPicPr>
                      <p:cNvPr id="0" name="Picture 18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4252382"/>
                        <a:ext cx="9271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26" name="Object 18"/>
          <p:cNvGraphicFramePr>
            <a:graphicFrameLocks noChangeAspect="1"/>
          </p:cNvGraphicFramePr>
          <p:nvPr/>
        </p:nvGraphicFramePr>
        <p:xfrm>
          <a:off x="5486400" y="4927600"/>
          <a:ext cx="22352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52" name="Equation" r:id="rId29" imgW="2235016" imgH="279446" progId="Equation.DSMT4">
                  <p:embed/>
                </p:oleObj>
              </mc:Choice>
              <mc:Fallback>
                <p:oleObj name="Equation" r:id="rId29" imgW="2235016" imgH="279446" progId="Equation.DSMT4">
                  <p:embed/>
                  <p:pic>
                    <p:nvPicPr>
                      <p:cNvPr id="0" name="Picture 18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4927600"/>
                        <a:ext cx="22352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27" name="Object 19"/>
          <p:cNvGraphicFramePr>
            <a:graphicFrameLocks noChangeAspect="1"/>
          </p:cNvGraphicFramePr>
          <p:nvPr/>
        </p:nvGraphicFramePr>
        <p:xfrm>
          <a:off x="5486400" y="5581650"/>
          <a:ext cx="9271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53" name="Equation" r:id="rId31" imgW="927077" imgH="279446" progId="Equation.DSMT4">
                  <p:embed/>
                </p:oleObj>
              </mc:Choice>
              <mc:Fallback>
                <p:oleObj name="Equation" r:id="rId31" imgW="927077" imgH="279446" progId="Equation.DSMT4">
                  <p:embed/>
                  <p:pic>
                    <p:nvPicPr>
                      <p:cNvPr id="0" name="Picture 18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5581650"/>
                        <a:ext cx="9271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sz="3200">
                <a:solidFill>
                  <a:schemeClr val="accent1"/>
                </a:solidFill>
              </a:rPr>
              <a:t>Objectives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162506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spcAft>
                <a:spcPts val="1200"/>
              </a:spcAft>
              <a:buFont typeface="Courier New" pitchFamily="49" charset="0"/>
              <a:buChar char="o"/>
              <a:tabLst>
                <a:tab pos="463550" algn="l"/>
              </a:tabLst>
            </a:pPr>
            <a:r>
              <a:rPr lang="en-US" i="0" dirty="0">
                <a:solidFill>
                  <a:schemeClr val="tx1"/>
                </a:solidFill>
              </a:rPr>
              <a:t>	Solve equations of the form </a:t>
            </a:r>
            <a:r>
              <a:rPr lang="en-US" i="1" dirty="0">
                <a:solidFill>
                  <a:schemeClr val="tx1"/>
                </a:solidFill>
              </a:rPr>
              <a:t>ax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i="0" dirty="0">
                <a:solidFill>
                  <a:schemeClr val="tx1"/>
                </a:solidFill>
                <a:latin typeface="Symbol" pitchFamily="18" charset="2"/>
              </a:rPr>
              <a:t>+</a:t>
            </a:r>
            <a:r>
              <a:rPr lang="en-US" i="0" dirty="0">
                <a:solidFill>
                  <a:schemeClr val="tx1"/>
                </a:solidFill>
              </a:rPr>
              <a:t> </a:t>
            </a:r>
            <a:r>
              <a:rPr lang="en-US" i="1" dirty="0">
                <a:solidFill>
                  <a:schemeClr val="tx1"/>
                </a:solidFill>
              </a:rPr>
              <a:t>b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i="0" dirty="0">
                <a:solidFill>
                  <a:schemeClr val="tx1"/>
                </a:solidFill>
                <a:latin typeface="Symbol" pitchFamily="18" charset="2"/>
              </a:rPr>
              <a:t>=</a:t>
            </a:r>
            <a:r>
              <a:rPr lang="en-US" i="0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cx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i="0" dirty="0">
                <a:solidFill>
                  <a:schemeClr val="tx1"/>
                </a:solidFill>
                <a:latin typeface="Symbol" pitchFamily="18" charset="2"/>
              </a:rPr>
              <a:t>+</a:t>
            </a:r>
            <a:r>
              <a:rPr lang="en-US" i="0" dirty="0">
                <a:solidFill>
                  <a:schemeClr val="tx1"/>
                </a:solidFill>
              </a:rPr>
              <a:t> </a:t>
            </a:r>
            <a:r>
              <a:rPr lang="en-US" i="1" dirty="0">
                <a:solidFill>
                  <a:schemeClr val="tx1"/>
                </a:solidFill>
              </a:rPr>
              <a:t>d</a:t>
            </a:r>
            <a:r>
              <a:rPr lang="en-US" i="0" dirty="0">
                <a:solidFill>
                  <a:schemeClr val="tx1"/>
                </a:solidFill>
              </a:rPr>
              <a:t>.</a:t>
            </a:r>
          </a:p>
          <a:p>
            <a:pPr marL="457200" indent="-457200" eaLnBrk="1" hangingPunct="1">
              <a:spcAft>
                <a:spcPts val="1200"/>
              </a:spcAft>
              <a:buFont typeface="Courier New" pitchFamily="49" charset="0"/>
              <a:buChar char="o"/>
              <a:tabLst>
                <a:tab pos="463550" algn="l"/>
              </a:tabLst>
            </a:pPr>
            <a:r>
              <a:rPr lang="en-US" i="0" dirty="0">
                <a:solidFill>
                  <a:schemeClr val="tx1"/>
                </a:solidFill>
              </a:rPr>
              <a:t>	</a:t>
            </a:r>
            <a:r>
              <a:rPr lang="en-US" dirty="0"/>
              <a:t>Determine whether an equation is a conditional equation, an identity, or a contradiction.</a:t>
            </a:r>
            <a:endParaRPr lang="en-US" i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8: </a:t>
            </a:r>
            <a:r>
              <a:rPr lang="en-US" dirty="0"/>
              <a:t>Determining Types of Equations</a:t>
            </a:r>
            <a:r>
              <a:rPr lang="en-US" sz="3200" dirty="0">
                <a:solidFill>
                  <a:schemeClr val="accent1"/>
                </a:solidFill>
              </a:rPr>
              <a:t> (cont.)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954107"/>
          </a:xfrm>
        </p:spPr>
        <p:txBody>
          <a:bodyPr>
            <a:spAutoFit/>
          </a:bodyPr>
          <a:lstStyle/>
          <a:p>
            <a:r>
              <a:rPr lang="en-US" dirty="0">
                <a:latin typeface="Calibri" pitchFamily="34" charset="0"/>
              </a:rPr>
              <a:t>The equation has one solution. Therefore it is a </a:t>
            </a:r>
            <a:r>
              <a:rPr lang="en-US" dirty="0">
                <a:solidFill>
                  <a:srgbClr val="FF0000"/>
                </a:solidFill>
                <a:latin typeface="Calibri" pitchFamily="34" charset="0"/>
              </a:rPr>
              <a:t>conditional</a:t>
            </a:r>
            <a:r>
              <a:rPr lang="en-US" dirty="0">
                <a:latin typeface="Calibri" pitchFamily="34" charset="0"/>
              </a:rPr>
              <a:t> equation.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9: </a:t>
            </a:r>
            <a:r>
              <a:rPr lang="en-US" dirty="0"/>
              <a:t>Determining Types of Equations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19461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305800" cy="4572000"/>
          </a:xfrm>
          <a:prstGeom prst="rect">
            <a:avLst/>
          </a:prstGeom>
        </p:spPr>
        <p:txBody>
          <a:bodyPr/>
          <a:lstStyle/>
          <a:p>
            <a:pPr marL="0" indent="0"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Determine whether the equation</a:t>
            </a:r>
          </a:p>
          <a:p>
            <a:pPr marL="0" indent="0"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is a conditional equation, an identity, or a contradiction.</a:t>
            </a:r>
            <a:r>
              <a:rPr lang="en-US" dirty="0">
                <a:solidFill>
                  <a:schemeClr val="tx1"/>
                </a:solidFill>
              </a:rPr>
              <a:t> </a:t>
            </a:r>
            <a:endParaRPr lang="en-US" b="1" i="0" dirty="0">
              <a:solidFill>
                <a:schemeClr val="tx1"/>
              </a:solidFill>
            </a:endParaRPr>
          </a:p>
          <a:p>
            <a:pPr marL="0" indent="0">
              <a:buFont typeface="Courier New" pitchFamily="49" charset="0"/>
              <a:buNone/>
            </a:pPr>
            <a:r>
              <a:rPr lang="en-US" b="1" i="0" dirty="0">
                <a:solidFill>
                  <a:schemeClr val="tx1"/>
                </a:solidFill>
              </a:rPr>
              <a:t>Solution</a:t>
            </a:r>
            <a:endParaRPr lang="en-US" dirty="0"/>
          </a:p>
        </p:txBody>
      </p:sp>
      <p:graphicFrame>
        <p:nvGraphicFramePr>
          <p:cNvPr id="1946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1097817"/>
              </p:ext>
            </p:extLst>
          </p:nvPr>
        </p:nvGraphicFramePr>
        <p:xfrm>
          <a:off x="5340350" y="1329055"/>
          <a:ext cx="35941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28" name="Equation" r:id="rId3" imgW="3593664" imgH="469601" progId="Equation.DSMT4">
                  <p:embed/>
                </p:oleObj>
              </mc:Choice>
              <mc:Fallback>
                <p:oleObj name="Equation" r:id="rId3" imgW="3593664" imgH="469601" progId="Equation.DSMT4">
                  <p:embed/>
                  <p:pic>
                    <p:nvPicPr>
                      <p:cNvPr id="0" name="Picture 1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40350" y="1329055"/>
                        <a:ext cx="35941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3" name="Object 7"/>
          <p:cNvGraphicFramePr>
            <a:graphicFrameLocks noChangeAspect="1"/>
          </p:cNvGraphicFramePr>
          <p:nvPr/>
        </p:nvGraphicFramePr>
        <p:xfrm>
          <a:off x="1930400" y="2787650"/>
          <a:ext cx="35941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29" name="Equation" r:id="rId5" imgW="3593664" imgH="469601" progId="Equation.DSMT4">
                  <p:embed/>
                </p:oleObj>
              </mc:Choice>
              <mc:Fallback>
                <p:oleObj name="Equation" r:id="rId5" imgW="3593664" imgH="469601" progId="Equation.DSMT4">
                  <p:embed/>
                  <p:pic>
                    <p:nvPicPr>
                      <p:cNvPr id="0" name="Picture 1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0400" y="2787650"/>
                        <a:ext cx="35941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4" name="Object 8"/>
          <p:cNvGraphicFramePr>
            <a:graphicFrameLocks noChangeAspect="1"/>
          </p:cNvGraphicFramePr>
          <p:nvPr/>
        </p:nvGraphicFramePr>
        <p:xfrm>
          <a:off x="2184400" y="3378200"/>
          <a:ext cx="30861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30" name="Equation" r:id="rId7" imgW="3085480" imgH="292123" progId="Equation.DSMT4">
                  <p:embed/>
                </p:oleObj>
              </mc:Choice>
              <mc:Fallback>
                <p:oleObj name="Equation" r:id="rId7" imgW="3085480" imgH="292123" progId="Equation.DSMT4">
                  <p:embed/>
                  <p:pic>
                    <p:nvPicPr>
                      <p:cNvPr id="0" name="Picture 1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84400" y="3378200"/>
                        <a:ext cx="30861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5" name="Object 9"/>
          <p:cNvGraphicFramePr>
            <a:graphicFrameLocks noChangeAspect="1"/>
          </p:cNvGraphicFramePr>
          <p:nvPr/>
        </p:nvGraphicFramePr>
        <p:xfrm>
          <a:off x="2844800" y="3844926"/>
          <a:ext cx="24257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31" name="Equation" r:id="rId9" imgW="2425172" imgH="292123" progId="Equation.DSMT4">
                  <p:embed/>
                </p:oleObj>
              </mc:Choice>
              <mc:Fallback>
                <p:oleObj name="Equation" r:id="rId9" imgW="2425172" imgH="292123" progId="Equation.DSMT4">
                  <p:embed/>
                  <p:pic>
                    <p:nvPicPr>
                      <p:cNvPr id="0" name="Picture 1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4800" y="3844926"/>
                        <a:ext cx="24257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6" name="Object 10"/>
          <p:cNvGraphicFramePr>
            <a:graphicFrameLocks noChangeAspect="1"/>
          </p:cNvGraphicFramePr>
          <p:nvPr/>
        </p:nvGraphicFramePr>
        <p:xfrm>
          <a:off x="2159000" y="4348164"/>
          <a:ext cx="37846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32" name="Equation" r:id="rId11" imgW="3783819" imgH="292123" progId="Equation.DSMT4">
                  <p:embed/>
                </p:oleObj>
              </mc:Choice>
              <mc:Fallback>
                <p:oleObj name="Equation" r:id="rId11" imgW="3783819" imgH="292123" progId="Equation.DSMT4">
                  <p:embed/>
                  <p:pic>
                    <p:nvPicPr>
                      <p:cNvPr id="0" name="Picture 1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0" y="4348164"/>
                        <a:ext cx="37846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7" name="Object 11"/>
          <p:cNvGraphicFramePr>
            <a:graphicFrameLocks noChangeAspect="1"/>
          </p:cNvGraphicFramePr>
          <p:nvPr/>
        </p:nvGraphicFramePr>
        <p:xfrm>
          <a:off x="3302000" y="4800600"/>
          <a:ext cx="12700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33" name="Equation" r:id="rId13" imgW="1269143" imgH="291947" progId="Equation.DSMT4">
                  <p:embed/>
                </p:oleObj>
              </mc:Choice>
              <mc:Fallback>
                <p:oleObj name="Equation" r:id="rId13" imgW="1269143" imgH="291947" progId="Equation.DSMT4">
                  <p:embed/>
                  <p:pic>
                    <p:nvPicPr>
                      <p:cNvPr id="0" name="Picture 1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2000" y="4800600"/>
                        <a:ext cx="12700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8" name="Object 12"/>
          <p:cNvGraphicFramePr>
            <a:graphicFrameLocks noChangeAspect="1"/>
          </p:cNvGraphicFramePr>
          <p:nvPr/>
        </p:nvGraphicFramePr>
        <p:xfrm>
          <a:off x="6007100" y="2882900"/>
          <a:ext cx="20320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34" name="Equation" r:id="rId15" imgW="2031633" imgH="279446" progId="Equation.DSMT4">
                  <p:embed/>
                </p:oleObj>
              </mc:Choice>
              <mc:Fallback>
                <p:oleObj name="Equation" r:id="rId15" imgW="2031633" imgH="279446" progId="Equation.DSMT4">
                  <p:embed/>
                  <p:pic>
                    <p:nvPicPr>
                      <p:cNvPr id="0" name="Picture 1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07100" y="2882900"/>
                        <a:ext cx="20320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9" name="Object 13"/>
          <p:cNvGraphicFramePr>
            <a:graphicFrameLocks noChangeAspect="1"/>
          </p:cNvGraphicFramePr>
          <p:nvPr/>
        </p:nvGraphicFramePr>
        <p:xfrm>
          <a:off x="6007100" y="3384550"/>
          <a:ext cx="29972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35" name="Equation" r:id="rId17" imgW="2996741" imgH="279446" progId="Equation.DSMT4">
                  <p:embed/>
                </p:oleObj>
              </mc:Choice>
              <mc:Fallback>
                <p:oleObj name="Equation" r:id="rId17" imgW="2996741" imgH="279446" progId="Equation.DSMT4">
                  <p:embed/>
                  <p:pic>
                    <p:nvPicPr>
                      <p:cNvPr id="0" name="Picture 1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07100" y="3384550"/>
                        <a:ext cx="29972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70" name="Object 14"/>
          <p:cNvGraphicFramePr>
            <a:graphicFrameLocks noChangeAspect="1"/>
          </p:cNvGraphicFramePr>
          <p:nvPr/>
        </p:nvGraphicFramePr>
        <p:xfrm>
          <a:off x="6007100" y="3870326"/>
          <a:ext cx="20447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36" name="Equation" r:id="rId19" imgW="2044310" imgH="241415" progId="Equation.DSMT4">
                  <p:embed/>
                </p:oleObj>
              </mc:Choice>
              <mc:Fallback>
                <p:oleObj name="Equation" r:id="rId19" imgW="2044310" imgH="241415" progId="Equation.DSMT4">
                  <p:embed/>
                  <p:pic>
                    <p:nvPicPr>
                      <p:cNvPr id="0" name="Picture 1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07100" y="3870326"/>
                        <a:ext cx="204470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71" name="Object 15"/>
          <p:cNvGraphicFramePr>
            <a:graphicFrameLocks noChangeAspect="1"/>
          </p:cNvGraphicFramePr>
          <p:nvPr/>
        </p:nvGraphicFramePr>
        <p:xfrm>
          <a:off x="6007100" y="4392614"/>
          <a:ext cx="22606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37" name="Equation" r:id="rId21" imgW="2260370" imgH="304800" progId="Equation.DSMT4">
                  <p:embed/>
                </p:oleObj>
              </mc:Choice>
              <mc:Fallback>
                <p:oleObj name="Equation" r:id="rId21" imgW="2260370" imgH="304800" progId="Equation.DSMT4">
                  <p:embed/>
                  <p:pic>
                    <p:nvPicPr>
                      <p:cNvPr id="0" name="Picture 1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07100" y="4392614"/>
                        <a:ext cx="22606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72" name="Object 16"/>
          <p:cNvGraphicFramePr>
            <a:graphicFrameLocks noChangeAspect="1"/>
          </p:cNvGraphicFramePr>
          <p:nvPr/>
        </p:nvGraphicFramePr>
        <p:xfrm>
          <a:off x="6007100" y="4806950"/>
          <a:ext cx="9271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38" name="Equation" r:id="rId23" imgW="927077" imgH="279446" progId="Equation.DSMT4">
                  <p:embed/>
                </p:oleObj>
              </mc:Choice>
              <mc:Fallback>
                <p:oleObj name="Equation" r:id="rId23" imgW="927077" imgH="279446" progId="Equation.DSMT4">
                  <p:embed/>
                  <p:pic>
                    <p:nvPicPr>
                      <p:cNvPr id="0" name="Picture 1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07100" y="4806950"/>
                        <a:ext cx="9271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3"/>
          <p:cNvSpPr txBox="1">
            <a:spLocks/>
          </p:cNvSpPr>
          <p:nvPr/>
        </p:nvSpPr>
        <p:spPr>
          <a:xfrm>
            <a:off x="457200" y="5158026"/>
            <a:ext cx="8229600" cy="861774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 pitchFamily="49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last equation is never true. Therefore, the original equation is a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contradiction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and has no solution.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10: </a:t>
            </a:r>
            <a:r>
              <a:rPr lang="en-US" dirty="0"/>
              <a:t>Determining Types of Equations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21509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70240" cy="15004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Determine whether the equation                                       is a conditional equation, an identity, or a contradiction. </a:t>
            </a:r>
          </a:p>
          <a:p>
            <a:pPr marL="0" indent="0">
              <a:spcBef>
                <a:spcPts val="900"/>
              </a:spcBef>
              <a:buFont typeface="Courier New" pitchFamily="49" charset="0"/>
              <a:buNone/>
            </a:pPr>
            <a:r>
              <a:rPr lang="en-US" b="1" i="0" dirty="0">
                <a:solidFill>
                  <a:schemeClr val="tx1"/>
                </a:solidFill>
              </a:rPr>
              <a:t>Solution</a:t>
            </a:r>
          </a:p>
        </p:txBody>
      </p:sp>
      <p:graphicFrame>
        <p:nvGraphicFramePr>
          <p:cNvPr id="2150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5476650"/>
              </p:ext>
            </p:extLst>
          </p:nvPr>
        </p:nvGraphicFramePr>
        <p:xfrm>
          <a:off x="5387340" y="1351280"/>
          <a:ext cx="30353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34" name="Equation" r:id="rId3" imgW="3034772" imgH="469601" progId="Equation.DSMT4">
                  <p:embed/>
                </p:oleObj>
              </mc:Choice>
              <mc:Fallback>
                <p:oleObj name="Equation" r:id="rId3" imgW="3034772" imgH="469601" progId="Equation.DSMT4">
                  <p:embed/>
                  <p:pic>
                    <p:nvPicPr>
                      <p:cNvPr id="0" name="Picture 17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87340" y="1351280"/>
                        <a:ext cx="30353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0" name="Object 6"/>
          <p:cNvGraphicFramePr>
            <a:graphicFrameLocks noChangeAspect="1"/>
          </p:cNvGraphicFramePr>
          <p:nvPr/>
        </p:nvGraphicFramePr>
        <p:xfrm>
          <a:off x="1981200" y="2844800"/>
          <a:ext cx="30353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35" name="Equation" r:id="rId5" imgW="3034772" imgH="469601" progId="Equation.DSMT4">
                  <p:embed/>
                </p:oleObj>
              </mc:Choice>
              <mc:Fallback>
                <p:oleObj name="Equation" r:id="rId5" imgW="3034772" imgH="469601" progId="Equation.DSMT4">
                  <p:embed/>
                  <p:pic>
                    <p:nvPicPr>
                      <p:cNvPr id="0" name="Picture 17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2844800"/>
                        <a:ext cx="30353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1" name="Object 7"/>
          <p:cNvGraphicFramePr>
            <a:graphicFrameLocks noChangeAspect="1"/>
          </p:cNvGraphicFramePr>
          <p:nvPr/>
        </p:nvGraphicFramePr>
        <p:xfrm>
          <a:off x="2057400" y="3503083"/>
          <a:ext cx="29591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36" name="Equation" r:id="rId7" imgW="2958710" imgH="279446" progId="Equation.DSMT4">
                  <p:embed/>
                </p:oleObj>
              </mc:Choice>
              <mc:Fallback>
                <p:oleObj name="Equation" r:id="rId7" imgW="2958710" imgH="279446" progId="Equation.DSMT4">
                  <p:embed/>
                  <p:pic>
                    <p:nvPicPr>
                      <p:cNvPr id="0" name="Picture 17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3503083"/>
                        <a:ext cx="29591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2" name="Object 8"/>
          <p:cNvGraphicFramePr>
            <a:graphicFrameLocks noChangeAspect="1"/>
          </p:cNvGraphicFramePr>
          <p:nvPr/>
        </p:nvGraphicFramePr>
        <p:xfrm>
          <a:off x="2946400" y="3970866"/>
          <a:ext cx="20701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37" name="Equation" r:id="rId9" imgW="2069664" imgH="279446" progId="Equation.DSMT4">
                  <p:embed/>
                </p:oleObj>
              </mc:Choice>
              <mc:Fallback>
                <p:oleObj name="Equation" r:id="rId9" imgW="2069664" imgH="279446" progId="Equation.DSMT4">
                  <p:embed/>
                  <p:pic>
                    <p:nvPicPr>
                      <p:cNvPr id="0" name="Picture 1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46400" y="3970866"/>
                        <a:ext cx="20701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3" name="Object 9"/>
          <p:cNvGraphicFramePr>
            <a:graphicFrameLocks noChangeAspect="1"/>
          </p:cNvGraphicFramePr>
          <p:nvPr/>
        </p:nvGraphicFramePr>
        <p:xfrm>
          <a:off x="2273300" y="4438649"/>
          <a:ext cx="33909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38" name="Equation" r:id="rId11" imgW="3390280" imgH="279446" progId="Equation.DSMT4">
                  <p:embed/>
                </p:oleObj>
              </mc:Choice>
              <mc:Fallback>
                <p:oleObj name="Equation" r:id="rId11" imgW="3390280" imgH="279446" progId="Equation.DSMT4">
                  <p:embed/>
                  <p:pic>
                    <p:nvPicPr>
                      <p:cNvPr id="0" name="Picture 1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3300" y="4438649"/>
                        <a:ext cx="33909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4" name="Object 10"/>
          <p:cNvGraphicFramePr>
            <a:graphicFrameLocks noChangeAspect="1"/>
          </p:cNvGraphicFramePr>
          <p:nvPr/>
        </p:nvGraphicFramePr>
        <p:xfrm>
          <a:off x="3378200" y="4906432"/>
          <a:ext cx="11684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39" name="Equation" r:id="rId13" imgW="1167941" imgH="228738" progId="Equation.DSMT4">
                  <p:embed/>
                </p:oleObj>
              </mc:Choice>
              <mc:Fallback>
                <p:oleObj name="Equation" r:id="rId13" imgW="1167941" imgH="228738" progId="Equation.DSMT4">
                  <p:embed/>
                  <p:pic>
                    <p:nvPicPr>
                      <p:cNvPr id="0" name="Picture 1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78200" y="4906432"/>
                        <a:ext cx="1168400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5" name="Object 11"/>
          <p:cNvGraphicFramePr>
            <a:graphicFrameLocks noChangeAspect="1"/>
          </p:cNvGraphicFramePr>
          <p:nvPr/>
        </p:nvGraphicFramePr>
        <p:xfrm>
          <a:off x="2857500" y="5323415"/>
          <a:ext cx="21844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40" name="Equation" r:id="rId15" imgW="2183757" imgH="241415" progId="Equation.DSMT4">
                  <p:embed/>
                </p:oleObj>
              </mc:Choice>
              <mc:Fallback>
                <p:oleObj name="Equation" r:id="rId15" imgW="2183757" imgH="241415" progId="Equation.DSMT4">
                  <p:embed/>
                  <p:pic>
                    <p:nvPicPr>
                      <p:cNvPr id="0" name="Picture 1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7500" y="5323415"/>
                        <a:ext cx="218440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6" name="Object 12"/>
          <p:cNvGraphicFramePr>
            <a:graphicFrameLocks noChangeAspect="1"/>
          </p:cNvGraphicFramePr>
          <p:nvPr/>
        </p:nvGraphicFramePr>
        <p:xfrm>
          <a:off x="3568700" y="5715000"/>
          <a:ext cx="7239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41" name="Equation" r:id="rId17" imgW="723693" imgH="292123" progId="Equation.DSMT4">
                  <p:embed/>
                </p:oleObj>
              </mc:Choice>
              <mc:Fallback>
                <p:oleObj name="Equation" r:id="rId17" imgW="723693" imgH="292123" progId="Equation.DSMT4">
                  <p:embed/>
                  <p:pic>
                    <p:nvPicPr>
                      <p:cNvPr id="0" name="Picture 1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8700" y="5715000"/>
                        <a:ext cx="7239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7" name="Object 13"/>
          <p:cNvGraphicFramePr>
            <a:graphicFrameLocks noChangeAspect="1"/>
          </p:cNvGraphicFramePr>
          <p:nvPr/>
        </p:nvGraphicFramePr>
        <p:xfrm>
          <a:off x="5918200" y="2940050"/>
          <a:ext cx="20320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42" name="Equation" r:id="rId19" imgW="2031633" imgH="279446" progId="Equation.DSMT4">
                  <p:embed/>
                </p:oleObj>
              </mc:Choice>
              <mc:Fallback>
                <p:oleObj name="Equation" r:id="rId19" imgW="2031633" imgH="279446" progId="Equation.DSMT4">
                  <p:embed/>
                  <p:pic>
                    <p:nvPicPr>
                      <p:cNvPr id="0" name="Picture 18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18200" y="2940050"/>
                        <a:ext cx="20320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8" name="Object 14"/>
          <p:cNvGraphicFramePr>
            <a:graphicFrameLocks noChangeAspect="1"/>
          </p:cNvGraphicFramePr>
          <p:nvPr/>
        </p:nvGraphicFramePr>
        <p:xfrm>
          <a:off x="5918200" y="3568700"/>
          <a:ext cx="29972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43" name="Equation" r:id="rId21" imgW="2996741" imgH="279446" progId="Equation.DSMT4">
                  <p:embed/>
                </p:oleObj>
              </mc:Choice>
              <mc:Fallback>
                <p:oleObj name="Equation" r:id="rId21" imgW="2996741" imgH="279446" progId="Equation.DSMT4">
                  <p:embed/>
                  <p:pic>
                    <p:nvPicPr>
                      <p:cNvPr id="0" name="Picture 18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18200" y="3568700"/>
                        <a:ext cx="29972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9" name="Object 15"/>
          <p:cNvGraphicFramePr>
            <a:graphicFrameLocks noChangeAspect="1"/>
          </p:cNvGraphicFramePr>
          <p:nvPr/>
        </p:nvGraphicFramePr>
        <p:xfrm>
          <a:off x="5918200" y="4008966"/>
          <a:ext cx="20447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44" name="Equation" r:id="rId23" imgW="2044310" imgH="241415" progId="Equation.DSMT4">
                  <p:embed/>
                </p:oleObj>
              </mc:Choice>
              <mc:Fallback>
                <p:oleObj name="Equation" r:id="rId23" imgW="2044310" imgH="241415" progId="Equation.DSMT4">
                  <p:embed/>
                  <p:pic>
                    <p:nvPicPr>
                      <p:cNvPr id="0" name="Picture 18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18200" y="4008966"/>
                        <a:ext cx="204470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20" name="Object 16"/>
          <p:cNvGraphicFramePr>
            <a:graphicFrameLocks noChangeAspect="1"/>
          </p:cNvGraphicFramePr>
          <p:nvPr/>
        </p:nvGraphicFramePr>
        <p:xfrm>
          <a:off x="5918200" y="4457700"/>
          <a:ext cx="22606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45" name="Equation" r:id="rId25" imgW="2260370" imgH="304800" progId="Equation.DSMT4">
                  <p:embed/>
                </p:oleObj>
              </mc:Choice>
              <mc:Fallback>
                <p:oleObj name="Equation" r:id="rId25" imgW="2260370" imgH="304800" progId="Equation.DSMT4">
                  <p:embed/>
                  <p:pic>
                    <p:nvPicPr>
                      <p:cNvPr id="0" name="Picture 18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18200" y="4457700"/>
                        <a:ext cx="22606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21" name="Object 17"/>
          <p:cNvGraphicFramePr>
            <a:graphicFrameLocks noChangeAspect="1"/>
          </p:cNvGraphicFramePr>
          <p:nvPr/>
        </p:nvGraphicFramePr>
        <p:xfrm>
          <a:off x="5918200" y="5323415"/>
          <a:ext cx="19939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46" name="Equation" r:id="rId27" imgW="1993601" imgH="241415" progId="Equation.DSMT4">
                  <p:embed/>
                </p:oleObj>
              </mc:Choice>
              <mc:Fallback>
                <p:oleObj name="Equation" r:id="rId27" imgW="1993601" imgH="241415" progId="Equation.DSMT4">
                  <p:embed/>
                  <p:pic>
                    <p:nvPicPr>
                      <p:cNvPr id="0" name="Picture 1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18200" y="5323415"/>
                        <a:ext cx="199390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22" name="Object 18"/>
          <p:cNvGraphicFramePr>
            <a:graphicFrameLocks noChangeAspect="1"/>
          </p:cNvGraphicFramePr>
          <p:nvPr/>
        </p:nvGraphicFramePr>
        <p:xfrm>
          <a:off x="5918200" y="5727700"/>
          <a:ext cx="9271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47" name="Equation" r:id="rId29" imgW="927077" imgH="279446" progId="Equation.DSMT4">
                  <p:embed/>
                </p:oleObj>
              </mc:Choice>
              <mc:Fallback>
                <p:oleObj name="Equation" r:id="rId29" imgW="927077" imgH="279446" progId="Equation.DSMT4">
                  <p:embed/>
                  <p:pic>
                    <p:nvPicPr>
                      <p:cNvPr id="0" name="Picture 1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18200" y="5727700"/>
                        <a:ext cx="9271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10: </a:t>
            </a:r>
            <a:r>
              <a:rPr lang="en-US" dirty="0"/>
              <a:t>Determining Types of Equations</a:t>
            </a:r>
            <a:r>
              <a:rPr lang="en-US" sz="3200" dirty="0">
                <a:solidFill>
                  <a:schemeClr val="accent1"/>
                </a:solidFill>
              </a:rPr>
              <a:t> (cont.)</a:t>
            </a:r>
          </a:p>
        </p:txBody>
      </p:sp>
      <p:sp>
        <p:nvSpPr>
          <p:cNvPr id="22532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172970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indent="0" algn="just">
              <a:lnSpc>
                <a:spcPct val="90000"/>
              </a:lnSpc>
              <a:spcBef>
                <a:spcPct val="0"/>
              </a:spcBef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The last equation is always true.  Therefore, the original equation is an </a:t>
            </a:r>
            <a:r>
              <a:rPr lang="en-US" i="0" dirty="0">
                <a:solidFill>
                  <a:srgbClr val="FF0000"/>
                </a:solidFill>
              </a:rPr>
              <a:t>identity</a:t>
            </a:r>
            <a:r>
              <a:rPr lang="en-US" i="0" dirty="0">
                <a:solidFill>
                  <a:schemeClr val="tx1"/>
                </a:solidFill>
              </a:rPr>
              <a:t> and has an infinite number of solutions.  Every real number is a solution.</a:t>
            </a:r>
          </a:p>
          <a:p>
            <a:pPr marL="0" indent="0">
              <a:lnSpc>
                <a:spcPct val="90000"/>
              </a:lnSpc>
              <a:buFont typeface="Courier New" pitchFamily="49" charset="0"/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130040"/>
          </a:xfrm>
          <a:solidFill>
            <a:schemeClr val="accent3"/>
          </a:solidFill>
          <a:ln w="28575">
            <a:solidFill>
              <a:schemeClr val="accent6">
                <a:lumMod val="10000"/>
              </a:schemeClr>
            </a:solidFill>
          </a:ln>
        </p:spPr>
        <p:txBody>
          <a:bodyPr>
            <a:noAutofit/>
          </a:bodyPr>
          <a:lstStyle/>
          <a:p>
            <a:pPr marL="12700" indent="-12700" algn="ctr" eaLnBrk="0" hangingPunct="0">
              <a:tabLst>
                <a:tab pos="457200" algn="l"/>
              </a:tabLst>
            </a:pPr>
            <a:r>
              <a:rPr lang="en-US" b="1" dirty="0">
                <a:solidFill>
                  <a:srgbClr val="000000"/>
                </a:solidFill>
                <a:latin typeface="Calibri" pitchFamily="34" charset="0"/>
              </a:rPr>
              <a:t>Procedure</a:t>
            </a:r>
            <a:endParaRPr lang="en-US" i="1" dirty="0">
              <a:solidFill>
                <a:srgbClr val="000000"/>
              </a:solidFill>
              <a:latin typeface="Calibri" pitchFamily="34" charset="0"/>
            </a:endParaRPr>
          </a:p>
          <a:p>
            <a:pPr marL="514350" indent="-514350" eaLnBrk="0" hangingPunct="0">
              <a:buFont typeface="+mj-lt"/>
              <a:buAutoNum type="arabicPeriod"/>
              <a:tabLst>
                <a:tab pos="457200" algn="l"/>
              </a:tabLst>
            </a:pPr>
            <a:r>
              <a:rPr lang="en-US" dirty="0">
                <a:solidFill>
                  <a:srgbClr val="000000"/>
                </a:solidFill>
              </a:rPr>
              <a:t>Simplify each side of the equation by removing any grouping symbols and combining like terms on both sides of the equation.</a:t>
            </a:r>
            <a:endParaRPr lang="en-US" dirty="0">
              <a:solidFill>
                <a:srgbClr val="000000"/>
              </a:solidFill>
              <a:latin typeface="Calibri" pitchFamily="34" charset="0"/>
            </a:endParaRPr>
          </a:p>
          <a:p>
            <a:pPr marL="514350" indent="-514350">
              <a:buFont typeface="+mj-lt"/>
              <a:buAutoNum type="arabicPeriod" startAt="2"/>
              <a:tabLst>
                <a:tab pos="457200" algn="l"/>
              </a:tabLst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Use the </a:t>
            </a:r>
            <a:r>
              <a:rPr lang="en-US" b="1" dirty="0">
                <a:solidFill>
                  <a:srgbClr val="C00000"/>
                </a:solidFill>
                <a:latin typeface="Calibri" pitchFamily="34" charset="0"/>
              </a:rPr>
              <a:t>addition principle of equality 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and add the opposite of a constant term and/or variable term to both sides </a:t>
            </a:r>
            <a:r>
              <a:rPr lang="en-US" dirty="0">
                <a:solidFill>
                  <a:srgbClr val="000000"/>
                </a:solidFill>
              </a:rPr>
              <a:t>of the equation so that variables are on one side and constants are on the other side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.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147" name="Rectangle 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dirty="0"/>
              <a:t>Procedure for Solving Linear Equations that Simplify to the Form </a:t>
            </a:r>
            <a:r>
              <a:rPr lang="en-US" i="1" dirty="0"/>
              <a:t>ax + b = </a:t>
            </a:r>
            <a:r>
              <a:rPr lang="en-US" i="1" dirty="0" err="1"/>
              <a:t>cx</a:t>
            </a:r>
            <a:r>
              <a:rPr lang="en-US" i="1" dirty="0"/>
              <a:t> + d</a:t>
            </a:r>
            <a:endParaRPr lang="en-US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Procedure for Solving Linear Equations that Simplify to the Form </a:t>
            </a:r>
            <a:r>
              <a:rPr lang="en-US" i="1" dirty="0"/>
              <a:t>ax + b = </a:t>
            </a:r>
            <a:r>
              <a:rPr lang="en-US" i="1" dirty="0" err="1"/>
              <a:t>cx</a:t>
            </a:r>
            <a:r>
              <a:rPr lang="en-US" i="1" dirty="0"/>
              <a:t> + d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7171" name="TextBox 3"/>
          <p:cNvSpPr>
            <a:spLocks noGrp="1" noChangeArrowheads="1"/>
          </p:cNvSpPr>
          <p:nvPr>
            <p:ph idx="1"/>
          </p:nvPr>
        </p:nvSpPr>
        <p:spPr>
          <a:xfrm>
            <a:off x="457200" y="1280160"/>
            <a:ext cx="8229600" cy="4206240"/>
          </a:xfrm>
          <a:prstGeom prst="rect">
            <a:avLst/>
          </a:prstGeom>
          <a:solidFill>
            <a:schemeClr val="accent3"/>
          </a:solidFill>
          <a:ln w="28575">
            <a:solidFill>
              <a:srgbClr val="000000"/>
            </a:solidFill>
          </a:ln>
        </p:spPr>
        <p:txBody>
          <a:bodyPr>
            <a:noAutofit/>
          </a:bodyPr>
          <a:lstStyle/>
          <a:p>
            <a:pPr marL="12700" indent="-12700" algn="ctr" eaLnBrk="1" hangingPunct="1">
              <a:spcBef>
                <a:spcPct val="0"/>
              </a:spcBef>
              <a:buFontTx/>
              <a:buNone/>
              <a:tabLst>
                <a:tab pos="457200" algn="l"/>
              </a:tabLst>
            </a:pPr>
            <a:r>
              <a:rPr lang="en-US" b="1" i="0" dirty="0">
                <a:solidFill>
                  <a:srgbClr val="000000"/>
                </a:solidFill>
              </a:rPr>
              <a:t>Procedure (cont.)</a:t>
            </a:r>
          </a:p>
          <a:p>
            <a:pPr marL="514350" indent="-514350">
              <a:buFont typeface="+mj-lt"/>
              <a:buAutoNum type="arabicPeriod" startAt="3"/>
              <a:tabLst>
                <a:tab pos="457200" algn="l"/>
              </a:tabLst>
            </a:pPr>
            <a:r>
              <a:rPr lang="en-US" i="0" dirty="0">
                <a:solidFill>
                  <a:srgbClr val="000000"/>
                </a:solidFill>
              </a:rPr>
              <a:t>Use the </a:t>
            </a:r>
            <a:r>
              <a:rPr lang="en-US" b="1" i="0" dirty="0">
                <a:solidFill>
                  <a:srgbClr val="C00000"/>
                </a:solidFill>
              </a:rPr>
              <a:t>multiplication</a:t>
            </a:r>
            <a:r>
              <a:rPr lang="en-US" b="1" i="0" dirty="0">
                <a:solidFill>
                  <a:srgbClr val="000000"/>
                </a:solidFill>
              </a:rPr>
              <a:t> </a:t>
            </a:r>
            <a:r>
              <a:rPr lang="en-US" i="0" dirty="0">
                <a:solidFill>
                  <a:srgbClr val="000000"/>
                </a:solidFill>
              </a:rPr>
              <a:t>(or </a:t>
            </a:r>
            <a:r>
              <a:rPr lang="en-US" b="1" i="0" dirty="0">
                <a:solidFill>
                  <a:srgbClr val="C00000"/>
                </a:solidFill>
              </a:rPr>
              <a:t>division</a:t>
            </a:r>
            <a:r>
              <a:rPr lang="en-US" i="0" dirty="0">
                <a:solidFill>
                  <a:srgbClr val="000000"/>
                </a:solidFill>
              </a:rPr>
              <a:t>) </a:t>
            </a:r>
            <a:r>
              <a:rPr lang="en-US" b="1" i="0" dirty="0">
                <a:solidFill>
                  <a:srgbClr val="C00000"/>
                </a:solidFill>
              </a:rPr>
              <a:t>principle of equality </a:t>
            </a:r>
            <a:r>
              <a:rPr lang="en-US" i="0" dirty="0">
                <a:solidFill>
                  <a:srgbClr val="000000"/>
                </a:solidFill>
              </a:rPr>
              <a:t>and multiply both sides of the </a:t>
            </a:r>
            <a:r>
              <a:rPr lang="en-US" dirty="0">
                <a:solidFill>
                  <a:srgbClr val="000000"/>
                </a:solidFill>
              </a:rPr>
              <a:t>equation by the reciprocal of the coefficient of the variable</a:t>
            </a:r>
            <a:r>
              <a:rPr lang="en-US" i="0" dirty="0">
                <a:solidFill>
                  <a:srgbClr val="000000"/>
                </a:solidFill>
              </a:rPr>
              <a:t> (</a:t>
            </a:r>
            <a:r>
              <a:rPr lang="en-US" b="1" i="0" dirty="0">
                <a:solidFill>
                  <a:srgbClr val="C00000"/>
                </a:solidFill>
              </a:rPr>
              <a:t>or divide both sides by the coefficient itself</a:t>
            </a:r>
            <a:r>
              <a:rPr lang="en-US" i="0" dirty="0">
                <a:solidFill>
                  <a:srgbClr val="000000"/>
                </a:solidFill>
              </a:rPr>
              <a:t>). The coefficient of the variable will become </a:t>
            </a:r>
            <a:r>
              <a:rPr lang="en-US" i="0" dirty="0">
                <a:solidFill>
                  <a:srgbClr val="000000"/>
                </a:solidFill>
                <a:latin typeface="Symbol" pitchFamily="18" charset="2"/>
              </a:rPr>
              <a:t>+</a:t>
            </a:r>
            <a:r>
              <a:rPr lang="en-US" i="0" dirty="0">
                <a:solidFill>
                  <a:srgbClr val="000000"/>
                </a:solidFill>
              </a:rPr>
              <a:t>1.</a:t>
            </a:r>
          </a:p>
          <a:p>
            <a:pPr marL="514350" indent="-514350">
              <a:buFont typeface="+mj-lt"/>
              <a:buAutoNum type="arabicPeriod" startAt="4"/>
              <a:tabLst>
                <a:tab pos="457200" algn="l"/>
              </a:tabLst>
            </a:pPr>
            <a:r>
              <a:rPr lang="en-US" i="0" dirty="0">
                <a:solidFill>
                  <a:srgbClr val="000000"/>
                </a:solidFill>
              </a:rPr>
              <a:t>Check your answer by substituting it for the variable in the original equation.</a:t>
            </a:r>
            <a:r>
              <a:rPr lang="en-US" dirty="0">
                <a:solidFill>
                  <a:srgbClr val="000000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Example 1:  Solving </a:t>
            </a:r>
            <a:r>
              <a:rPr lang="en-US" dirty="0"/>
              <a:t>Linear</a:t>
            </a:r>
            <a:r>
              <a:rPr lang="en-US" sz="3200" dirty="0">
                <a:solidFill>
                  <a:schemeClr val="accent1"/>
                </a:solidFill>
              </a:rPr>
              <a:t> Equations of the Form</a:t>
            </a:r>
            <a:br>
              <a:rPr lang="en-US" sz="3200" dirty="0">
                <a:solidFill>
                  <a:schemeClr val="accent1"/>
                </a:solidFill>
              </a:rPr>
            </a:br>
            <a:r>
              <a:rPr lang="en-US" sz="3200" i="1" dirty="0">
                <a:solidFill>
                  <a:schemeClr val="accent1"/>
                </a:solidFill>
              </a:rPr>
              <a:t>ax </a:t>
            </a:r>
            <a:r>
              <a:rPr lang="en-US" sz="3200" dirty="0">
                <a:solidFill>
                  <a:schemeClr val="accent1"/>
                </a:solidFill>
              </a:rPr>
              <a:t>+ </a:t>
            </a:r>
            <a:r>
              <a:rPr lang="en-US" sz="3200" i="1" dirty="0">
                <a:solidFill>
                  <a:schemeClr val="accent1"/>
                </a:solidFill>
              </a:rPr>
              <a:t>b </a:t>
            </a:r>
            <a:r>
              <a:rPr lang="en-US" sz="3200" dirty="0">
                <a:solidFill>
                  <a:schemeClr val="accent1"/>
                </a:solidFill>
              </a:rPr>
              <a:t>= </a:t>
            </a:r>
            <a:r>
              <a:rPr lang="en-US" sz="3200" i="1" dirty="0">
                <a:solidFill>
                  <a:schemeClr val="accent1"/>
                </a:solidFill>
              </a:rPr>
              <a:t>cx </a:t>
            </a:r>
            <a:r>
              <a:rPr lang="en-US" sz="3200" dirty="0">
                <a:solidFill>
                  <a:schemeClr val="accent1"/>
                </a:solidFill>
              </a:rPr>
              <a:t>+ </a:t>
            </a:r>
            <a:r>
              <a:rPr lang="en-US" sz="3200" i="1" dirty="0">
                <a:solidFill>
                  <a:schemeClr val="accent1"/>
                </a:solidFill>
              </a:rPr>
              <a:t>d</a:t>
            </a:r>
            <a:r>
              <a:rPr lang="en-US" sz="3200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1029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Solve the equation: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</p:txBody>
      </p:sp>
      <p:graphicFrame>
        <p:nvGraphicFramePr>
          <p:cNvPr id="102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6145531"/>
              </p:ext>
            </p:extLst>
          </p:nvPr>
        </p:nvGraphicFramePr>
        <p:xfrm>
          <a:off x="3460750" y="1447800"/>
          <a:ext cx="22225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5" name="Equation" r:id="rId3" imgW="2222339" imgH="292123" progId="Equation.DSMT4">
                  <p:embed/>
                </p:oleObj>
              </mc:Choice>
              <mc:Fallback>
                <p:oleObj name="Equation" r:id="rId3" imgW="2222339" imgH="292123" progId="Equation.DSMT4">
                  <p:embed/>
                  <p:pic>
                    <p:nvPicPr>
                      <p:cNvPr id="0" name="Picture 20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60750" y="1447800"/>
                        <a:ext cx="22225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0" name="Object 6"/>
          <p:cNvGraphicFramePr>
            <a:graphicFrameLocks noChangeAspect="1"/>
          </p:cNvGraphicFramePr>
          <p:nvPr/>
        </p:nvGraphicFramePr>
        <p:xfrm>
          <a:off x="2286000" y="2346325"/>
          <a:ext cx="22225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6" name="Equation" r:id="rId5" imgW="2222339" imgH="292123" progId="Equation.DSMT4">
                  <p:embed/>
                </p:oleObj>
              </mc:Choice>
              <mc:Fallback>
                <p:oleObj name="Equation" r:id="rId5" imgW="2222339" imgH="292123" progId="Equation.DSMT4">
                  <p:embed/>
                  <p:pic>
                    <p:nvPicPr>
                      <p:cNvPr id="0" name="Picture 20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2346325"/>
                        <a:ext cx="22225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1" name="Object 7"/>
          <p:cNvGraphicFramePr>
            <a:graphicFrameLocks noChangeAspect="1"/>
          </p:cNvGraphicFramePr>
          <p:nvPr/>
        </p:nvGraphicFramePr>
        <p:xfrm>
          <a:off x="1803400" y="2832100"/>
          <a:ext cx="31750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7" name="Equation" r:id="rId7" imgW="3174219" imgH="292123" progId="Equation.DSMT4">
                  <p:embed/>
                </p:oleObj>
              </mc:Choice>
              <mc:Fallback>
                <p:oleObj name="Equation" r:id="rId7" imgW="3174219" imgH="292123" progId="Equation.DSMT4">
                  <p:embed/>
                  <p:pic>
                    <p:nvPicPr>
                      <p:cNvPr id="0" name="Picture 20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3400" y="2832100"/>
                        <a:ext cx="31750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2" name="Object 8"/>
          <p:cNvGraphicFramePr>
            <a:graphicFrameLocks noChangeAspect="1"/>
          </p:cNvGraphicFramePr>
          <p:nvPr/>
        </p:nvGraphicFramePr>
        <p:xfrm>
          <a:off x="2755900" y="3295650"/>
          <a:ext cx="17272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8" name="Equation" r:id="rId9" imgW="1726833" imgH="292123" progId="Equation.DSMT4">
                  <p:embed/>
                </p:oleObj>
              </mc:Choice>
              <mc:Fallback>
                <p:oleObj name="Equation" r:id="rId9" imgW="1726833" imgH="292123" progId="Equation.DSMT4">
                  <p:embed/>
                  <p:pic>
                    <p:nvPicPr>
                      <p:cNvPr id="0" name="Picture 20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55900" y="3295650"/>
                        <a:ext cx="17272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3" name="Object 9"/>
          <p:cNvGraphicFramePr>
            <a:graphicFrameLocks noChangeAspect="1"/>
          </p:cNvGraphicFramePr>
          <p:nvPr/>
        </p:nvGraphicFramePr>
        <p:xfrm>
          <a:off x="2108200" y="3784600"/>
          <a:ext cx="30734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9" name="Equation" r:id="rId11" imgW="3072803" imgH="292123" progId="Equation.DSMT4">
                  <p:embed/>
                </p:oleObj>
              </mc:Choice>
              <mc:Fallback>
                <p:oleObj name="Equation" r:id="rId11" imgW="3072803" imgH="292123" progId="Equation.DSMT4">
                  <p:embed/>
                  <p:pic>
                    <p:nvPicPr>
                      <p:cNvPr id="0" name="Picture 20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8200" y="3784600"/>
                        <a:ext cx="30734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4" name="Object 10"/>
          <p:cNvGraphicFramePr>
            <a:graphicFrameLocks noChangeAspect="1"/>
          </p:cNvGraphicFramePr>
          <p:nvPr/>
        </p:nvGraphicFramePr>
        <p:xfrm>
          <a:off x="2781300" y="4273550"/>
          <a:ext cx="12700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0" name="Equation" r:id="rId13" imgW="1269143" imgH="291947" progId="Equation.DSMT4">
                  <p:embed/>
                </p:oleObj>
              </mc:Choice>
              <mc:Fallback>
                <p:oleObj name="Equation" r:id="rId13" imgW="1269143" imgH="291947" progId="Equation.DSMT4">
                  <p:embed/>
                  <p:pic>
                    <p:nvPicPr>
                      <p:cNvPr id="0" name="Picture 20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81300" y="4273550"/>
                        <a:ext cx="12700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5" name="Object 11"/>
          <p:cNvGraphicFramePr>
            <a:graphicFrameLocks noChangeAspect="1"/>
          </p:cNvGraphicFramePr>
          <p:nvPr/>
        </p:nvGraphicFramePr>
        <p:xfrm>
          <a:off x="2705100" y="4718050"/>
          <a:ext cx="13843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1" name="Equation" r:id="rId15" imgW="1384836" imgH="838292" progId="Equation.DSMT4">
                  <p:embed/>
                </p:oleObj>
              </mc:Choice>
              <mc:Fallback>
                <p:oleObj name="Equation" r:id="rId15" imgW="1384836" imgH="838292" progId="Equation.DSMT4">
                  <p:embed/>
                  <p:pic>
                    <p:nvPicPr>
                      <p:cNvPr id="0" name="Picture 20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5100" y="4718050"/>
                        <a:ext cx="13843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6" name="Object 12"/>
          <p:cNvGraphicFramePr>
            <a:graphicFrameLocks noChangeAspect="1"/>
          </p:cNvGraphicFramePr>
          <p:nvPr/>
        </p:nvGraphicFramePr>
        <p:xfrm>
          <a:off x="2921000" y="5638800"/>
          <a:ext cx="9398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2" name="Equation" r:id="rId17" imgW="939754" imgH="279446" progId="Equation.DSMT4">
                  <p:embed/>
                </p:oleObj>
              </mc:Choice>
              <mc:Fallback>
                <p:oleObj name="Equation" r:id="rId17" imgW="939754" imgH="279446" progId="Equation.DSMT4">
                  <p:embed/>
                  <p:pic>
                    <p:nvPicPr>
                      <p:cNvPr id="0" name="Picture 20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1000" y="5638800"/>
                        <a:ext cx="9398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7" name="Object 13"/>
          <p:cNvGraphicFramePr>
            <a:graphicFrameLocks noChangeAspect="1"/>
          </p:cNvGraphicFramePr>
          <p:nvPr/>
        </p:nvGraphicFramePr>
        <p:xfrm>
          <a:off x="5359400" y="2359025"/>
          <a:ext cx="20320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3" name="Equation" r:id="rId19" imgW="2031633" imgH="279446" progId="Equation.DSMT4">
                  <p:embed/>
                </p:oleObj>
              </mc:Choice>
              <mc:Fallback>
                <p:oleObj name="Equation" r:id="rId19" imgW="2031633" imgH="279446" progId="Equation.DSMT4">
                  <p:embed/>
                  <p:pic>
                    <p:nvPicPr>
                      <p:cNvPr id="0" name="Picture 20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59400" y="2359025"/>
                        <a:ext cx="20320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8" name="Object 14"/>
          <p:cNvGraphicFramePr>
            <a:graphicFrameLocks noChangeAspect="1"/>
          </p:cNvGraphicFramePr>
          <p:nvPr/>
        </p:nvGraphicFramePr>
        <p:xfrm>
          <a:off x="5359400" y="2819400"/>
          <a:ext cx="21336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4" name="Equation" r:id="rId21" imgW="2133049" imgH="304800" progId="Equation.DSMT4">
                  <p:embed/>
                </p:oleObj>
              </mc:Choice>
              <mc:Fallback>
                <p:oleObj name="Equation" r:id="rId21" imgW="2133049" imgH="304800" progId="Equation.DSMT4">
                  <p:embed/>
                  <p:pic>
                    <p:nvPicPr>
                      <p:cNvPr id="0" name="Picture 2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59400" y="2819400"/>
                        <a:ext cx="21336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9" name="Object 15"/>
          <p:cNvGraphicFramePr>
            <a:graphicFrameLocks noChangeAspect="1"/>
          </p:cNvGraphicFramePr>
          <p:nvPr/>
        </p:nvGraphicFramePr>
        <p:xfrm>
          <a:off x="5359400" y="3308350"/>
          <a:ext cx="9271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5" name="Equation" r:id="rId23" imgW="927077" imgH="279446" progId="Equation.DSMT4">
                  <p:embed/>
                </p:oleObj>
              </mc:Choice>
              <mc:Fallback>
                <p:oleObj name="Equation" r:id="rId23" imgW="927077" imgH="279446" progId="Equation.DSMT4">
                  <p:embed/>
                  <p:pic>
                    <p:nvPicPr>
                      <p:cNvPr id="0" name="Picture 2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59400" y="3308350"/>
                        <a:ext cx="9271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0" name="Object 16"/>
          <p:cNvGraphicFramePr>
            <a:graphicFrameLocks noChangeAspect="1"/>
          </p:cNvGraphicFramePr>
          <p:nvPr/>
        </p:nvGraphicFramePr>
        <p:xfrm>
          <a:off x="5359400" y="3810000"/>
          <a:ext cx="2286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6" name="Equation" r:id="rId25" imgW="2285724" imgH="304800" progId="Equation.DSMT4">
                  <p:embed/>
                </p:oleObj>
              </mc:Choice>
              <mc:Fallback>
                <p:oleObj name="Equation" r:id="rId25" imgW="2285724" imgH="304800" progId="Equation.DSMT4">
                  <p:embed/>
                  <p:pic>
                    <p:nvPicPr>
                      <p:cNvPr id="0" name="Picture 2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59400" y="3810000"/>
                        <a:ext cx="2286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1" name="Object 17"/>
          <p:cNvGraphicFramePr>
            <a:graphicFrameLocks noChangeAspect="1"/>
          </p:cNvGraphicFramePr>
          <p:nvPr/>
        </p:nvGraphicFramePr>
        <p:xfrm>
          <a:off x="5359400" y="4286250"/>
          <a:ext cx="9271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7" name="Equation" r:id="rId27" imgW="927077" imgH="279446" progId="Equation.DSMT4">
                  <p:embed/>
                </p:oleObj>
              </mc:Choice>
              <mc:Fallback>
                <p:oleObj name="Equation" r:id="rId27" imgW="927077" imgH="279446" progId="Equation.DSMT4">
                  <p:embed/>
                  <p:pic>
                    <p:nvPicPr>
                      <p:cNvPr id="0" name="Picture 2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59400" y="4286250"/>
                        <a:ext cx="9271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2" name="Object 18"/>
          <p:cNvGraphicFramePr>
            <a:graphicFrameLocks noChangeAspect="1"/>
          </p:cNvGraphicFramePr>
          <p:nvPr/>
        </p:nvGraphicFramePr>
        <p:xfrm>
          <a:off x="5359400" y="4997450"/>
          <a:ext cx="22352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8" name="Equation" r:id="rId29" imgW="2235016" imgH="279446" progId="Equation.DSMT4">
                  <p:embed/>
                </p:oleObj>
              </mc:Choice>
              <mc:Fallback>
                <p:oleObj name="Equation" r:id="rId29" imgW="2235016" imgH="279446" progId="Equation.DSMT4">
                  <p:embed/>
                  <p:pic>
                    <p:nvPicPr>
                      <p:cNvPr id="0" name="Picture 2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59400" y="4997450"/>
                        <a:ext cx="22352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3" name="Object 19"/>
          <p:cNvGraphicFramePr>
            <a:graphicFrameLocks noChangeAspect="1"/>
          </p:cNvGraphicFramePr>
          <p:nvPr/>
        </p:nvGraphicFramePr>
        <p:xfrm>
          <a:off x="5359400" y="5638800"/>
          <a:ext cx="9271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9" name="Equation" r:id="rId31" imgW="927077" imgH="279446" progId="Equation.DSMT4">
                  <p:embed/>
                </p:oleObj>
              </mc:Choice>
              <mc:Fallback>
                <p:oleObj name="Equation" r:id="rId31" imgW="927077" imgH="279446" progId="Equation.DSMT4">
                  <p:embed/>
                  <p:pic>
                    <p:nvPicPr>
                      <p:cNvPr id="0" name="Picture 2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59400" y="5638800"/>
                        <a:ext cx="9271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3"/>
          <p:cNvSpPr txBox="1">
            <a:spLocks/>
          </p:cNvSpPr>
          <p:nvPr/>
        </p:nvSpPr>
        <p:spPr>
          <a:xfrm>
            <a:off x="457200" y="1752600"/>
            <a:ext cx="8229600" cy="52322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2800" b="0" i="0" kern="1200" baseline="0">
                <a:solidFill>
                  <a:srgbClr val="36609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tx1"/>
                </a:solidFill>
              </a:rPr>
              <a:t>Solution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1:  Solving </a:t>
            </a:r>
            <a:r>
              <a:rPr lang="en-US" dirty="0"/>
              <a:t>Linear</a:t>
            </a:r>
            <a:r>
              <a:rPr lang="en-US" sz="3200" dirty="0">
                <a:solidFill>
                  <a:schemeClr val="accent1"/>
                </a:solidFill>
              </a:rPr>
              <a:t> Equations of the Form</a:t>
            </a:r>
            <a:br>
              <a:rPr lang="en-US" sz="3200" dirty="0">
                <a:solidFill>
                  <a:schemeClr val="accent1"/>
                </a:solidFill>
              </a:rPr>
            </a:br>
            <a:r>
              <a:rPr lang="en-US" sz="3200" i="1" dirty="0">
                <a:solidFill>
                  <a:schemeClr val="accent1"/>
                </a:solidFill>
              </a:rPr>
              <a:t>ax </a:t>
            </a:r>
            <a:r>
              <a:rPr lang="en-US" sz="3200" dirty="0">
                <a:solidFill>
                  <a:schemeClr val="accent1"/>
                </a:solidFill>
              </a:rPr>
              <a:t>+ </a:t>
            </a:r>
            <a:r>
              <a:rPr lang="en-US" sz="3200" i="1" dirty="0">
                <a:solidFill>
                  <a:schemeClr val="accent1"/>
                </a:solidFill>
              </a:rPr>
              <a:t>b </a:t>
            </a:r>
            <a:r>
              <a:rPr lang="en-US" sz="3200" dirty="0">
                <a:solidFill>
                  <a:schemeClr val="accent1"/>
                </a:solidFill>
              </a:rPr>
              <a:t>= </a:t>
            </a:r>
            <a:r>
              <a:rPr lang="en-US" sz="3200" i="1" dirty="0">
                <a:solidFill>
                  <a:schemeClr val="accent1"/>
                </a:solidFill>
              </a:rPr>
              <a:t>cx </a:t>
            </a:r>
            <a:r>
              <a:rPr lang="en-US" sz="3200" dirty="0">
                <a:solidFill>
                  <a:schemeClr val="accent1"/>
                </a:solidFill>
              </a:rPr>
              <a:t>+ </a:t>
            </a:r>
            <a:r>
              <a:rPr lang="en-US" sz="3200" i="1" dirty="0">
                <a:solidFill>
                  <a:schemeClr val="accent1"/>
                </a:solidFill>
              </a:rPr>
              <a:t>d</a:t>
            </a:r>
            <a:r>
              <a:rPr lang="en-US" sz="3200" dirty="0">
                <a:solidFill>
                  <a:schemeClr val="accent1"/>
                </a:solidFill>
              </a:rPr>
              <a:t> (cont.)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229380"/>
            <a:ext cx="8229600" cy="523220"/>
          </a:xfrm>
        </p:spPr>
        <p:txBody>
          <a:bodyPr>
            <a:spAutoFit/>
          </a:bodyPr>
          <a:lstStyle/>
          <a:p>
            <a:r>
              <a:rPr lang="en-US" b="1" dirty="0">
                <a:solidFill>
                  <a:schemeClr val="tx1"/>
                </a:solidFill>
                <a:latin typeface="Calibri" pitchFamily="34" charset="0"/>
              </a:rPr>
              <a:t>Check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307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7121788"/>
              </p:ext>
            </p:extLst>
          </p:nvPr>
        </p:nvGraphicFramePr>
        <p:xfrm>
          <a:off x="2514600" y="1371600"/>
          <a:ext cx="22225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2" name="Equation" r:id="rId3" imgW="2222339" imgH="292123" progId="Equation.DSMT4">
                  <p:embed/>
                </p:oleObj>
              </mc:Choice>
              <mc:Fallback>
                <p:oleObj name="Equation" r:id="rId3" imgW="2222339" imgH="292123" progId="Equation.DSMT4">
                  <p:embed/>
                  <p:pic>
                    <p:nvPicPr>
                      <p:cNvPr id="0" name="Picture 8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1371600"/>
                        <a:ext cx="22225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7" name="Object 5"/>
          <p:cNvGraphicFramePr>
            <a:graphicFrameLocks noChangeAspect="1"/>
          </p:cNvGraphicFramePr>
          <p:nvPr/>
        </p:nvGraphicFramePr>
        <p:xfrm>
          <a:off x="2082800" y="1752600"/>
          <a:ext cx="3035300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3" name="Equation" r:id="rId5" imgW="3034772" imgH="812433" progId="Equation.DSMT4">
                  <p:embed/>
                </p:oleObj>
              </mc:Choice>
              <mc:Fallback>
                <p:oleObj name="Equation" r:id="rId5" imgW="3034772" imgH="812433" progId="Equation.DSMT4">
                  <p:embed/>
                  <p:pic>
                    <p:nvPicPr>
                      <p:cNvPr id="0" name="Picture 8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82800" y="1752600"/>
                        <a:ext cx="3035300" cy="812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8" name="Object 6"/>
          <p:cNvGraphicFramePr>
            <a:graphicFrameLocks noChangeAspect="1"/>
          </p:cNvGraphicFramePr>
          <p:nvPr/>
        </p:nvGraphicFramePr>
        <p:xfrm>
          <a:off x="2362200" y="2590800"/>
          <a:ext cx="259080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4" name="Equation" r:id="rId7" imgW="2590524" imgH="698339" progId="Equation.DSMT4">
                  <p:embed/>
                </p:oleObj>
              </mc:Choice>
              <mc:Fallback>
                <p:oleObj name="Equation" r:id="rId7" imgW="2590524" imgH="698339" progId="Equation.DSMT4">
                  <p:embed/>
                  <p:pic>
                    <p:nvPicPr>
                      <p:cNvPr id="0" name="Picture 8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2590800"/>
                        <a:ext cx="2590800" cy="69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9" name="Object 7"/>
          <p:cNvGraphicFramePr>
            <a:graphicFrameLocks noChangeAspect="1"/>
          </p:cNvGraphicFramePr>
          <p:nvPr/>
        </p:nvGraphicFramePr>
        <p:xfrm>
          <a:off x="2819400" y="3657600"/>
          <a:ext cx="14859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5" name="Equation" r:id="rId9" imgW="1485418" imgH="292123" progId="Equation.DSMT4">
                  <p:embed/>
                </p:oleObj>
              </mc:Choice>
              <mc:Fallback>
                <p:oleObj name="Equation" r:id="rId9" imgW="1485418" imgH="292123" progId="Equation.DSMT4">
                  <p:embed/>
                  <p:pic>
                    <p:nvPicPr>
                      <p:cNvPr id="0" name="Picture 8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3657600"/>
                        <a:ext cx="14859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0" name="Object 8"/>
          <p:cNvGraphicFramePr>
            <a:graphicFrameLocks noChangeAspect="1"/>
          </p:cNvGraphicFramePr>
          <p:nvPr/>
        </p:nvGraphicFramePr>
        <p:xfrm>
          <a:off x="5397500" y="2209800"/>
          <a:ext cx="18796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6" name="Equation" r:id="rId11" imgW="1878957" imgH="241415" progId="Equation.DSMT4">
                  <p:embed/>
                </p:oleObj>
              </mc:Choice>
              <mc:Fallback>
                <p:oleObj name="Equation" r:id="rId11" imgW="1878957" imgH="241415" progId="Equation.DSMT4">
                  <p:embed/>
                  <p:pic>
                    <p:nvPicPr>
                      <p:cNvPr id="0" name="Picture 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0" y="2209800"/>
                        <a:ext cx="187960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1" name="Object 9"/>
          <p:cNvGraphicFramePr>
            <a:graphicFrameLocks noChangeAspect="1"/>
          </p:cNvGraphicFramePr>
          <p:nvPr/>
        </p:nvGraphicFramePr>
        <p:xfrm>
          <a:off x="5397500" y="3048000"/>
          <a:ext cx="9271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7" name="Equation" r:id="rId13" imgW="927077" imgH="279446" progId="Equation.DSMT4">
                  <p:embed/>
                </p:oleObj>
              </mc:Choice>
              <mc:Fallback>
                <p:oleObj name="Equation" r:id="rId13" imgW="927077" imgH="279446" progId="Equation.DSMT4">
                  <p:embed/>
                  <p:pic>
                    <p:nvPicPr>
                      <p:cNvPr id="0" name="Picture 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0" y="3048000"/>
                        <a:ext cx="9271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2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561786"/>
              </p:ext>
            </p:extLst>
          </p:nvPr>
        </p:nvGraphicFramePr>
        <p:xfrm>
          <a:off x="5378450" y="3651250"/>
          <a:ext cx="1614488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8" name="Equation" r:id="rId15" imgW="1612800" imgH="228600" progId="Equation.DSMT4">
                  <p:embed/>
                </p:oleObj>
              </mc:Choice>
              <mc:Fallback>
                <p:oleObj name="Equation" r:id="rId15" imgW="1612800" imgH="228600" progId="Equation.DSMT4">
                  <p:embed/>
                  <p:pic>
                    <p:nvPicPr>
                      <p:cNvPr id="0" name="Picture 8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78450" y="3651250"/>
                        <a:ext cx="1614488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2:  Solving </a:t>
            </a:r>
            <a:r>
              <a:rPr lang="en-US" dirty="0"/>
              <a:t>Linear</a:t>
            </a:r>
            <a:r>
              <a:rPr lang="en-US" sz="3200" dirty="0">
                <a:solidFill>
                  <a:schemeClr val="accent1"/>
                </a:solidFill>
              </a:rPr>
              <a:t> Equations of the Form</a:t>
            </a:r>
            <a:br>
              <a:rPr lang="en-US" sz="3200" dirty="0">
                <a:solidFill>
                  <a:schemeClr val="accent1"/>
                </a:solidFill>
              </a:rPr>
            </a:br>
            <a:r>
              <a:rPr lang="en-US" sz="3200" i="1" dirty="0">
                <a:solidFill>
                  <a:schemeClr val="accent1"/>
                </a:solidFill>
              </a:rPr>
              <a:t>ax </a:t>
            </a:r>
            <a:r>
              <a:rPr lang="en-US" sz="3200" dirty="0">
                <a:solidFill>
                  <a:schemeClr val="accent1"/>
                </a:solidFill>
              </a:rPr>
              <a:t>+ </a:t>
            </a:r>
            <a:r>
              <a:rPr lang="en-US" sz="3200" i="1" dirty="0">
                <a:solidFill>
                  <a:schemeClr val="accent1"/>
                </a:solidFill>
              </a:rPr>
              <a:t>b </a:t>
            </a:r>
            <a:r>
              <a:rPr lang="en-US" sz="3200" dirty="0">
                <a:solidFill>
                  <a:schemeClr val="accent1"/>
                </a:solidFill>
              </a:rPr>
              <a:t>= </a:t>
            </a:r>
            <a:r>
              <a:rPr lang="en-US" sz="3200" i="1" dirty="0">
                <a:solidFill>
                  <a:schemeClr val="accent1"/>
                </a:solidFill>
              </a:rPr>
              <a:t>cx </a:t>
            </a:r>
            <a:r>
              <a:rPr lang="en-US" sz="3200" dirty="0">
                <a:solidFill>
                  <a:schemeClr val="accent1"/>
                </a:solidFill>
              </a:rPr>
              <a:t>+ </a:t>
            </a:r>
            <a:r>
              <a:rPr lang="en-US" sz="3200" i="1" dirty="0">
                <a:solidFill>
                  <a:schemeClr val="accent1"/>
                </a:solidFill>
              </a:rPr>
              <a:t>d</a:t>
            </a:r>
          </a:p>
        </p:txBody>
      </p:sp>
      <p:sp>
        <p:nvSpPr>
          <p:cNvPr id="4101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Solve the equation: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</p:txBody>
      </p:sp>
      <p:graphicFrame>
        <p:nvGraphicFramePr>
          <p:cNvPr id="410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8915125"/>
              </p:ext>
            </p:extLst>
          </p:nvPr>
        </p:nvGraphicFramePr>
        <p:xfrm>
          <a:off x="3505200" y="1422633"/>
          <a:ext cx="32004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0" name="Equation" r:id="rId3" imgW="3199573" imgH="292123" progId="Equation.DSMT4">
                  <p:embed/>
                </p:oleObj>
              </mc:Choice>
              <mc:Fallback>
                <p:oleObj name="Equation" r:id="rId3" imgW="3199573" imgH="292123" progId="Equation.DSMT4">
                  <p:embed/>
                  <p:pic>
                    <p:nvPicPr>
                      <p:cNvPr id="0" name="Picture 1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1422633"/>
                        <a:ext cx="32004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2" name="Object 6"/>
          <p:cNvGraphicFramePr>
            <a:graphicFrameLocks noChangeAspect="1"/>
          </p:cNvGraphicFramePr>
          <p:nvPr/>
        </p:nvGraphicFramePr>
        <p:xfrm>
          <a:off x="2057400" y="2686050"/>
          <a:ext cx="32004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1" name="Equation" r:id="rId5" imgW="3199573" imgH="292123" progId="Equation.DSMT4">
                  <p:embed/>
                </p:oleObj>
              </mc:Choice>
              <mc:Fallback>
                <p:oleObj name="Equation" r:id="rId5" imgW="3199573" imgH="292123" progId="Equation.DSMT4">
                  <p:embed/>
                  <p:pic>
                    <p:nvPicPr>
                      <p:cNvPr id="0" name="Picture 1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2686050"/>
                        <a:ext cx="32004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3" name="Object 7"/>
          <p:cNvGraphicFramePr>
            <a:graphicFrameLocks noChangeAspect="1"/>
          </p:cNvGraphicFramePr>
          <p:nvPr/>
        </p:nvGraphicFramePr>
        <p:xfrm>
          <a:off x="2578100" y="3197225"/>
          <a:ext cx="20320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2" name="Equation" r:id="rId7" imgW="2031633" imgH="292123" progId="Equation.DSMT4">
                  <p:embed/>
                </p:oleObj>
              </mc:Choice>
              <mc:Fallback>
                <p:oleObj name="Equation" r:id="rId7" imgW="2031633" imgH="292123" progId="Equation.DSMT4">
                  <p:embed/>
                  <p:pic>
                    <p:nvPicPr>
                      <p:cNvPr id="0" name="Picture 16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8100" y="3197225"/>
                        <a:ext cx="20320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4" name="Object 8"/>
          <p:cNvGraphicFramePr>
            <a:graphicFrameLocks noChangeAspect="1"/>
          </p:cNvGraphicFramePr>
          <p:nvPr/>
        </p:nvGraphicFramePr>
        <p:xfrm>
          <a:off x="2095500" y="3740150"/>
          <a:ext cx="29718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3" name="Equation" r:id="rId9" imgW="2971387" imgH="292123" progId="Equation.DSMT4">
                  <p:embed/>
                </p:oleObj>
              </mc:Choice>
              <mc:Fallback>
                <p:oleObj name="Equation" r:id="rId9" imgW="2971387" imgH="292123" progId="Equation.DSMT4">
                  <p:embed/>
                  <p:pic>
                    <p:nvPicPr>
                      <p:cNvPr id="0" name="Picture 1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5500" y="3740150"/>
                        <a:ext cx="29718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5" name="Object 9"/>
          <p:cNvGraphicFramePr>
            <a:graphicFrameLocks noChangeAspect="1"/>
          </p:cNvGraphicFramePr>
          <p:nvPr/>
        </p:nvGraphicFramePr>
        <p:xfrm>
          <a:off x="3035300" y="4265613"/>
          <a:ext cx="15621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4" name="Equation" r:id="rId11" imgW="1562031" imgH="292123" progId="Equation.DSMT4">
                  <p:embed/>
                </p:oleObj>
              </mc:Choice>
              <mc:Fallback>
                <p:oleObj name="Equation" r:id="rId11" imgW="1562031" imgH="292123" progId="Equation.DSMT4">
                  <p:embed/>
                  <p:pic>
                    <p:nvPicPr>
                      <p:cNvPr id="0" name="Picture 16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35300" y="4265613"/>
                        <a:ext cx="15621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6" name="Object 10"/>
          <p:cNvGraphicFramePr>
            <a:graphicFrameLocks noChangeAspect="1"/>
          </p:cNvGraphicFramePr>
          <p:nvPr/>
        </p:nvGraphicFramePr>
        <p:xfrm>
          <a:off x="2362200" y="4813300"/>
          <a:ext cx="29083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5" name="Equation" r:id="rId13" imgW="2908001" imgH="292123" progId="Equation.DSMT4">
                  <p:embed/>
                </p:oleObj>
              </mc:Choice>
              <mc:Fallback>
                <p:oleObj name="Equation" r:id="rId13" imgW="2908001" imgH="292123" progId="Equation.DSMT4">
                  <p:embed/>
                  <p:pic>
                    <p:nvPicPr>
                      <p:cNvPr id="0" name="Picture 16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4813300"/>
                        <a:ext cx="29083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7" name="Object 11"/>
          <p:cNvGraphicFramePr>
            <a:graphicFrameLocks noChangeAspect="1"/>
          </p:cNvGraphicFramePr>
          <p:nvPr/>
        </p:nvGraphicFramePr>
        <p:xfrm>
          <a:off x="3187700" y="5334000"/>
          <a:ext cx="9398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6" name="Equation" r:id="rId15" imgW="939188" imgH="291947" progId="Equation.DSMT4">
                  <p:embed/>
                </p:oleObj>
              </mc:Choice>
              <mc:Fallback>
                <p:oleObj name="Equation" r:id="rId15" imgW="939188" imgH="291947" progId="Equation.DSMT4">
                  <p:embed/>
                  <p:pic>
                    <p:nvPicPr>
                      <p:cNvPr id="0" name="Picture 16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87700" y="5334000"/>
                        <a:ext cx="9398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8" name="Object 12"/>
          <p:cNvGraphicFramePr>
            <a:graphicFrameLocks noChangeAspect="1"/>
          </p:cNvGraphicFramePr>
          <p:nvPr/>
        </p:nvGraphicFramePr>
        <p:xfrm>
          <a:off x="5575300" y="2692400"/>
          <a:ext cx="20320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7" name="Equation" r:id="rId17" imgW="2031633" imgH="279446" progId="Equation.DSMT4">
                  <p:embed/>
                </p:oleObj>
              </mc:Choice>
              <mc:Fallback>
                <p:oleObj name="Equation" r:id="rId17" imgW="2031633" imgH="279446" progId="Equation.DSMT4">
                  <p:embed/>
                  <p:pic>
                    <p:nvPicPr>
                      <p:cNvPr id="0" name="Picture 1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75300" y="2692400"/>
                        <a:ext cx="20320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9" name="Object 13"/>
          <p:cNvGraphicFramePr>
            <a:graphicFrameLocks noChangeAspect="1"/>
          </p:cNvGraphicFramePr>
          <p:nvPr/>
        </p:nvGraphicFramePr>
        <p:xfrm>
          <a:off x="5575300" y="3222625"/>
          <a:ext cx="20447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8" name="Equation" r:id="rId19" imgW="2044310" imgH="241415" progId="Equation.DSMT4">
                  <p:embed/>
                </p:oleObj>
              </mc:Choice>
              <mc:Fallback>
                <p:oleObj name="Equation" r:id="rId19" imgW="2044310" imgH="241415" progId="Equation.DSMT4">
                  <p:embed/>
                  <p:pic>
                    <p:nvPicPr>
                      <p:cNvPr id="0" name="Picture 17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75300" y="3222625"/>
                        <a:ext cx="204470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10" name="Object 14"/>
          <p:cNvGraphicFramePr>
            <a:graphicFrameLocks noChangeAspect="1"/>
          </p:cNvGraphicFramePr>
          <p:nvPr/>
        </p:nvGraphicFramePr>
        <p:xfrm>
          <a:off x="5575300" y="3733800"/>
          <a:ext cx="21844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9" name="Equation" r:id="rId21" imgW="2183757" imgH="304800" progId="Equation.DSMT4">
                  <p:embed/>
                </p:oleObj>
              </mc:Choice>
              <mc:Fallback>
                <p:oleObj name="Equation" r:id="rId21" imgW="2183757" imgH="304800" progId="Equation.DSMT4">
                  <p:embed/>
                  <p:pic>
                    <p:nvPicPr>
                      <p:cNvPr id="0" name="Picture 17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75300" y="3733800"/>
                        <a:ext cx="21844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11" name="Object 15"/>
          <p:cNvGraphicFramePr>
            <a:graphicFrameLocks noChangeAspect="1"/>
          </p:cNvGraphicFramePr>
          <p:nvPr/>
        </p:nvGraphicFramePr>
        <p:xfrm>
          <a:off x="5575300" y="4278313"/>
          <a:ext cx="9271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20" name="Equation" r:id="rId23" imgW="927077" imgH="279446" progId="Equation.DSMT4">
                  <p:embed/>
                </p:oleObj>
              </mc:Choice>
              <mc:Fallback>
                <p:oleObj name="Equation" r:id="rId23" imgW="927077" imgH="279446" progId="Equation.DSMT4">
                  <p:embed/>
                  <p:pic>
                    <p:nvPicPr>
                      <p:cNvPr id="0" name="Picture 17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75300" y="4278313"/>
                        <a:ext cx="9271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12" name="Object 16"/>
          <p:cNvGraphicFramePr>
            <a:graphicFrameLocks noChangeAspect="1"/>
          </p:cNvGraphicFramePr>
          <p:nvPr/>
        </p:nvGraphicFramePr>
        <p:xfrm>
          <a:off x="5575300" y="4800600"/>
          <a:ext cx="22733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21" name="Equation" r:id="rId25" imgW="2273047" imgH="304800" progId="Equation.DSMT4">
                  <p:embed/>
                </p:oleObj>
              </mc:Choice>
              <mc:Fallback>
                <p:oleObj name="Equation" r:id="rId25" imgW="2273047" imgH="304800" progId="Equation.DSMT4">
                  <p:embed/>
                  <p:pic>
                    <p:nvPicPr>
                      <p:cNvPr id="0" name="Picture 17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75300" y="4800600"/>
                        <a:ext cx="22733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13" name="Object 17"/>
          <p:cNvGraphicFramePr>
            <a:graphicFrameLocks noChangeAspect="1"/>
          </p:cNvGraphicFramePr>
          <p:nvPr/>
        </p:nvGraphicFramePr>
        <p:xfrm>
          <a:off x="5575300" y="5346700"/>
          <a:ext cx="9271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22" name="Equation" r:id="rId27" imgW="927077" imgH="279446" progId="Equation.DSMT4">
                  <p:embed/>
                </p:oleObj>
              </mc:Choice>
              <mc:Fallback>
                <p:oleObj name="Equation" r:id="rId27" imgW="927077" imgH="279446" progId="Equation.DSMT4">
                  <p:embed/>
                  <p:pic>
                    <p:nvPicPr>
                      <p:cNvPr id="0" name="Picture 17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75300" y="5346700"/>
                        <a:ext cx="9271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3"/>
          <p:cNvSpPr txBox="1">
            <a:spLocks/>
          </p:cNvSpPr>
          <p:nvPr/>
        </p:nvSpPr>
        <p:spPr>
          <a:xfrm>
            <a:off x="457200" y="1905000"/>
            <a:ext cx="7376160" cy="52322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2800" b="0" i="0" kern="1200" baseline="0">
                <a:solidFill>
                  <a:srgbClr val="36609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tx1"/>
                </a:solidFill>
              </a:rPr>
              <a:t>Solution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Example 2:  Solving </a:t>
            </a:r>
            <a:r>
              <a:rPr lang="en-US" dirty="0"/>
              <a:t>Linear</a:t>
            </a:r>
            <a:r>
              <a:rPr lang="en-US" sz="3200" dirty="0">
                <a:solidFill>
                  <a:schemeClr val="accent1"/>
                </a:solidFill>
              </a:rPr>
              <a:t> Equations of the Form</a:t>
            </a:r>
            <a:br>
              <a:rPr lang="en-US" sz="3200" dirty="0">
                <a:solidFill>
                  <a:schemeClr val="accent1"/>
                </a:solidFill>
              </a:rPr>
            </a:br>
            <a:r>
              <a:rPr lang="en-US" sz="3200" i="1" dirty="0">
                <a:solidFill>
                  <a:schemeClr val="accent1"/>
                </a:solidFill>
              </a:rPr>
              <a:t>ax </a:t>
            </a:r>
            <a:r>
              <a:rPr lang="en-US" sz="3200" dirty="0">
                <a:solidFill>
                  <a:schemeClr val="accent1"/>
                </a:solidFill>
              </a:rPr>
              <a:t>+ </a:t>
            </a:r>
            <a:r>
              <a:rPr lang="en-US" sz="3200" i="1" dirty="0">
                <a:solidFill>
                  <a:schemeClr val="accent1"/>
                </a:solidFill>
              </a:rPr>
              <a:t>b </a:t>
            </a:r>
            <a:r>
              <a:rPr lang="en-US" sz="3200" dirty="0">
                <a:solidFill>
                  <a:schemeClr val="accent1"/>
                </a:solidFill>
              </a:rPr>
              <a:t>= </a:t>
            </a:r>
            <a:r>
              <a:rPr lang="en-US" sz="3200" i="1" dirty="0">
                <a:solidFill>
                  <a:schemeClr val="accent1"/>
                </a:solidFill>
              </a:rPr>
              <a:t>cx </a:t>
            </a:r>
            <a:r>
              <a:rPr lang="en-US" sz="3200" dirty="0">
                <a:solidFill>
                  <a:schemeClr val="accent1"/>
                </a:solidFill>
              </a:rPr>
              <a:t>+ </a:t>
            </a:r>
            <a:r>
              <a:rPr lang="en-US" sz="3200" i="1" dirty="0">
                <a:solidFill>
                  <a:schemeClr val="accent1"/>
                </a:solidFill>
              </a:rPr>
              <a:t>d </a:t>
            </a:r>
            <a:r>
              <a:rPr lang="en-US" sz="3200" dirty="0">
                <a:solidFill>
                  <a:schemeClr val="accent1"/>
                </a:solidFill>
              </a:rPr>
              <a:t>(cont.)</a:t>
            </a:r>
          </a:p>
        </p:txBody>
      </p:sp>
      <p:sp>
        <p:nvSpPr>
          <p:cNvPr id="12291" name="Rectangle 3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23220"/>
          </a:xfrm>
          <a:prstGeom prst="rect">
            <a:avLst/>
          </a:prstGeom>
          <a:noFill/>
          <a:ln w="28575">
            <a:noFill/>
          </a:ln>
        </p:spPr>
        <p:txBody>
          <a:bodyPr>
            <a:spAutoFit/>
          </a:bodyPr>
          <a:lstStyle/>
          <a:p>
            <a:pPr>
              <a:buFont typeface="Courier New" pitchFamily="49" charset="0"/>
              <a:buNone/>
            </a:pPr>
            <a:r>
              <a:rPr lang="en-US" b="1" i="0" dirty="0">
                <a:solidFill>
                  <a:schemeClr val="tx1"/>
                </a:solidFill>
              </a:rPr>
              <a:t>Check</a:t>
            </a:r>
            <a:endParaRPr lang="en-US" dirty="0">
              <a:solidFill>
                <a:srgbClr val="000000"/>
              </a:solidFill>
            </a:endParaRPr>
          </a:p>
        </p:txBody>
      </p:sp>
      <p:graphicFrame>
        <p:nvGraphicFramePr>
          <p:cNvPr id="5124" name="Object 4"/>
          <p:cNvGraphicFramePr>
            <a:graphicFrameLocks noChangeAspect="1"/>
          </p:cNvGraphicFramePr>
          <p:nvPr/>
        </p:nvGraphicFramePr>
        <p:xfrm>
          <a:off x="2616200" y="1395720"/>
          <a:ext cx="32004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0" name="Equation" r:id="rId3" imgW="3199573" imgH="292123" progId="Equation.DSMT4">
                  <p:embed/>
                </p:oleObj>
              </mc:Choice>
              <mc:Fallback>
                <p:oleObj name="Equation" r:id="rId3" imgW="3199573" imgH="292123" progId="Equation.DSMT4">
                  <p:embed/>
                  <p:pic>
                    <p:nvPicPr>
                      <p:cNvPr id="0" name="Picture 8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16200" y="1395720"/>
                        <a:ext cx="32004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5" name="Object 5"/>
          <p:cNvGraphicFramePr>
            <a:graphicFrameLocks noChangeAspect="1"/>
          </p:cNvGraphicFramePr>
          <p:nvPr/>
        </p:nvGraphicFramePr>
        <p:xfrm>
          <a:off x="1720850" y="1752600"/>
          <a:ext cx="457200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1" name="Equation" r:id="rId5" imgW="4570898" imgH="799756" progId="Equation.DSMT4">
                  <p:embed/>
                </p:oleObj>
              </mc:Choice>
              <mc:Fallback>
                <p:oleObj name="Equation" r:id="rId5" imgW="4570898" imgH="799756" progId="Equation.DSMT4">
                  <p:embed/>
                  <p:pic>
                    <p:nvPicPr>
                      <p:cNvPr id="0" name="Picture 8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0850" y="1752600"/>
                        <a:ext cx="4572000" cy="800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6" name="Object 6"/>
          <p:cNvGraphicFramePr>
            <a:graphicFrameLocks noChangeAspect="1"/>
          </p:cNvGraphicFramePr>
          <p:nvPr/>
        </p:nvGraphicFramePr>
        <p:xfrm>
          <a:off x="2476500" y="2546350"/>
          <a:ext cx="36322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2" name="Equation" r:id="rId7" imgW="3631695" imgH="787078" progId="Equation.DSMT4">
                  <p:embed/>
                </p:oleObj>
              </mc:Choice>
              <mc:Fallback>
                <p:oleObj name="Equation" r:id="rId7" imgW="3631695" imgH="787078" progId="Equation.DSMT4">
                  <p:embed/>
                  <p:pic>
                    <p:nvPicPr>
                      <p:cNvPr id="0" name="Picture 8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6500" y="2546350"/>
                        <a:ext cx="3632200" cy="78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7" name="Object 7"/>
          <p:cNvGraphicFramePr>
            <a:graphicFrameLocks noChangeAspect="1"/>
          </p:cNvGraphicFramePr>
          <p:nvPr/>
        </p:nvGraphicFramePr>
        <p:xfrm>
          <a:off x="3429000" y="3670300"/>
          <a:ext cx="14986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3" name="Equation" r:id="rId9" imgW="1498095" imgH="292123" progId="Equation.DSMT4">
                  <p:embed/>
                </p:oleObj>
              </mc:Choice>
              <mc:Fallback>
                <p:oleObj name="Equation" r:id="rId9" imgW="1498095" imgH="292123" progId="Equation.DSMT4">
                  <p:embed/>
                  <p:pic>
                    <p:nvPicPr>
                      <p:cNvPr id="0" name="Picture 8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3670300"/>
                        <a:ext cx="14986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8" name="Object 8"/>
          <p:cNvGraphicFramePr>
            <a:graphicFrameLocks noChangeAspect="1"/>
          </p:cNvGraphicFramePr>
          <p:nvPr/>
        </p:nvGraphicFramePr>
        <p:xfrm>
          <a:off x="6515100" y="2209800"/>
          <a:ext cx="18669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4" name="Equation" r:id="rId11" imgW="1866280" imgH="304800" progId="Equation.DSMT4">
                  <p:embed/>
                </p:oleObj>
              </mc:Choice>
              <mc:Fallback>
                <p:oleObj name="Equation" r:id="rId11" imgW="1866280" imgH="304800" progId="Equation.DSMT4">
                  <p:embed/>
                  <p:pic>
                    <p:nvPicPr>
                      <p:cNvPr id="0" name="Picture 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15100" y="2209800"/>
                        <a:ext cx="18669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9" name="Object 9"/>
          <p:cNvGraphicFramePr>
            <a:graphicFrameLocks noChangeAspect="1"/>
          </p:cNvGraphicFramePr>
          <p:nvPr/>
        </p:nvGraphicFramePr>
        <p:xfrm>
          <a:off x="6515100" y="2971800"/>
          <a:ext cx="9271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5" name="Equation" r:id="rId13" imgW="927077" imgH="279446" progId="Equation.DSMT4">
                  <p:embed/>
                </p:oleObj>
              </mc:Choice>
              <mc:Fallback>
                <p:oleObj name="Equation" r:id="rId13" imgW="927077" imgH="279446" progId="Equation.DSMT4">
                  <p:embed/>
                  <p:pic>
                    <p:nvPicPr>
                      <p:cNvPr id="0" name="Picture 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15100" y="2971800"/>
                        <a:ext cx="9271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30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4399150"/>
              </p:ext>
            </p:extLst>
          </p:nvPr>
        </p:nvGraphicFramePr>
        <p:xfrm>
          <a:off x="6496050" y="3702050"/>
          <a:ext cx="1614488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6" name="Equation" r:id="rId15" imgW="1612800" imgH="228600" progId="Equation.DSMT4">
                  <p:embed/>
                </p:oleObj>
              </mc:Choice>
              <mc:Fallback>
                <p:oleObj name="Equation" r:id="rId15" imgW="1612800" imgH="228600" progId="Equation.DSMT4">
                  <p:embed/>
                  <p:pic>
                    <p:nvPicPr>
                      <p:cNvPr id="0" name="Picture 8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96050" y="3702050"/>
                        <a:ext cx="1614488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>
                <a:solidFill>
                  <a:schemeClr val="accent1"/>
                </a:solidFill>
              </a:rPr>
              <a:t>Example 3:  Solving Linear Equations </a:t>
            </a:r>
            <a:br>
              <a:rPr lang="en-US" sz="3200">
                <a:solidFill>
                  <a:schemeClr val="accent1"/>
                </a:solidFill>
              </a:rPr>
            </a:br>
            <a:r>
              <a:rPr lang="en-US" sz="3200">
                <a:solidFill>
                  <a:schemeClr val="accent1"/>
                </a:solidFill>
              </a:rPr>
              <a:t>Involving Decimals </a:t>
            </a:r>
          </a:p>
        </p:txBody>
      </p:sp>
      <p:sp>
        <p:nvSpPr>
          <p:cNvPr id="6149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Solve the equation: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</p:txBody>
      </p:sp>
      <p:graphicFrame>
        <p:nvGraphicFramePr>
          <p:cNvPr id="614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380886"/>
              </p:ext>
            </p:extLst>
          </p:nvPr>
        </p:nvGraphicFramePr>
        <p:xfrm>
          <a:off x="3517900" y="1397000"/>
          <a:ext cx="25781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15" name="Equation" r:id="rId3" imgW="2577847" imgH="355508" progId="Equation.DSMT4">
                  <p:embed/>
                </p:oleObj>
              </mc:Choice>
              <mc:Fallback>
                <p:oleObj name="Equation" r:id="rId3" imgW="2577847" imgH="355508" progId="Equation.DSMT4">
                  <p:embed/>
                  <p:pic>
                    <p:nvPicPr>
                      <p:cNvPr id="0" name="Picture 1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17900" y="1397000"/>
                        <a:ext cx="25781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0" name="Object 6"/>
          <p:cNvGraphicFramePr>
            <a:graphicFrameLocks noChangeAspect="1"/>
          </p:cNvGraphicFramePr>
          <p:nvPr/>
        </p:nvGraphicFramePr>
        <p:xfrm>
          <a:off x="2425700" y="2768600"/>
          <a:ext cx="25781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16" name="Equation" r:id="rId5" imgW="2577847" imgH="355508" progId="Equation.DSMT4">
                  <p:embed/>
                </p:oleObj>
              </mc:Choice>
              <mc:Fallback>
                <p:oleObj name="Equation" r:id="rId5" imgW="2577847" imgH="355508" progId="Equation.DSMT4">
                  <p:embed/>
                  <p:pic>
                    <p:nvPicPr>
                      <p:cNvPr id="0" name="Picture 1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5700" y="2768600"/>
                        <a:ext cx="25781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1" name="Object 7"/>
          <p:cNvGraphicFramePr>
            <a:graphicFrameLocks noChangeAspect="1"/>
          </p:cNvGraphicFramePr>
          <p:nvPr/>
        </p:nvGraphicFramePr>
        <p:xfrm>
          <a:off x="1676400" y="3340100"/>
          <a:ext cx="40894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17" name="Equation" r:id="rId7" imgW="4088619" imgH="355508" progId="Equation.DSMT4">
                  <p:embed/>
                </p:oleObj>
              </mc:Choice>
              <mc:Fallback>
                <p:oleObj name="Equation" r:id="rId7" imgW="4088619" imgH="355508" progId="Equation.DSMT4">
                  <p:embed/>
                  <p:pic>
                    <p:nvPicPr>
                      <p:cNvPr id="0" name="Picture 1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3340100"/>
                        <a:ext cx="40894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2" name="Object 8"/>
          <p:cNvGraphicFramePr>
            <a:graphicFrameLocks noChangeAspect="1"/>
          </p:cNvGraphicFramePr>
          <p:nvPr/>
        </p:nvGraphicFramePr>
        <p:xfrm>
          <a:off x="2438400" y="3911600"/>
          <a:ext cx="18288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18" name="Equation" r:id="rId9" imgW="1828249" imgH="355508" progId="Equation.DSMT4">
                  <p:embed/>
                </p:oleObj>
              </mc:Choice>
              <mc:Fallback>
                <p:oleObj name="Equation" r:id="rId9" imgW="1828249" imgH="355508" progId="Equation.DSMT4">
                  <p:embed/>
                  <p:pic>
                    <p:nvPicPr>
                      <p:cNvPr id="0" name="Picture 1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3911600"/>
                        <a:ext cx="18288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3" name="Object 9"/>
          <p:cNvGraphicFramePr>
            <a:graphicFrameLocks noChangeAspect="1"/>
          </p:cNvGraphicFramePr>
          <p:nvPr/>
        </p:nvGraphicFramePr>
        <p:xfrm>
          <a:off x="1752600" y="4483100"/>
          <a:ext cx="31750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19" name="Equation" r:id="rId11" imgW="3174219" imgH="355508" progId="Equation.DSMT4">
                  <p:embed/>
                </p:oleObj>
              </mc:Choice>
              <mc:Fallback>
                <p:oleObj name="Equation" r:id="rId11" imgW="3174219" imgH="355508" progId="Equation.DSMT4">
                  <p:embed/>
                  <p:pic>
                    <p:nvPicPr>
                      <p:cNvPr id="0" name="Picture 1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4483100"/>
                        <a:ext cx="31750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4" name="Object 10"/>
          <p:cNvGraphicFramePr>
            <a:graphicFrameLocks noChangeAspect="1"/>
          </p:cNvGraphicFramePr>
          <p:nvPr/>
        </p:nvGraphicFramePr>
        <p:xfrm>
          <a:off x="3098800" y="5054600"/>
          <a:ext cx="9779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20" name="Equation" r:id="rId13" imgW="977785" imgH="355508" progId="Equation.DSMT4">
                  <p:embed/>
                </p:oleObj>
              </mc:Choice>
              <mc:Fallback>
                <p:oleObj name="Equation" r:id="rId13" imgW="977785" imgH="355508" progId="Equation.DSMT4">
                  <p:embed/>
                  <p:pic>
                    <p:nvPicPr>
                      <p:cNvPr id="0" name="Picture 1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98800" y="5054600"/>
                        <a:ext cx="9779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5" name="Object 11"/>
          <p:cNvGraphicFramePr>
            <a:graphicFrameLocks noChangeAspect="1"/>
          </p:cNvGraphicFramePr>
          <p:nvPr/>
        </p:nvGraphicFramePr>
        <p:xfrm>
          <a:off x="6108700" y="2806700"/>
          <a:ext cx="20320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21" name="Equation" r:id="rId15" imgW="2031633" imgH="279446" progId="Equation.DSMT4">
                  <p:embed/>
                </p:oleObj>
              </mc:Choice>
              <mc:Fallback>
                <p:oleObj name="Equation" r:id="rId15" imgW="2031633" imgH="279446" progId="Equation.DSMT4">
                  <p:embed/>
                  <p:pic>
                    <p:nvPicPr>
                      <p:cNvPr id="0" name="Picture 1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08700" y="2806700"/>
                        <a:ext cx="20320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6" name="Object 12"/>
          <p:cNvGraphicFramePr>
            <a:graphicFrameLocks noChangeAspect="1"/>
          </p:cNvGraphicFramePr>
          <p:nvPr/>
        </p:nvGraphicFramePr>
        <p:xfrm>
          <a:off x="6108700" y="3397250"/>
          <a:ext cx="21717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22" name="Equation" r:id="rId17" imgW="2171080" imgH="241415" progId="Equation.DSMT4">
                  <p:embed/>
                </p:oleObj>
              </mc:Choice>
              <mc:Fallback>
                <p:oleObj name="Equation" r:id="rId17" imgW="2171080" imgH="241415" progId="Equation.DSMT4">
                  <p:embed/>
                  <p:pic>
                    <p:nvPicPr>
                      <p:cNvPr id="0" name="Picture 1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08700" y="3397250"/>
                        <a:ext cx="217170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7" name="Object 13"/>
          <p:cNvGraphicFramePr>
            <a:graphicFrameLocks noChangeAspect="1"/>
          </p:cNvGraphicFramePr>
          <p:nvPr/>
        </p:nvGraphicFramePr>
        <p:xfrm>
          <a:off x="6108700" y="3949700"/>
          <a:ext cx="9271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23" name="Equation" r:id="rId19" imgW="927077" imgH="279446" progId="Equation.DSMT4">
                  <p:embed/>
                </p:oleObj>
              </mc:Choice>
              <mc:Fallback>
                <p:oleObj name="Equation" r:id="rId19" imgW="927077" imgH="279446" progId="Equation.DSMT4">
                  <p:embed/>
                  <p:pic>
                    <p:nvPicPr>
                      <p:cNvPr id="0" name="Picture 1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08700" y="3949700"/>
                        <a:ext cx="9271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8" name="Object 14"/>
          <p:cNvGraphicFramePr>
            <a:graphicFrameLocks noChangeAspect="1"/>
          </p:cNvGraphicFramePr>
          <p:nvPr/>
        </p:nvGraphicFramePr>
        <p:xfrm>
          <a:off x="6108700" y="4508500"/>
          <a:ext cx="23114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24" name="Equation" r:id="rId21" imgW="2311078" imgH="304800" progId="Equation.DSMT4">
                  <p:embed/>
                </p:oleObj>
              </mc:Choice>
              <mc:Fallback>
                <p:oleObj name="Equation" r:id="rId21" imgW="2311078" imgH="304800" progId="Equation.DSMT4">
                  <p:embed/>
                  <p:pic>
                    <p:nvPicPr>
                      <p:cNvPr id="0" name="Picture 1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08700" y="4508500"/>
                        <a:ext cx="23114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9" name="Object 15"/>
          <p:cNvGraphicFramePr>
            <a:graphicFrameLocks noChangeAspect="1"/>
          </p:cNvGraphicFramePr>
          <p:nvPr/>
        </p:nvGraphicFramePr>
        <p:xfrm>
          <a:off x="6108700" y="5092700"/>
          <a:ext cx="9271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25" name="Equation" r:id="rId23" imgW="927077" imgH="279446" progId="Equation.DSMT4">
                  <p:embed/>
                </p:oleObj>
              </mc:Choice>
              <mc:Fallback>
                <p:oleObj name="Equation" r:id="rId23" imgW="927077" imgH="279446" progId="Equation.DSMT4">
                  <p:embed/>
                  <p:pic>
                    <p:nvPicPr>
                      <p:cNvPr id="0" name="Picture 1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08700" y="5092700"/>
                        <a:ext cx="9271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3"/>
          <p:cNvSpPr txBox="1">
            <a:spLocks/>
          </p:cNvSpPr>
          <p:nvPr/>
        </p:nvSpPr>
        <p:spPr>
          <a:xfrm>
            <a:off x="457200" y="1905000"/>
            <a:ext cx="7376160" cy="52322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2800" b="0" i="0" kern="1200" baseline="0">
                <a:solidFill>
                  <a:srgbClr val="36609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tx1"/>
                </a:solidFill>
              </a:rPr>
              <a:t>Solution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rgbClr val="366092"/>
      </a:dk1>
      <a:lt1>
        <a:srgbClr val="FFFFFF"/>
      </a:lt1>
      <a:dk2>
        <a:srgbClr val="4F81BD"/>
      </a:dk2>
      <a:lt2>
        <a:srgbClr val="FFFFFF"/>
      </a:lt2>
      <a:accent1>
        <a:srgbClr val="1F497D"/>
      </a:accent1>
      <a:accent2>
        <a:srgbClr val="366092"/>
      </a:accent2>
      <a:accent3>
        <a:srgbClr val="FFFFCC"/>
      </a:accent3>
      <a:accent4>
        <a:srgbClr val="B8CCE4"/>
      </a:accent4>
      <a:accent5>
        <a:srgbClr val="DBE5F1"/>
      </a:accent5>
      <a:accent6>
        <a:srgbClr val="C6D9F0"/>
      </a:accent6>
      <a:hlink>
        <a:srgbClr val="92CDDC"/>
      </a:hlink>
      <a:folHlink>
        <a:srgbClr val="8DB3E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695</TotalTime>
  <Words>515</Words>
  <Application>Microsoft Office PowerPoint</Application>
  <PresentationFormat>On-screen Show (4:3)</PresentationFormat>
  <Paragraphs>77</Paragraphs>
  <Slides>23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Courier New</vt:lpstr>
      <vt:lpstr>Calibri</vt:lpstr>
      <vt:lpstr>Symbol</vt:lpstr>
      <vt:lpstr>Office Theme</vt:lpstr>
      <vt:lpstr>Equation</vt:lpstr>
      <vt:lpstr>Section 9.3</vt:lpstr>
      <vt:lpstr>Objectives</vt:lpstr>
      <vt:lpstr>Procedure for Solving Linear Equations that Simplify to the Form ax + b = cx + d</vt:lpstr>
      <vt:lpstr>Procedure for Solving Linear Equations that Simplify to the Form ax + b = cx + d</vt:lpstr>
      <vt:lpstr>Example 1:  Solving Linear Equations of the Form ax + b = cx + d </vt:lpstr>
      <vt:lpstr>Example 1:  Solving Linear Equations of the Form ax + b = cx + d (cont.)</vt:lpstr>
      <vt:lpstr>Example 2:  Solving Linear Equations of the Form ax + b = cx + d</vt:lpstr>
      <vt:lpstr>Example 2:  Solving Linear Equations of the Form ax + b = cx + d (cont.)</vt:lpstr>
      <vt:lpstr>Example 3:  Solving Linear Equations  Involving Decimals </vt:lpstr>
      <vt:lpstr>Example 3:  Solving Linear Equations Involving Decimals (cont.)</vt:lpstr>
      <vt:lpstr>Example 4:  Solving Linear Equations Involving Fractions </vt:lpstr>
      <vt:lpstr>Example 4:  Solving Linear Equations Involving Fractions (cont.)</vt:lpstr>
      <vt:lpstr>Example 5:  Solving Linear Equations Involving Parentheses</vt:lpstr>
      <vt:lpstr>Example 5:  Solving Linear Equations Involving Parentheses (cont.)</vt:lpstr>
      <vt:lpstr>Example 6: Solving Linear Equations Involving Parentheses </vt:lpstr>
      <vt:lpstr>Example 6: Solving Linear Equations Involving Parentheses (cont.)</vt:lpstr>
      <vt:lpstr>Completion Example 7: Solving Equations Involving Parentheses</vt:lpstr>
      <vt:lpstr>Completion Example 7: Solving Equations Involving Parentheses (cont.)</vt:lpstr>
      <vt:lpstr>Example 8: Determining Types of Equations</vt:lpstr>
      <vt:lpstr>Example 8: Determining Types of Equations (cont.)</vt:lpstr>
      <vt:lpstr>Example 9: Determining Types of Equations</vt:lpstr>
      <vt:lpstr>Example 10: Determining Types of Equations</vt:lpstr>
      <vt:lpstr>Example 10: Determining Types of Equations (cont.)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Developmental Mathematics</dc:title>
  <dc:creator>Hawkes Learning</dc:creator>
  <cp:lastModifiedBy>Kara Roche</cp:lastModifiedBy>
  <cp:revision>118</cp:revision>
  <dcterms:created xsi:type="dcterms:W3CDTF">2013-04-26T14:43:13Z</dcterms:created>
  <dcterms:modified xsi:type="dcterms:W3CDTF">2018-08-16T22:32:01Z</dcterms:modified>
</cp:coreProperties>
</file>