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8" r:id="rId3"/>
    <p:sldId id="259" r:id="rId4"/>
    <p:sldId id="260" r:id="rId5"/>
    <p:sldId id="261" r:id="rId6"/>
    <p:sldId id="262" r:id="rId7"/>
    <p:sldId id="273" r:id="rId8"/>
    <p:sldId id="274" r:id="rId9"/>
    <p:sldId id="275" r:id="rId10"/>
    <p:sldId id="276" r:id="rId11"/>
    <p:sldId id="263" r:id="rId12"/>
    <p:sldId id="272" r:id="rId13"/>
    <p:sldId id="264" r:id="rId14"/>
    <p:sldId id="265" r:id="rId15"/>
    <p:sldId id="266" r:id="rId16"/>
    <p:sldId id="267" r:id="rId17"/>
    <p:sldId id="277" r:id="rId18"/>
    <p:sldId id="278" r:id="rId19"/>
    <p:sldId id="282" r:id="rId20"/>
    <p:sldId id="283" r:id="rId21"/>
    <p:sldId id="268" r:id="rId22"/>
    <p:sldId id="269" r:id="rId23"/>
    <p:sldId id="27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4"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FF"/>
    <a:srgbClr val="000099"/>
    <a:srgbClr val="FF00FF"/>
    <a:srgbClr val="000000"/>
    <a:srgbClr val="6666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60" autoAdjust="0"/>
    <p:restoredTop sz="94660"/>
  </p:normalViewPr>
  <p:slideViewPr>
    <p:cSldViewPr>
      <p:cViewPr varScale="1">
        <p:scale>
          <a:sx n="93" d="100"/>
          <a:sy n="93" d="100"/>
        </p:scale>
        <p:origin x="90" y="354"/>
      </p:cViewPr>
      <p:guideLst>
        <p:guide orient="horz" pos="1104"/>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0.emf"/><Relationship Id="rId13" Type="http://schemas.openxmlformats.org/officeDocument/2006/relationships/image" Target="../media/image15.emf"/><Relationship Id="rId3" Type="http://schemas.openxmlformats.org/officeDocument/2006/relationships/image" Target="../media/image5.emf"/><Relationship Id="rId7" Type="http://schemas.openxmlformats.org/officeDocument/2006/relationships/image" Target="../media/image9.emf"/><Relationship Id="rId12" Type="http://schemas.openxmlformats.org/officeDocument/2006/relationships/image" Target="../media/image14.emf"/><Relationship Id="rId17" Type="http://schemas.openxmlformats.org/officeDocument/2006/relationships/image" Target="../media/image19.emf"/><Relationship Id="rId2" Type="http://schemas.openxmlformats.org/officeDocument/2006/relationships/image" Target="../media/image4.wmf"/><Relationship Id="rId16" Type="http://schemas.openxmlformats.org/officeDocument/2006/relationships/image" Target="../media/image18.emf"/><Relationship Id="rId1" Type="http://schemas.openxmlformats.org/officeDocument/2006/relationships/image" Target="../media/image3.wmf"/><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emf"/><Relationship Id="rId15" Type="http://schemas.openxmlformats.org/officeDocument/2006/relationships/image" Target="../media/image17.wmf"/><Relationship Id="rId10" Type="http://schemas.openxmlformats.org/officeDocument/2006/relationships/image" Target="../media/image12.emf"/><Relationship Id="rId4" Type="http://schemas.openxmlformats.org/officeDocument/2006/relationships/image" Target="../media/image6.wmf"/><Relationship Id="rId9" Type="http://schemas.openxmlformats.org/officeDocument/2006/relationships/image" Target="../media/image11.wmf"/><Relationship Id="rId14"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5.emf"/><Relationship Id="rId13" Type="http://schemas.openxmlformats.org/officeDocument/2006/relationships/image" Target="../media/image28.wmf"/><Relationship Id="rId18" Type="http://schemas.openxmlformats.org/officeDocument/2006/relationships/image" Target="../media/image17.wmf"/><Relationship Id="rId3" Type="http://schemas.openxmlformats.org/officeDocument/2006/relationships/image" Target="../media/image22.wmf"/><Relationship Id="rId21" Type="http://schemas.openxmlformats.org/officeDocument/2006/relationships/image" Target="../media/image35.wmf"/><Relationship Id="rId7" Type="http://schemas.openxmlformats.org/officeDocument/2006/relationships/image" Target="../media/image8.wmf"/><Relationship Id="rId12" Type="http://schemas.openxmlformats.org/officeDocument/2006/relationships/image" Target="../media/image13.wmf"/><Relationship Id="rId17" Type="http://schemas.openxmlformats.org/officeDocument/2006/relationships/image" Target="../media/image32.wmf"/><Relationship Id="rId2" Type="http://schemas.openxmlformats.org/officeDocument/2006/relationships/image" Target="../media/image4.wmf"/><Relationship Id="rId16" Type="http://schemas.openxmlformats.org/officeDocument/2006/relationships/image" Target="../media/image31.wmf"/><Relationship Id="rId20" Type="http://schemas.openxmlformats.org/officeDocument/2006/relationships/image" Target="../media/image34.wmf"/><Relationship Id="rId1" Type="http://schemas.openxmlformats.org/officeDocument/2006/relationships/image" Target="../media/image21.wmf"/><Relationship Id="rId6" Type="http://schemas.openxmlformats.org/officeDocument/2006/relationships/image" Target="../media/image24.wmf"/><Relationship Id="rId11" Type="http://schemas.openxmlformats.org/officeDocument/2006/relationships/image" Target="../media/image27.wmf"/><Relationship Id="rId24" Type="http://schemas.openxmlformats.org/officeDocument/2006/relationships/image" Target="../media/image38.wmf"/><Relationship Id="rId5" Type="http://schemas.openxmlformats.org/officeDocument/2006/relationships/image" Target="../media/image6.wmf"/><Relationship Id="rId15" Type="http://schemas.openxmlformats.org/officeDocument/2006/relationships/image" Target="../media/image30.wmf"/><Relationship Id="rId23" Type="http://schemas.openxmlformats.org/officeDocument/2006/relationships/image" Target="../media/image37.wmf"/><Relationship Id="rId10" Type="http://schemas.openxmlformats.org/officeDocument/2006/relationships/image" Target="../media/image11.wmf"/><Relationship Id="rId19" Type="http://schemas.openxmlformats.org/officeDocument/2006/relationships/image" Target="../media/image33.wmf"/><Relationship Id="rId4" Type="http://schemas.openxmlformats.org/officeDocument/2006/relationships/image" Target="../media/image23.wmf"/><Relationship Id="rId9" Type="http://schemas.openxmlformats.org/officeDocument/2006/relationships/image" Target="../media/image26.wmf"/><Relationship Id="rId14" Type="http://schemas.openxmlformats.org/officeDocument/2006/relationships/image" Target="../media/image29.wmf"/><Relationship Id="rId22" Type="http://schemas.openxmlformats.org/officeDocument/2006/relationships/image" Target="../media/image3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emf"/><Relationship Id="rId1" Type="http://schemas.openxmlformats.org/officeDocument/2006/relationships/image" Target="../media/image39.wmf"/><Relationship Id="rId4" Type="http://schemas.openxmlformats.org/officeDocument/2006/relationships/image" Target="../media/image4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image" Target="../media/image57.wmf"/><Relationship Id="rId18" Type="http://schemas.openxmlformats.org/officeDocument/2006/relationships/image" Target="../media/image62.wmf"/><Relationship Id="rId3" Type="http://schemas.openxmlformats.org/officeDocument/2006/relationships/image" Target="../media/image47.wmf"/><Relationship Id="rId21" Type="http://schemas.openxmlformats.org/officeDocument/2006/relationships/image" Target="../media/image65.wmf"/><Relationship Id="rId7" Type="http://schemas.openxmlformats.org/officeDocument/2006/relationships/image" Target="../media/image51.emf"/><Relationship Id="rId12" Type="http://schemas.openxmlformats.org/officeDocument/2006/relationships/image" Target="../media/image56.wmf"/><Relationship Id="rId17" Type="http://schemas.openxmlformats.org/officeDocument/2006/relationships/image" Target="../media/image61.wmf"/><Relationship Id="rId2" Type="http://schemas.openxmlformats.org/officeDocument/2006/relationships/image" Target="../media/image46.emf"/><Relationship Id="rId16" Type="http://schemas.openxmlformats.org/officeDocument/2006/relationships/image" Target="../media/image60.wmf"/><Relationship Id="rId20" Type="http://schemas.openxmlformats.org/officeDocument/2006/relationships/image" Target="../media/image64.wmf"/><Relationship Id="rId1" Type="http://schemas.openxmlformats.org/officeDocument/2006/relationships/image" Target="../media/image45.wmf"/><Relationship Id="rId6" Type="http://schemas.openxmlformats.org/officeDocument/2006/relationships/image" Target="../media/image50.wmf"/><Relationship Id="rId11" Type="http://schemas.openxmlformats.org/officeDocument/2006/relationships/image" Target="../media/image55.wmf"/><Relationship Id="rId5" Type="http://schemas.openxmlformats.org/officeDocument/2006/relationships/image" Target="../media/image49.emf"/><Relationship Id="rId15" Type="http://schemas.openxmlformats.org/officeDocument/2006/relationships/image" Target="../media/image59.wmf"/><Relationship Id="rId23" Type="http://schemas.openxmlformats.org/officeDocument/2006/relationships/image" Target="../media/image67.wmf"/><Relationship Id="rId10" Type="http://schemas.openxmlformats.org/officeDocument/2006/relationships/image" Target="../media/image54.wmf"/><Relationship Id="rId19" Type="http://schemas.openxmlformats.org/officeDocument/2006/relationships/image" Target="../media/image63.emf"/><Relationship Id="rId4" Type="http://schemas.openxmlformats.org/officeDocument/2006/relationships/image" Target="../media/image48.wmf"/><Relationship Id="rId9" Type="http://schemas.openxmlformats.org/officeDocument/2006/relationships/image" Target="../media/image53.emf"/><Relationship Id="rId14" Type="http://schemas.openxmlformats.org/officeDocument/2006/relationships/image" Target="../media/image58.wmf"/><Relationship Id="rId22" Type="http://schemas.openxmlformats.org/officeDocument/2006/relationships/image" Target="../media/image6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5" Type="http://schemas.openxmlformats.org/officeDocument/2006/relationships/image" Target="../media/image72.wmf"/><Relationship Id="rId4" Type="http://schemas.openxmlformats.org/officeDocument/2006/relationships/image" Target="../media/image71.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82.emf"/><Relationship Id="rId13" Type="http://schemas.openxmlformats.org/officeDocument/2006/relationships/image" Target="../media/image87.wmf"/><Relationship Id="rId18" Type="http://schemas.openxmlformats.org/officeDocument/2006/relationships/image" Target="../media/image92.wmf"/><Relationship Id="rId3" Type="http://schemas.openxmlformats.org/officeDocument/2006/relationships/image" Target="../media/image77.wmf"/><Relationship Id="rId7" Type="http://schemas.openxmlformats.org/officeDocument/2006/relationships/image" Target="../media/image81.wmf"/><Relationship Id="rId12" Type="http://schemas.openxmlformats.org/officeDocument/2006/relationships/image" Target="../media/image86.wmf"/><Relationship Id="rId17" Type="http://schemas.openxmlformats.org/officeDocument/2006/relationships/image" Target="../media/image91.wmf"/><Relationship Id="rId2" Type="http://schemas.openxmlformats.org/officeDocument/2006/relationships/image" Target="../media/image76.wmf"/><Relationship Id="rId16" Type="http://schemas.openxmlformats.org/officeDocument/2006/relationships/image" Target="../media/image90.wmf"/><Relationship Id="rId20" Type="http://schemas.openxmlformats.org/officeDocument/2006/relationships/image" Target="../media/image94.wmf"/><Relationship Id="rId1" Type="http://schemas.openxmlformats.org/officeDocument/2006/relationships/image" Target="../media/image75.wmf"/><Relationship Id="rId6" Type="http://schemas.openxmlformats.org/officeDocument/2006/relationships/image" Target="../media/image80.emf"/><Relationship Id="rId11" Type="http://schemas.openxmlformats.org/officeDocument/2006/relationships/image" Target="../media/image85.wmf"/><Relationship Id="rId5" Type="http://schemas.openxmlformats.org/officeDocument/2006/relationships/image" Target="../media/image79.wmf"/><Relationship Id="rId15" Type="http://schemas.openxmlformats.org/officeDocument/2006/relationships/image" Target="../media/image89.emf"/><Relationship Id="rId10" Type="http://schemas.openxmlformats.org/officeDocument/2006/relationships/image" Target="../media/image84.wmf"/><Relationship Id="rId19" Type="http://schemas.openxmlformats.org/officeDocument/2006/relationships/image" Target="../media/image93.wmf"/><Relationship Id="rId4" Type="http://schemas.openxmlformats.org/officeDocument/2006/relationships/image" Target="../media/image78.emf"/><Relationship Id="rId9" Type="http://schemas.openxmlformats.org/officeDocument/2006/relationships/image" Target="../media/image83.wmf"/><Relationship Id="rId14" Type="http://schemas.openxmlformats.org/officeDocument/2006/relationships/image" Target="../media/image88.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102.emf"/><Relationship Id="rId13" Type="http://schemas.openxmlformats.org/officeDocument/2006/relationships/image" Target="../media/image107.wmf"/><Relationship Id="rId18" Type="http://schemas.openxmlformats.org/officeDocument/2006/relationships/image" Target="../media/image112.wmf"/><Relationship Id="rId26" Type="http://schemas.openxmlformats.org/officeDocument/2006/relationships/image" Target="../media/image120.wmf"/><Relationship Id="rId3" Type="http://schemas.openxmlformats.org/officeDocument/2006/relationships/image" Target="../media/image97.wmf"/><Relationship Id="rId21" Type="http://schemas.openxmlformats.org/officeDocument/2006/relationships/image" Target="../media/image115.wmf"/><Relationship Id="rId7" Type="http://schemas.openxmlformats.org/officeDocument/2006/relationships/image" Target="../media/image101.wmf"/><Relationship Id="rId12" Type="http://schemas.openxmlformats.org/officeDocument/2006/relationships/image" Target="../media/image106.wmf"/><Relationship Id="rId17" Type="http://schemas.openxmlformats.org/officeDocument/2006/relationships/image" Target="../media/image111.wmf"/><Relationship Id="rId25" Type="http://schemas.openxmlformats.org/officeDocument/2006/relationships/image" Target="../media/image119.wmf"/><Relationship Id="rId2" Type="http://schemas.openxmlformats.org/officeDocument/2006/relationships/image" Target="../media/image96.wmf"/><Relationship Id="rId16" Type="http://schemas.openxmlformats.org/officeDocument/2006/relationships/image" Target="../media/image110.wmf"/><Relationship Id="rId20" Type="http://schemas.openxmlformats.org/officeDocument/2006/relationships/image" Target="../media/image114.wmf"/><Relationship Id="rId1" Type="http://schemas.openxmlformats.org/officeDocument/2006/relationships/image" Target="../media/image95.wmf"/><Relationship Id="rId6" Type="http://schemas.openxmlformats.org/officeDocument/2006/relationships/image" Target="../media/image100.wmf"/><Relationship Id="rId11" Type="http://schemas.openxmlformats.org/officeDocument/2006/relationships/image" Target="../media/image105.emf"/><Relationship Id="rId24" Type="http://schemas.openxmlformats.org/officeDocument/2006/relationships/image" Target="../media/image118.wmf"/><Relationship Id="rId5" Type="http://schemas.openxmlformats.org/officeDocument/2006/relationships/image" Target="../media/image99.wmf"/><Relationship Id="rId15" Type="http://schemas.openxmlformats.org/officeDocument/2006/relationships/image" Target="../media/image109.wmf"/><Relationship Id="rId23" Type="http://schemas.openxmlformats.org/officeDocument/2006/relationships/image" Target="../media/image117.wmf"/><Relationship Id="rId28" Type="http://schemas.openxmlformats.org/officeDocument/2006/relationships/image" Target="../media/image122.wmf"/><Relationship Id="rId10" Type="http://schemas.openxmlformats.org/officeDocument/2006/relationships/image" Target="../media/image104.emf"/><Relationship Id="rId19" Type="http://schemas.openxmlformats.org/officeDocument/2006/relationships/image" Target="../media/image113.wmf"/><Relationship Id="rId4" Type="http://schemas.openxmlformats.org/officeDocument/2006/relationships/image" Target="../media/image98.wmf"/><Relationship Id="rId9" Type="http://schemas.openxmlformats.org/officeDocument/2006/relationships/image" Target="../media/image103.wmf"/><Relationship Id="rId14" Type="http://schemas.openxmlformats.org/officeDocument/2006/relationships/image" Target="../media/image108.wmf"/><Relationship Id="rId22" Type="http://schemas.openxmlformats.org/officeDocument/2006/relationships/image" Target="../media/image116.wmf"/><Relationship Id="rId27" Type="http://schemas.openxmlformats.org/officeDocument/2006/relationships/image" Target="../media/image12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6/18/2018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168967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AAEF74-9B86-4FF0-9F40-B0C3B06244AF}" type="datetimeFigureOut">
              <a:rPr lang="en-US" smtClean="0"/>
              <a:pPr/>
              <a:t>6/18/2018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E0B283-AB0B-4748-A537-B9BC9BF1E106}" type="slidenum">
              <a:rPr lang="en-US" smtClean="0"/>
              <a:pPr/>
              <a:t>‹#›</a:t>
            </a:fld>
            <a:endParaRPr lang="en-US"/>
          </a:p>
        </p:txBody>
      </p:sp>
    </p:spTree>
    <p:extLst>
      <p:ext uri="{BB962C8B-B14F-4D97-AF65-F5344CB8AC3E}">
        <p14:creationId xmlns:p14="http://schemas.microsoft.com/office/powerpoint/2010/main" val="1464146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E19F630F-CC71-44EA-86F9-DEC7157A6DE0}"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4189845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40.emf"/><Relationship Id="rId5" Type="http://schemas.openxmlformats.org/officeDocument/2006/relationships/oleObject" Target="../embeddings/oleObject54.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56.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3.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44.wmf"/></Relationships>
</file>

<file path=ppt/slides/_rels/slide13.xml.rels><?xml version="1.0" encoding="UTF-8" standalone="yes"?>
<Relationships xmlns="http://schemas.openxmlformats.org/package/2006/relationships"><Relationship Id="rId13" Type="http://schemas.openxmlformats.org/officeDocument/2006/relationships/oleObject" Target="../embeddings/oleObject64.bin"/><Relationship Id="rId18" Type="http://schemas.openxmlformats.org/officeDocument/2006/relationships/image" Target="../media/image52.wmf"/><Relationship Id="rId26" Type="http://schemas.openxmlformats.org/officeDocument/2006/relationships/oleObject" Target="../embeddings/oleObject71.bin"/><Relationship Id="rId39" Type="http://schemas.openxmlformats.org/officeDocument/2006/relationships/image" Target="../media/image59.wmf"/><Relationship Id="rId21" Type="http://schemas.openxmlformats.org/officeDocument/2006/relationships/oleObject" Target="../embeddings/oleObject68.bin"/><Relationship Id="rId34" Type="http://schemas.openxmlformats.org/officeDocument/2006/relationships/oleObject" Target="../embeddings/oleObject77.bin"/><Relationship Id="rId42" Type="http://schemas.openxmlformats.org/officeDocument/2006/relationships/image" Target="../media/image60.wmf"/><Relationship Id="rId47" Type="http://schemas.openxmlformats.org/officeDocument/2006/relationships/image" Target="../media/image62.wmf"/><Relationship Id="rId50" Type="http://schemas.openxmlformats.org/officeDocument/2006/relationships/oleObject" Target="../embeddings/oleObject87.bin"/><Relationship Id="rId55" Type="http://schemas.openxmlformats.org/officeDocument/2006/relationships/image" Target="../media/image66.wmf"/><Relationship Id="rId7" Type="http://schemas.openxmlformats.org/officeDocument/2006/relationships/oleObject" Target="../embeddings/oleObject61.bin"/><Relationship Id="rId12" Type="http://schemas.openxmlformats.org/officeDocument/2006/relationships/image" Target="../media/image49.emf"/><Relationship Id="rId17" Type="http://schemas.openxmlformats.org/officeDocument/2006/relationships/oleObject" Target="../embeddings/oleObject66.bin"/><Relationship Id="rId25" Type="http://schemas.openxmlformats.org/officeDocument/2006/relationships/oleObject" Target="../embeddings/oleObject70.bin"/><Relationship Id="rId33" Type="http://schemas.openxmlformats.org/officeDocument/2006/relationships/oleObject" Target="../embeddings/oleObject76.bin"/><Relationship Id="rId38" Type="http://schemas.openxmlformats.org/officeDocument/2006/relationships/oleObject" Target="../embeddings/oleObject80.bin"/><Relationship Id="rId46" Type="http://schemas.openxmlformats.org/officeDocument/2006/relationships/oleObject" Target="../embeddings/oleObject85.bin"/><Relationship Id="rId2" Type="http://schemas.openxmlformats.org/officeDocument/2006/relationships/slideLayout" Target="../slideLayouts/slideLayout2.xml"/><Relationship Id="rId16" Type="http://schemas.openxmlformats.org/officeDocument/2006/relationships/image" Target="../media/image51.emf"/><Relationship Id="rId20" Type="http://schemas.openxmlformats.org/officeDocument/2006/relationships/image" Target="../media/image53.emf"/><Relationship Id="rId29" Type="http://schemas.openxmlformats.org/officeDocument/2006/relationships/oleObject" Target="../embeddings/oleObject73.bin"/><Relationship Id="rId41" Type="http://schemas.openxmlformats.org/officeDocument/2006/relationships/oleObject" Target="../embeddings/oleObject82.bin"/><Relationship Id="rId54" Type="http://schemas.openxmlformats.org/officeDocument/2006/relationships/oleObject" Target="../embeddings/oleObject89.bin"/><Relationship Id="rId1" Type="http://schemas.openxmlformats.org/officeDocument/2006/relationships/vmlDrawing" Target="../drawings/vmlDrawing6.vml"/><Relationship Id="rId6" Type="http://schemas.openxmlformats.org/officeDocument/2006/relationships/image" Target="../media/image46.emf"/><Relationship Id="rId11" Type="http://schemas.openxmlformats.org/officeDocument/2006/relationships/oleObject" Target="../embeddings/oleObject63.bin"/><Relationship Id="rId24" Type="http://schemas.openxmlformats.org/officeDocument/2006/relationships/image" Target="../media/image55.wmf"/><Relationship Id="rId32" Type="http://schemas.openxmlformats.org/officeDocument/2006/relationships/oleObject" Target="../embeddings/oleObject75.bin"/><Relationship Id="rId37" Type="http://schemas.openxmlformats.org/officeDocument/2006/relationships/image" Target="../media/image58.wmf"/><Relationship Id="rId40" Type="http://schemas.openxmlformats.org/officeDocument/2006/relationships/oleObject" Target="../embeddings/oleObject81.bin"/><Relationship Id="rId45" Type="http://schemas.openxmlformats.org/officeDocument/2006/relationships/oleObject" Target="../embeddings/oleObject84.bin"/><Relationship Id="rId53" Type="http://schemas.openxmlformats.org/officeDocument/2006/relationships/image" Target="../media/image65.wmf"/><Relationship Id="rId5" Type="http://schemas.openxmlformats.org/officeDocument/2006/relationships/oleObject" Target="../embeddings/oleObject60.bin"/><Relationship Id="rId15" Type="http://schemas.openxmlformats.org/officeDocument/2006/relationships/oleObject" Target="../embeddings/oleObject65.bin"/><Relationship Id="rId23" Type="http://schemas.openxmlformats.org/officeDocument/2006/relationships/oleObject" Target="../embeddings/oleObject69.bin"/><Relationship Id="rId28" Type="http://schemas.openxmlformats.org/officeDocument/2006/relationships/image" Target="../media/image56.wmf"/><Relationship Id="rId36" Type="http://schemas.openxmlformats.org/officeDocument/2006/relationships/oleObject" Target="../embeddings/oleObject79.bin"/><Relationship Id="rId49" Type="http://schemas.openxmlformats.org/officeDocument/2006/relationships/image" Target="../media/image63.emf"/><Relationship Id="rId57" Type="http://schemas.openxmlformats.org/officeDocument/2006/relationships/image" Target="../media/image67.wmf"/><Relationship Id="rId10" Type="http://schemas.openxmlformats.org/officeDocument/2006/relationships/image" Target="../media/image48.wmf"/><Relationship Id="rId19" Type="http://schemas.openxmlformats.org/officeDocument/2006/relationships/oleObject" Target="../embeddings/oleObject67.bin"/><Relationship Id="rId31" Type="http://schemas.openxmlformats.org/officeDocument/2006/relationships/oleObject" Target="../embeddings/oleObject74.bin"/><Relationship Id="rId44" Type="http://schemas.openxmlformats.org/officeDocument/2006/relationships/image" Target="../media/image61.wmf"/><Relationship Id="rId52" Type="http://schemas.openxmlformats.org/officeDocument/2006/relationships/oleObject" Target="../embeddings/oleObject88.bin"/><Relationship Id="rId4" Type="http://schemas.openxmlformats.org/officeDocument/2006/relationships/image" Target="../media/image45.wmf"/><Relationship Id="rId9" Type="http://schemas.openxmlformats.org/officeDocument/2006/relationships/oleObject" Target="../embeddings/oleObject62.bin"/><Relationship Id="rId14" Type="http://schemas.openxmlformats.org/officeDocument/2006/relationships/image" Target="../media/image50.wmf"/><Relationship Id="rId22" Type="http://schemas.openxmlformats.org/officeDocument/2006/relationships/image" Target="../media/image54.wmf"/><Relationship Id="rId27" Type="http://schemas.openxmlformats.org/officeDocument/2006/relationships/oleObject" Target="../embeddings/oleObject72.bin"/><Relationship Id="rId30" Type="http://schemas.openxmlformats.org/officeDocument/2006/relationships/image" Target="../media/image57.wmf"/><Relationship Id="rId35" Type="http://schemas.openxmlformats.org/officeDocument/2006/relationships/oleObject" Target="../embeddings/oleObject78.bin"/><Relationship Id="rId43" Type="http://schemas.openxmlformats.org/officeDocument/2006/relationships/oleObject" Target="../embeddings/oleObject83.bin"/><Relationship Id="rId48" Type="http://schemas.openxmlformats.org/officeDocument/2006/relationships/oleObject" Target="../embeddings/oleObject86.bin"/><Relationship Id="rId56" Type="http://schemas.openxmlformats.org/officeDocument/2006/relationships/oleObject" Target="../embeddings/oleObject90.bin"/><Relationship Id="rId8" Type="http://schemas.openxmlformats.org/officeDocument/2006/relationships/image" Target="../media/image47.wmf"/><Relationship Id="rId51" Type="http://schemas.openxmlformats.org/officeDocument/2006/relationships/image" Target="../media/image64.wmf"/><Relationship Id="rId3" Type="http://schemas.openxmlformats.org/officeDocument/2006/relationships/oleObject" Target="../embeddings/oleObject59.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91.bin"/><Relationship Id="rId7" Type="http://schemas.openxmlformats.org/officeDocument/2006/relationships/oleObject" Target="../embeddings/oleObject93.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69.wmf"/><Relationship Id="rId11" Type="http://schemas.openxmlformats.org/officeDocument/2006/relationships/oleObject" Target="../embeddings/oleObject95.bin"/><Relationship Id="rId5" Type="http://schemas.openxmlformats.org/officeDocument/2006/relationships/oleObject" Target="../embeddings/oleObject92.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94.bin"/></Relationships>
</file>

<file path=ppt/slides/_rels/slide17.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oleObject" Target="../embeddings/oleObject101.bin"/><Relationship Id="rId18" Type="http://schemas.openxmlformats.org/officeDocument/2006/relationships/image" Target="../media/image82.emf"/><Relationship Id="rId26" Type="http://schemas.openxmlformats.org/officeDocument/2006/relationships/image" Target="../media/image86.wmf"/><Relationship Id="rId39" Type="http://schemas.openxmlformats.org/officeDocument/2006/relationships/image" Target="../media/image91.wmf"/><Relationship Id="rId3" Type="http://schemas.openxmlformats.org/officeDocument/2006/relationships/oleObject" Target="../embeddings/oleObject96.bin"/><Relationship Id="rId21" Type="http://schemas.openxmlformats.org/officeDocument/2006/relationships/oleObject" Target="../embeddings/oleObject105.bin"/><Relationship Id="rId34" Type="http://schemas.openxmlformats.org/officeDocument/2006/relationships/oleObject" Target="../embeddings/oleObject113.bin"/><Relationship Id="rId42" Type="http://schemas.openxmlformats.org/officeDocument/2006/relationships/oleObject" Target="../embeddings/oleObject117.bin"/><Relationship Id="rId7" Type="http://schemas.openxmlformats.org/officeDocument/2006/relationships/oleObject" Target="../embeddings/oleObject98.bin"/><Relationship Id="rId12" Type="http://schemas.openxmlformats.org/officeDocument/2006/relationships/image" Target="../media/image79.wmf"/><Relationship Id="rId17" Type="http://schemas.openxmlformats.org/officeDocument/2006/relationships/oleObject" Target="../embeddings/oleObject103.bin"/><Relationship Id="rId25" Type="http://schemas.openxmlformats.org/officeDocument/2006/relationships/oleObject" Target="../embeddings/oleObject107.bin"/><Relationship Id="rId33" Type="http://schemas.openxmlformats.org/officeDocument/2006/relationships/oleObject" Target="../embeddings/oleObject112.bin"/><Relationship Id="rId38" Type="http://schemas.openxmlformats.org/officeDocument/2006/relationships/oleObject" Target="../embeddings/oleObject115.bin"/><Relationship Id="rId2" Type="http://schemas.openxmlformats.org/officeDocument/2006/relationships/slideLayout" Target="../slideLayouts/slideLayout2.xml"/><Relationship Id="rId16" Type="http://schemas.openxmlformats.org/officeDocument/2006/relationships/image" Target="../media/image81.wmf"/><Relationship Id="rId20" Type="http://schemas.openxmlformats.org/officeDocument/2006/relationships/image" Target="../media/image83.wmf"/><Relationship Id="rId29" Type="http://schemas.openxmlformats.org/officeDocument/2006/relationships/oleObject" Target="../embeddings/oleObject109.bin"/><Relationship Id="rId41" Type="http://schemas.openxmlformats.org/officeDocument/2006/relationships/image" Target="../media/image92.wmf"/><Relationship Id="rId1" Type="http://schemas.openxmlformats.org/officeDocument/2006/relationships/vmlDrawing" Target="../drawings/vmlDrawing8.vml"/><Relationship Id="rId6" Type="http://schemas.openxmlformats.org/officeDocument/2006/relationships/image" Target="../media/image76.wmf"/><Relationship Id="rId11" Type="http://schemas.openxmlformats.org/officeDocument/2006/relationships/oleObject" Target="../embeddings/oleObject100.bin"/><Relationship Id="rId24" Type="http://schemas.openxmlformats.org/officeDocument/2006/relationships/image" Target="../media/image85.wmf"/><Relationship Id="rId32" Type="http://schemas.openxmlformats.org/officeDocument/2006/relationships/oleObject" Target="../embeddings/oleObject111.bin"/><Relationship Id="rId37" Type="http://schemas.openxmlformats.org/officeDocument/2006/relationships/image" Target="../media/image90.wmf"/><Relationship Id="rId40" Type="http://schemas.openxmlformats.org/officeDocument/2006/relationships/oleObject" Target="../embeddings/oleObject116.bin"/><Relationship Id="rId45" Type="http://schemas.openxmlformats.org/officeDocument/2006/relationships/image" Target="../media/image94.wmf"/><Relationship Id="rId5" Type="http://schemas.openxmlformats.org/officeDocument/2006/relationships/oleObject" Target="../embeddings/oleObject97.bin"/><Relationship Id="rId15" Type="http://schemas.openxmlformats.org/officeDocument/2006/relationships/oleObject" Target="../embeddings/oleObject102.bin"/><Relationship Id="rId23" Type="http://schemas.openxmlformats.org/officeDocument/2006/relationships/oleObject" Target="../embeddings/oleObject106.bin"/><Relationship Id="rId28" Type="http://schemas.openxmlformats.org/officeDocument/2006/relationships/image" Target="../media/image87.wmf"/><Relationship Id="rId36" Type="http://schemas.openxmlformats.org/officeDocument/2006/relationships/oleObject" Target="../embeddings/oleObject114.bin"/><Relationship Id="rId10" Type="http://schemas.openxmlformats.org/officeDocument/2006/relationships/image" Target="../media/image78.emf"/><Relationship Id="rId19" Type="http://schemas.openxmlformats.org/officeDocument/2006/relationships/oleObject" Target="../embeddings/oleObject104.bin"/><Relationship Id="rId31" Type="http://schemas.openxmlformats.org/officeDocument/2006/relationships/oleObject" Target="../embeddings/oleObject110.bin"/><Relationship Id="rId44" Type="http://schemas.openxmlformats.org/officeDocument/2006/relationships/oleObject" Target="../embeddings/oleObject118.bin"/><Relationship Id="rId4" Type="http://schemas.openxmlformats.org/officeDocument/2006/relationships/image" Target="../media/image75.wmf"/><Relationship Id="rId9" Type="http://schemas.openxmlformats.org/officeDocument/2006/relationships/oleObject" Target="../embeddings/oleObject99.bin"/><Relationship Id="rId14" Type="http://schemas.openxmlformats.org/officeDocument/2006/relationships/image" Target="../media/image80.emf"/><Relationship Id="rId22" Type="http://schemas.openxmlformats.org/officeDocument/2006/relationships/image" Target="../media/image84.wmf"/><Relationship Id="rId27" Type="http://schemas.openxmlformats.org/officeDocument/2006/relationships/oleObject" Target="../embeddings/oleObject108.bin"/><Relationship Id="rId30" Type="http://schemas.openxmlformats.org/officeDocument/2006/relationships/image" Target="../media/image88.wmf"/><Relationship Id="rId35" Type="http://schemas.openxmlformats.org/officeDocument/2006/relationships/image" Target="../media/image89.emf"/><Relationship Id="rId43" Type="http://schemas.openxmlformats.org/officeDocument/2006/relationships/image" Target="../media/image93.wmf"/></Relationships>
</file>

<file path=ppt/slides/_rels/slide23.xml.rels><?xml version="1.0" encoding="UTF-8" standalone="yes"?>
<Relationships xmlns="http://schemas.openxmlformats.org/package/2006/relationships"><Relationship Id="rId13" Type="http://schemas.openxmlformats.org/officeDocument/2006/relationships/oleObject" Target="../embeddings/oleObject124.bin"/><Relationship Id="rId18" Type="http://schemas.openxmlformats.org/officeDocument/2006/relationships/image" Target="../media/image102.emf"/><Relationship Id="rId26" Type="http://schemas.openxmlformats.org/officeDocument/2006/relationships/image" Target="../media/image106.wmf"/><Relationship Id="rId39" Type="http://schemas.openxmlformats.org/officeDocument/2006/relationships/oleObject" Target="../embeddings/oleObject137.bin"/><Relationship Id="rId21" Type="http://schemas.openxmlformats.org/officeDocument/2006/relationships/oleObject" Target="../embeddings/oleObject128.bin"/><Relationship Id="rId34" Type="http://schemas.openxmlformats.org/officeDocument/2006/relationships/image" Target="../media/image110.wmf"/><Relationship Id="rId42" Type="http://schemas.openxmlformats.org/officeDocument/2006/relationships/image" Target="../media/image114.wmf"/><Relationship Id="rId47" Type="http://schemas.openxmlformats.org/officeDocument/2006/relationships/oleObject" Target="../embeddings/oleObject141.bin"/><Relationship Id="rId50" Type="http://schemas.openxmlformats.org/officeDocument/2006/relationships/image" Target="../media/image118.wmf"/><Relationship Id="rId55" Type="http://schemas.openxmlformats.org/officeDocument/2006/relationships/oleObject" Target="../embeddings/oleObject145.bin"/><Relationship Id="rId7" Type="http://schemas.openxmlformats.org/officeDocument/2006/relationships/oleObject" Target="../embeddings/oleObject121.bin"/><Relationship Id="rId12" Type="http://schemas.openxmlformats.org/officeDocument/2006/relationships/image" Target="../media/image99.wmf"/><Relationship Id="rId17" Type="http://schemas.openxmlformats.org/officeDocument/2006/relationships/oleObject" Target="../embeddings/oleObject126.bin"/><Relationship Id="rId25" Type="http://schemas.openxmlformats.org/officeDocument/2006/relationships/oleObject" Target="../embeddings/oleObject130.bin"/><Relationship Id="rId33" Type="http://schemas.openxmlformats.org/officeDocument/2006/relationships/oleObject" Target="../embeddings/oleObject134.bin"/><Relationship Id="rId38" Type="http://schemas.openxmlformats.org/officeDocument/2006/relationships/image" Target="../media/image112.wmf"/><Relationship Id="rId46" Type="http://schemas.openxmlformats.org/officeDocument/2006/relationships/image" Target="../media/image116.wmf"/><Relationship Id="rId2" Type="http://schemas.openxmlformats.org/officeDocument/2006/relationships/slideLayout" Target="../slideLayouts/slideLayout2.xml"/><Relationship Id="rId16" Type="http://schemas.openxmlformats.org/officeDocument/2006/relationships/image" Target="../media/image101.wmf"/><Relationship Id="rId20" Type="http://schemas.openxmlformats.org/officeDocument/2006/relationships/image" Target="../media/image103.wmf"/><Relationship Id="rId29" Type="http://schemas.openxmlformats.org/officeDocument/2006/relationships/oleObject" Target="../embeddings/oleObject132.bin"/><Relationship Id="rId41" Type="http://schemas.openxmlformats.org/officeDocument/2006/relationships/oleObject" Target="../embeddings/oleObject138.bin"/><Relationship Id="rId54" Type="http://schemas.openxmlformats.org/officeDocument/2006/relationships/image" Target="../media/image120.wmf"/><Relationship Id="rId1" Type="http://schemas.openxmlformats.org/officeDocument/2006/relationships/vmlDrawing" Target="../drawings/vmlDrawing9.vml"/><Relationship Id="rId6" Type="http://schemas.openxmlformats.org/officeDocument/2006/relationships/image" Target="../media/image96.wmf"/><Relationship Id="rId11" Type="http://schemas.openxmlformats.org/officeDocument/2006/relationships/oleObject" Target="../embeddings/oleObject123.bin"/><Relationship Id="rId24" Type="http://schemas.openxmlformats.org/officeDocument/2006/relationships/image" Target="../media/image105.emf"/><Relationship Id="rId32" Type="http://schemas.openxmlformats.org/officeDocument/2006/relationships/image" Target="../media/image109.wmf"/><Relationship Id="rId37" Type="http://schemas.openxmlformats.org/officeDocument/2006/relationships/oleObject" Target="../embeddings/oleObject136.bin"/><Relationship Id="rId40" Type="http://schemas.openxmlformats.org/officeDocument/2006/relationships/image" Target="../media/image113.wmf"/><Relationship Id="rId45" Type="http://schemas.openxmlformats.org/officeDocument/2006/relationships/oleObject" Target="../embeddings/oleObject140.bin"/><Relationship Id="rId53" Type="http://schemas.openxmlformats.org/officeDocument/2006/relationships/oleObject" Target="../embeddings/oleObject144.bin"/><Relationship Id="rId58" Type="http://schemas.openxmlformats.org/officeDocument/2006/relationships/image" Target="../media/image122.wmf"/><Relationship Id="rId5" Type="http://schemas.openxmlformats.org/officeDocument/2006/relationships/oleObject" Target="../embeddings/oleObject120.bin"/><Relationship Id="rId15" Type="http://schemas.openxmlformats.org/officeDocument/2006/relationships/oleObject" Target="../embeddings/oleObject125.bin"/><Relationship Id="rId23" Type="http://schemas.openxmlformats.org/officeDocument/2006/relationships/oleObject" Target="../embeddings/oleObject129.bin"/><Relationship Id="rId28" Type="http://schemas.openxmlformats.org/officeDocument/2006/relationships/image" Target="../media/image107.wmf"/><Relationship Id="rId36" Type="http://schemas.openxmlformats.org/officeDocument/2006/relationships/image" Target="../media/image111.wmf"/><Relationship Id="rId49" Type="http://schemas.openxmlformats.org/officeDocument/2006/relationships/oleObject" Target="../embeddings/oleObject142.bin"/><Relationship Id="rId57" Type="http://schemas.openxmlformats.org/officeDocument/2006/relationships/oleObject" Target="../embeddings/oleObject146.bin"/><Relationship Id="rId10" Type="http://schemas.openxmlformats.org/officeDocument/2006/relationships/image" Target="../media/image98.wmf"/><Relationship Id="rId19" Type="http://schemas.openxmlformats.org/officeDocument/2006/relationships/oleObject" Target="../embeddings/oleObject127.bin"/><Relationship Id="rId31" Type="http://schemas.openxmlformats.org/officeDocument/2006/relationships/oleObject" Target="../embeddings/oleObject133.bin"/><Relationship Id="rId44" Type="http://schemas.openxmlformats.org/officeDocument/2006/relationships/image" Target="../media/image115.wmf"/><Relationship Id="rId52" Type="http://schemas.openxmlformats.org/officeDocument/2006/relationships/image" Target="../media/image119.wmf"/><Relationship Id="rId4" Type="http://schemas.openxmlformats.org/officeDocument/2006/relationships/image" Target="../media/image95.wmf"/><Relationship Id="rId9" Type="http://schemas.openxmlformats.org/officeDocument/2006/relationships/oleObject" Target="../embeddings/oleObject122.bin"/><Relationship Id="rId14" Type="http://schemas.openxmlformats.org/officeDocument/2006/relationships/image" Target="../media/image100.wmf"/><Relationship Id="rId22" Type="http://schemas.openxmlformats.org/officeDocument/2006/relationships/image" Target="../media/image104.emf"/><Relationship Id="rId27" Type="http://schemas.openxmlformats.org/officeDocument/2006/relationships/oleObject" Target="../embeddings/oleObject131.bin"/><Relationship Id="rId30" Type="http://schemas.openxmlformats.org/officeDocument/2006/relationships/image" Target="../media/image108.wmf"/><Relationship Id="rId35" Type="http://schemas.openxmlformats.org/officeDocument/2006/relationships/oleObject" Target="../embeddings/oleObject135.bin"/><Relationship Id="rId43" Type="http://schemas.openxmlformats.org/officeDocument/2006/relationships/oleObject" Target="../embeddings/oleObject139.bin"/><Relationship Id="rId48" Type="http://schemas.openxmlformats.org/officeDocument/2006/relationships/image" Target="../media/image117.wmf"/><Relationship Id="rId56" Type="http://schemas.openxmlformats.org/officeDocument/2006/relationships/image" Target="../media/image121.emf"/><Relationship Id="rId8" Type="http://schemas.openxmlformats.org/officeDocument/2006/relationships/image" Target="../media/image97.wmf"/><Relationship Id="rId51" Type="http://schemas.openxmlformats.org/officeDocument/2006/relationships/oleObject" Target="../embeddings/oleObject143.bin"/><Relationship Id="rId3" Type="http://schemas.openxmlformats.org/officeDocument/2006/relationships/oleObject" Target="../embeddings/oleObject119.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emf"/><Relationship Id="rId13" Type="http://schemas.openxmlformats.org/officeDocument/2006/relationships/oleObject" Target="../embeddings/oleObject6.bin"/><Relationship Id="rId18" Type="http://schemas.openxmlformats.org/officeDocument/2006/relationships/image" Target="../media/image10.emf"/><Relationship Id="rId26" Type="http://schemas.openxmlformats.org/officeDocument/2006/relationships/image" Target="../media/image14.emf"/><Relationship Id="rId3" Type="http://schemas.openxmlformats.org/officeDocument/2006/relationships/oleObject" Target="../embeddings/oleObject1.bin"/><Relationship Id="rId21" Type="http://schemas.openxmlformats.org/officeDocument/2006/relationships/oleObject" Target="../embeddings/oleObject10.bin"/><Relationship Id="rId34" Type="http://schemas.openxmlformats.org/officeDocument/2006/relationships/image" Target="../media/image17.wmf"/><Relationship Id="rId7" Type="http://schemas.openxmlformats.org/officeDocument/2006/relationships/oleObject" Target="../embeddings/oleObject3.bin"/><Relationship Id="rId12" Type="http://schemas.openxmlformats.org/officeDocument/2006/relationships/image" Target="../media/image7.emf"/><Relationship Id="rId17" Type="http://schemas.openxmlformats.org/officeDocument/2006/relationships/oleObject" Target="../embeddings/oleObject8.bin"/><Relationship Id="rId25" Type="http://schemas.openxmlformats.org/officeDocument/2006/relationships/oleObject" Target="../embeddings/oleObject12.bin"/><Relationship Id="rId33" Type="http://schemas.openxmlformats.org/officeDocument/2006/relationships/oleObject" Target="../embeddings/oleObject17.bin"/><Relationship Id="rId38" Type="http://schemas.openxmlformats.org/officeDocument/2006/relationships/image" Target="../media/image19.emf"/><Relationship Id="rId2" Type="http://schemas.openxmlformats.org/officeDocument/2006/relationships/slideLayout" Target="../slideLayouts/slideLayout2.xml"/><Relationship Id="rId16" Type="http://schemas.openxmlformats.org/officeDocument/2006/relationships/image" Target="../media/image9.emf"/><Relationship Id="rId20" Type="http://schemas.openxmlformats.org/officeDocument/2006/relationships/image" Target="../media/image11.wmf"/><Relationship Id="rId29" Type="http://schemas.openxmlformats.org/officeDocument/2006/relationships/image" Target="../media/image15.emf"/><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24" Type="http://schemas.openxmlformats.org/officeDocument/2006/relationships/image" Target="../media/image13.wmf"/><Relationship Id="rId32" Type="http://schemas.openxmlformats.org/officeDocument/2006/relationships/oleObject" Target="../embeddings/oleObject16.bin"/><Relationship Id="rId37" Type="http://schemas.openxmlformats.org/officeDocument/2006/relationships/oleObject" Target="../embeddings/oleObject19.bin"/><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oleObject" Target="../embeddings/oleObject14.bin"/><Relationship Id="rId36" Type="http://schemas.openxmlformats.org/officeDocument/2006/relationships/image" Target="../media/image18.emf"/><Relationship Id="rId10" Type="http://schemas.openxmlformats.org/officeDocument/2006/relationships/image" Target="../media/image6.wmf"/><Relationship Id="rId19" Type="http://schemas.openxmlformats.org/officeDocument/2006/relationships/oleObject" Target="../embeddings/oleObject9.bin"/><Relationship Id="rId31" Type="http://schemas.openxmlformats.org/officeDocument/2006/relationships/image" Target="../media/image16.emf"/><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8.wmf"/><Relationship Id="rId22" Type="http://schemas.openxmlformats.org/officeDocument/2006/relationships/image" Target="../media/image12.emf"/><Relationship Id="rId27" Type="http://schemas.openxmlformats.org/officeDocument/2006/relationships/oleObject" Target="../embeddings/oleObject13.bin"/><Relationship Id="rId30" Type="http://schemas.openxmlformats.org/officeDocument/2006/relationships/oleObject" Target="../embeddings/oleObject15.bin"/><Relationship Id="rId35" Type="http://schemas.openxmlformats.org/officeDocument/2006/relationships/oleObject" Target="../embeddings/oleObject18.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3" Type="http://schemas.openxmlformats.org/officeDocument/2006/relationships/oleObject" Target="../embeddings/oleObject25.bin"/><Relationship Id="rId18" Type="http://schemas.openxmlformats.org/officeDocument/2006/relationships/image" Target="../media/image25.emf"/><Relationship Id="rId26" Type="http://schemas.openxmlformats.org/officeDocument/2006/relationships/oleObject" Target="../embeddings/oleObject32.bin"/><Relationship Id="rId39" Type="http://schemas.openxmlformats.org/officeDocument/2006/relationships/oleObject" Target="../embeddings/oleObject41.bin"/><Relationship Id="rId21" Type="http://schemas.openxmlformats.org/officeDocument/2006/relationships/oleObject" Target="../embeddings/oleObject29.bin"/><Relationship Id="rId34" Type="http://schemas.openxmlformats.org/officeDocument/2006/relationships/image" Target="../media/image29.wmf"/><Relationship Id="rId42" Type="http://schemas.openxmlformats.org/officeDocument/2006/relationships/oleObject" Target="../embeddings/oleObject43.bin"/><Relationship Id="rId47" Type="http://schemas.openxmlformats.org/officeDocument/2006/relationships/image" Target="../media/image17.wmf"/><Relationship Id="rId50" Type="http://schemas.openxmlformats.org/officeDocument/2006/relationships/oleObject" Target="../embeddings/oleObject48.bin"/><Relationship Id="rId55" Type="http://schemas.openxmlformats.org/officeDocument/2006/relationships/image" Target="../media/image36.wmf"/><Relationship Id="rId7" Type="http://schemas.openxmlformats.org/officeDocument/2006/relationships/oleObject" Target="../embeddings/oleObject22.bin"/><Relationship Id="rId12" Type="http://schemas.openxmlformats.org/officeDocument/2006/relationships/image" Target="../media/image6.wmf"/><Relationship Id="rId17" Type="http://schemas.openxmlformats.org/officeDocument/2006/relationships/oleObject" Target="../embeddings/oleObject27.bin"/><Relationship Id="rId25" Type="http://schemas.openxmlformats.org/officeDocument/2006/relationships/image" Target="../media/image27.wmf"/><Relationship Id="rId33" Type="http://schemas.openxmlformats.org/officeDocument/2006/relationships/oleObject" Target="../embeddings/oleObject37.bin"/><Relationship Id="rId38" Type="http://schemas.openxmlformats.org/officeDocument/2006/relationships/image" Target="../media/image30.wmf"/><Relationship Id="rId46" Type="http://schemas.openxmlformats.org/officeDocument/2006/relationships/oleObject" Target="../embeddings/oleObject46.bin"/><Relationship Id="rId59" Type="http://schemas.openxmlformats.org/officeDocument/2006/relationships/image" Target="../media/image38.wmf"/><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26.wmf"/><Relationship Id="rId29" Type="http://schemas.openxmlformats.org/officeDocument/2006/relationships/image" Target="../media/image28.wmf"/><Relationship Id="rId41" Type="http://schemas.openxmlformats.org/officeDocument/2006/relationships/oleObject" Target="../embeddings/oleObject42.bin"/><Relationship Id="rId54" Type="http://schemas.openxmlformats.org/officeDocument/2006/relationships/oleObject" Target="../embeddings/oleObject50.bin"/><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24.bin"/><Relationship Id="rId24" Type="http://schemas.openxmlformats.org/officeDocument/2006/relationships/oleObject" Target="../embeddings/oleObject31.bin"/><Relationship Id="rId32" Type="http://schemas.openxmlformats.org/officeDocument/2006/relationships/oleObject" Target="../embeddings/oleObject36.bin"/><Relationship Id="rId37" Type="http://schemas.openxmlformats.org/officeDocument/2006/relationships/oleObject" Target="../embeddings/oleObject40.bin"/><Relationship Id="rId40" Type="http://schemas.openxmlformats.org/officeDocument/2006/relationships/image" Target="../media/image31.wmf"/><Relationship Id="rId45" Type="http://schemas.openxmlformats.org/officeDocument/2006/relationships/oleObject" Target="../embeddings/oleObject45.bin"/><Relationship Id="rId53" Type="http://schemas.openxmlformats.org/officeDocument/2006/relationships/image" Target="../media/image35.wmf"/><Relationship Id="rId58" Type="http://schemas.openxmlformats.org/officeDocument/2006/relationships/oleObject" Target="../embeddings/oleObject52.bin"/><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28" Type="http://schemas.openxmlformats.org/officeDocument/2006/relationships/oleObject" Target="../embeddings/oleObject33.bin"/><Relationship Id="rId36" Type="http://schemas.openxmlformats.org/officeDocument/2006/relationships/oleObject" Target="../embeddings/oleObject39.bin"/><Relationship Id="rId49" Type="http://schemas.openxmlformats.org/officeDocument/2006/relationships/image" Target="../media/image33.wmf"/><Relationship Id="rId57" Type="http://schemas.openxmlformats.org/officeDocument/2006/relationships/image" Target="../media/image37.wmf"/><Relationship Id="rId10" Type="http://schemas.openxmlformats.org/officeDocument/2006/relationships/image" Target="../media/image23.wmf"/><Relationship Id="rId19" Type="http://schemas.openxmlformats.org/officeDocument/2006/relationships/oleObject" Target="../embeddings/oleObject28.bin"/><Relationship Id="rId31" Type="http://schemas.openxmlformats.org/officeDocument/2006/relationships/oleObject" Target="../embeddings/oleObject35.bin"/><Relationship Id="rId44" Type="http://schemas.openxmlformats.org/officeDocument/2006/relationships/oleObject" Target="../embeddings/oleObject44.bin"/><Relationship Id="rId52" Type="http://schemas.openxmlformats.org/officeDocument/2006/relationships/oleObject" Target="../embeddings/oleObject49.bin"/><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4.wmf"/><Relationship Id="rId22" Type="http://schemas.openxmlformats.org/officeDocument/2006/relationships/image" Target="../media/image11.wmf"/><Relationship Id="rId27" Type="http://schemas.openxmlformats.org/officeDocument/2006/relationships/image" Target="../media/image13.wmf"/><Relationship Id="rId30" Type="http://schemas.openxmlformats.org/officeDocument/2006/relationships/oleObject" Target="../embeddings/oleObject34.bin"/><Relationship Id="rId35" Type="http://schemas.openxmlformats.org/officeDocument/2006/relationships/oleObject" Target="../embeddings/oleObject38.bin"/><Relationship Id="rId43" Type="http://schemas.openxmlformats.org/officeDocument/2006/relationships/image" Target="../media/image32.wmf"/><Relationship Id="rId48" Type="http://schemas.openxmlformats.org/officeDocument/2006/relationships/oleObject" Target="../embeddings/oleObject47.bin"/><Relationship Id="rId56" Type="http://schemas.openxmlformats.org/officeDocument/2006/relationships/oleObject" Target="../embeddings/oleObject51.bin"/><Relationship Id="rId8" Type="http://schemas.openxmlformats.org/officeDocument/2006/relationships/image" Target="../media/image22.wmf"/><Relationship Id="rId51" Type="http://schemas.openxmlformats.org/officeDocument/2006/relationships/image" Target="../media/image34.wmf"/><Relationship Id="rId3" Type="http://schemas.openxmlformats.org/officeDocument/2006/relationships/oleObject" Target="../embeddings/oleObject2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Distance-Rate-Time, Interest, Average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Application: Solving Distance-Rate-Time Problems</a:t>
            </a:r>
            <a:r>
              <a:rPr lang="en-US" sz="3200" dirty="0">
                <a:solidFill>
                  <a:schemeClr val="accent1"/>
                </a:solidFill>
              </a:rPr>
              <a:t> (cont.)</a:t>
            </a:r>
          </a:p>
        </p:txBody>
      </p:sp>
      <p:sp>
        <p:nvSpPr>
          <p:cNvPr id="9219" name="Rectangle 3"/>
          <p:cNvSpPr>
            <a:spLocks noGrp="1"/>
          </p:cNvSpPr>
          <p:nvPr>
            <p:ph idx="1"/>
          </p:nvPr>
        </p:nvSpPr>
        <p:spPr>
          <a:xfrm>
            <a:off x="457200" y="1280160"/>
            <a:ext cx="8229600" cy="4702313"/>
          </a:xfrm>
          <a:prstGeom prst="rect">
            <a:avLst/>
          </a:prstGeom>
          <a:noFill/>
          <a:ln w="28575">
            <a:noFill/>
          </a:ln>
        </p:spPr>
        <p:txBody>
          <a:bodyPr>
            <a:spAutoFit/>
          </a:bodyPr>
          <a:lstStyle/>
          <a:p>
            <a:pPr algn="just">
              <a:lnSpc>
                <a:spcPct val="145000"/>
              </a:lnSpc>
            </a:pPr>
            <a:r>
              <a:rPr lang="en-US" dirty="0">
                <a:solidFill>
                  <a:schemeClr val="tx1"/>
                </a:solidFill>
              </a:rPr>
              <a:t>The first part took </a:t>
            </a:r>
          </a:p>
          <a:p>
            <a:pPr algn="just">
              <a:lnSpc>
                <a:spcPct val="170000"/>
              </a:lnSpc>
            </a:pPr>
            <a:r>
              <a:rPr lang="en-US" dirty="0">
                <a:solidFill>
                  <a:schemeClr val="tx1"/>
                </a:solidFill>
              </a:rPr>
              <a:t>The second part took </a:t>
            </a:r>
            <a:endParaRPr lang="en-US" b="1" i="0" dirty="0">
              <a:solidFill>
                <a:schemeClr val="tx1"/>
              </a:solidFill>
            </a:endParaRPr>
          </a:p>
          <a:p>
            <a:pPr algn="just">
              <a:spcBef>
                <a:spcPts val="1872"/>
              </a:spcBef>
              <a:buFont typeface="Courier New" pitchFamily="49" charset="0"/>
              <a:buNone/>
            </a:pPr>
            <a:r>
              <a:rPr lang="en-US" b="1" i="0" dirty="0">
                <a:solidFill>
                  <a:schemeClr val="tx1"/>
                </a:solidFill>
              </a:rPr>
              <a:t>Check</a:t>
            </a: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algn="just">
              <a:lnSpc>
                <a:spcPct val="75000"/>
              </a:lnSpc>
              <a:buFont typeface="Courier New" pitchFamily="49" charset="0"/>
              <a:buNone/>
            </a:pPr>
            <a:r>
              <a:rPr lang="en-US" i="0" dirty="0">
                <a:solidFill>
                  <a:srgbClr val="FF0000"/>
                </a:solidFill>
              </a:rPr>
              <a:t>105</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00"/>
                </a:solidFill>
              </a:rPr>
              <a:t>198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00"/>
                </a:solidFill>
              </a:rPr>
              <a:t>303 miles </a:t>
            </a:r>
            <a:r>
              <a:rPr lang="en-US" i="0" dirty="0">
                <a:solidFill>
                  <a:schemeClr val="tx1"/>
                </a:solidFill>
              </a:rPr>
              <a:t>in total </a:t>
            </a:r>
            <a:r>
              <a:rPr lang="en-US" dirty="0">
                <a:solidFill>
                  <a:schemeClr val="tx1"/>
                </a:solidFill>
              </a:rPr>
              <a:t> </a:t>
            </a:r>
            <a:endParaRPr lang="en-US" i="0" dirty="0">
              <a:solidFill>
                <a:schemeClr val="tx1"/>
              </a:solidFill>
            </a:endParaRPr>
          </a:p>
        </p:txBody>
      </p:sp>
      <p:graphicFrame>
        <p:nvGraphicFramePr>
          <p:cNvPr id="9221" name="Object 5"/>
          <p:cNvGraphicFramePr>
            <a:graphicFrameLocks noChangeAspect="1"/>
          </p:cNvGraphicFramePr>
          <p:nvPr>
            <p:extLst>
              <p:ext uri="{D42A27DB-BD31-4B8C-83A1-F6EECF244321}">
                <p14:modId xmlns:p14="http://schemas.microsoft.com/office/powerpoint/2010/main" val="3241144784"/>
              </p:ext>
            </p:extLst>
          </p:nvPr>
        </p:nvGraphicFramePr>
        <p:xfrm>
          <a:off x="3276600" y="1295400"/>
          <a:ext cx="1905000" cy="838200"/>
        </p:xfrm>
        <a:graphic>
          <a:graphicData uri="http://schemas.openxmlformats.org/presentationml/2006/ole">
            <mc:AlternateContent xmlns:mc="http://schemas.openxmlformats.org/markup-compatibility/2006">
              <mc:Choice xmlns:v="urn:schemas-microsoft-com:vml" Requires="v">
                <p:oleObj spid="_x0000_s29362" name="Equation" r:id="rId3" imgW="1904862" imgH="837787" progId="Equation.DSMT4">
                  <p:embed/>
                </p:oleObj>
              </mc:Choice>
              <mc:Fallback>
                <p:oleObj name="Equation" r:id="rId3" imgW="1904862" imgH="837787" progId="Equation.DSMT4">
                  <p:embed/>
                  <p:pic>
                    <p:nvPicPr>
                      <p:cNvPr id="0" name="Picture 67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2954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841509617"/>
              </p:ext>
            </p:extLst>
          </p:nvPr>
        </p:nvGraphicFramePr>
        <p:xfrm>
          <a:off x="3721100" y="1993900"/>
          <a:ext cx="1993900" cy="901700"/>
        </p:xfrm>
        <a:graphic>
          <a:graphicData uri="http://schemas.openxmlformats.org/presentationml/2006/ole">
            <mc:AlternateContent xmlns:mc="http://schemas.openxmlformats.org/markup-compatibility/2006">
              <mc:Choice xmlns:v="urn:schemas-microsoft-com:vml" Requires="v">
                <p:oleObj spid="_x0000_s29363" name="Equation" r:id="rId5" imgW="1983960" imgH="886680" progId="Equation.DSMT4">
                  <p:embed/>
                </p:oleObj>
              </mc:Choice>
              <mc:Fallback>
                <p:oleObj name="Equation" r:id="rId5" imgW="1983960" imgH="886680" progId="Equation.DSMT4">
                  <p:embed/>
                  <p:pic>
                    <p:nvPicPr>
                      <p:cNvPr id="0" name="Picture 67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1100" y="1993900"/>
                        <a:ext cx="19939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2189286781"/>
              </p:ext>
            </p:extLst>
          </p:nvPr>
        </p:nvGraphicFramePr>
        <p:xfrm>
          <a:off x="530225" y="3498850"/>
          <a:ext cx="4783138" cy="850900"/>
        </p:xfrm>
        <a:graphic>
          <a:graphicData uri="http://schemas.openxmlformats.org/presentationml/2006/ole">
            <mc:AlternateContent xmlns:mc="http://schemas.openxmlformats.org/markup-compatibility/2006">
              <mc:Choice xmlns:v="urn:schemas-microsoft-com:vml" Requires="v">
                <p:oleObj spid="_x0000_s29364" name="Equation" r:id="rId7" imgW="4775040" imgH="838080" progId="Equation.DSMT4">
                  <p:embed/>
                </p:oleObj>
              </mc:Choice>
              <mc:Fallback>
                <p:oleObj name="Equation" r:id="rId7" imgW="4775040" imgH="838080" progId="Equation.DSMT4">
                  <p:embed/>
                  <p:pic>
                    <p:nvPicPr>
                      <p:cNvPr id="0" name="Picture 676"/>
                      <p:cNvPicPr>
                        <a:picLocks noChangeAspect="1" noChangeArrowheads="1"/>
                      </p:cNvPicPr>
                      <p:nvPr/>
                    </p:nvPicPr>
                    <p:blipFill>
                      <a:blip r:embed="rId8"/>
                      <a:srcRect/>
                      <a:stretch>
                        <a:fillRect/>
                      </a:stretch>
                    </p:blipFill>
                    <p:spPr bwMode="auto">
                      <a:xfrm>
                        <a:off x="530225" y="3498850"/>
                        <a:ext cx="4783138"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3149513957"/>
              </p:ext>
            </p:extLst>
          </p:nvPr>
        </p:nvGraphicFramePr>
        <p:xfrm>
          <a:off x="560388" y="4487863"/>
          <a:ext cx="5307012" cy="852487"/>
        </p:xfrm>
        <a:graphic>
          <a:graphicData uri="http://schemas.openxmlformats.org/presentationml/2006/ole">
            <mc:AlternateContent xmlns:mc="http://schemas.openxmlformats.org/markup-compatibility/2006">
              <mc:Choice xmlns:v="urn:schemas-microsoft-com:vml" Requires="v">
                <p:oleObj spid="_x0000_s29365" name="Equation" r:id="rId9" imgW="5295600" imgH="838080" progId="Equation.DSMT4">
                  <p:embed/>
                </p:oleObj>
              </mc:Choice>
              <mc:Fallback>
                <p:oleObj name="Equation" r:id="rId9" imgW="5295600" imgH="838080" progId="Equation.DSMT4">
                  <p:embed/>
                  <p:pic>
                    <p:nvPicPr>
                      <p:cNvPr id="0" name="Picture 677"/>
                      <p:cNvPicPr>
                        <a:picLocks noChangeAspect="1" noChangeArrowheads="1"/>
                      </p:cNvPicPr>
                      <p:nvPr/>
                    </p:nvPicPr>
                    <p:blipFill>
                      <a:blip r:embed="rId10"/>
                      <a:srcRect/>
                      <a:stretch>
                        <a:fillRect/>
                      </a:stretch>
                    </p:blipFill>
                    <p:spPr bwMode="auto">
                      <a:xfrm>
                        <a:off x="560388" y="4487863"/>
                        <a:ext cx="5307012" cy="852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103590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t>3:  Application: Solving </a:t>
            </a:r>
            <a:br>
              <a:rPr lang="en-US" dirty="0"/>
            </a:br>
            <a:r>
              <a:rPr lang="en-US" dirty="0"/>
              <a:t>Interest Problems</a:t>
            </a:r>
            <a:endParaRPr lang="en-US" sz="3200" dirty="0">
              <a:solidFill>
                <a:schemeClr val="accent1"/>
              </a:solidFill>
            </a:endParaRPr>
          </a:p>
        </p:txBody>
      </p:sp>
      <p:sp>
        <p:nvSpPr>
          <p:cNvPr id="10243" name="Rectangle 3"/>
          <p:cNvSpPr>
            <a:spLocks noGrp="1"/>
          </p:cNvSpPr>
          <p:nvPr>
            <p:ph idx="1"/>
          </p:nvPr>
        </p:nvSpPr>
        <p:spPr>
          <a:xfrm>
            <a:off x="457200" y="1280160"/>
            <a:ext cx="8229600" cy="2677656"/>
          </a:xfrm>
          <a:prstGeom prst="rect">
            <a:avLst/>
          </a:prstGeom>
        </p:spPr>
        <p:txBody>
          <a:bodyPr>
            <a:spAutoFit/>
          </a:bodyPr>
          <a:lstStyle/>
          <a:p>
            <a:pPr eaLnBrk="0" hangingPunct="0"/>
            <a:r>
              <a:rPr lang="en-US" dirty="0">
                <a:latin typeface="Calibri" pitchFamily="34" charset="0"/>
              </a:rPr>
              <a:t>Kara has had </a:t>
            </a:r>
            <a:r>
              <a:rPr lang="en-US" dirty="0">
                <a:solidFill>
                  <a:srgbClr val="0000FF"/>
                </a:solidFill>
                <a:latin typeface="Calibri" pitchFamily="34" charset="0"/>
              </a:rPr>
              <a:t>$40,000 </a:t>
            </a:r>
            <a:r>
              <a:rPr lang="en-US" dirty="0">
                <a:latin typeface="Calibri" pitchFamily="34" charset="0"/>
              </a:rPr>
              <a:t>invested for one year, some in a savings account which paid </a:t>
            </a:r>
            <a:r>
              <a:rPr lang="en-US" dirty="0">
                <a:solidFill>
                  <a:srgbClr val="0000FF"/>
                </a:solidFill>
                <a:latin typeface="Calibri" pitchFamily="34" charset="0"/>
              </a:rPr>
              <a:t>7%</a:t>
            </a:r>
            <a:r>
              <a:rPr lang="en-US" dirty="0">
                <a:latin typeface="Calibri" pitchFamily="34" charset="0"/>
              </a:rPr>
              <a:t> and the rest in a high-risk stock which yielded </a:t>
            </a:r>
            <a:r>
              <a:rPr lang="en-US" dirty="0">
                <a:solidFill>
                  <a:srgbClr val="0000FF"/>
                </a:solidFill>
                <a:latin typeface="Calibri" pitchFamily="34" charset="0"/>
              </a:rPr>
              <a:t>12%</a:t>
            </a:r>
            <a:r>
              <a:rPr lang="en-US" dirty="0">
                <a:latin typeface="Calibri" pitchFamily="34" charset="0"/>
              </a:rPr>
              <a:t> for the year.  If her interest income last year was </a:t>
            </a:r>
            <a:r>
              <a:rPr lang="en-US" dirty="0">
                <a:solidFill>
                  <a:srgbClr val="0000FF"/>
                </a:solidFill>
                <a:latin typeface="Calibri" pitchFamily="34" charset="0"/>
              </a:rPr>
              <a:t>$3550</a:t>
            </a:r>
            <a:r>
              <a:rPr lang="en-US" dirty="0">
                <a:latin typeface="Calibri" pitchFamily="34" charset="0"/>
              </a:rPr>
              <a:t>, how much did she have in the savings account and how much did she invest in the stock?</a:t>
            </a:r>
            <a:endParaRPr lang="en-US" dirty="0"/>
          </a:p>
        </p:txBody>
      </p:sp>
      <p:graphicFrame>
        <p:nvGraphicFramePr>
          <p:cNvPr id="10244"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3254" name="Equation" r:id="rId3" imgW="457862" imgH="792656" progId="Equation.DSMT4">
                  <p:embed/>
                </p:oleObj>
              </mc:Choice>
              <mc:Fallback>
                <p:oleObj name="Equation" r:id="rId3" imgW="457862" imgH="792656" progId="Equation.DSMT4">
                  <p:embed/>
                  <p:pic>
                    <p:nvPicPr>
                      <p:cNvPr id="0" name="Picture 1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t>3:  Application: Solving </a:t>
            </a:r>
            <a:br>
              <a:rPr lang="en-US" dirty="0"/>
            </a:br>
            <a:r>
              <a:rPr lang="en-US" dirty="0"/>
              <a:t>Interest Problems</a:t>
            </a:r>
            <a:r>
              <a:rPr lang="en-US" sz="3200" dirty="0">
                <a:solidFill>
                  <a:schemeClr val="accent1"/>
                </a:solidFill>
              </a:rPr>
              <a:t> (cont.)</a:t>
            </a:r>
          </a:p>
        </p:txBody>
      </p:sp>
      <p:sp>
        <p:nvSpPr>
          <p:cNvPr id="10243" name="Rectangle 3"/>
          <p:cNvSpPr>
            <a:spLocks noGrp="1"/>
          </p:cNvSpPr>
          <p:nvPr>
            <p:ph idx="1"/>
          </p:nvPr>
        </p:nvSpPr>
        <p:spPr>
          <a:xfrm>
            <a:off x="457200" y="1280160"/>
            <a:ext cx="8229600" cy="1557349"/>
          </a:xfrm>
          <a:prstGeom prst="rect">
            <a:avLst/>
          </a:prstGeom>
        </p:spPr>
        <p:txBody>
          <a:bodyPr>
            <a:spAutoFit/>
          </a:bodyPr>
          <a:lstStyle/>
          <a:p>
            <a:pPr marL="342900" indent="-342900" algn="just" eaLnBrk="0" hangingPunct="0"/>
            <a:r>
              <a:rPr lang="en-US" b="1" dirty="0"/>
              <a:t>Solution</a:t>
            </a:r>
            <a:endParaRPr lang="en-US" i="1" dirty="0">
              <a:latin typeface="Calibri" pitchFamily="34" charset="0"/>
            </a:endParaRPr>
          </a:p>
          <a:p>
            <a:pPr marL="342900" indent="-342900" algn="just" eaLnBrk="0" hangingPunct="0"/>
            <a:r>
              <a:rPr lang="en-US" dirty="0">
                <a:latin typeface="Calibri" pitchFamily="34" charset="0"/>
              </a:rPr>
              <a:t>Let </a:t>
            </a:r>
            <a:r>
              <a:rPr lang="en-US" i="1" dirty="0">
                <a:latin typeface="Calibri" pitchFamily="34" charset="0"/>
              </a:rPr>
              <a:t>x </a:t>
            </a:r>
            <a:r>
              <a:rPr lang="en-US" dirty="0">
                <a:latin typeface="Calibri" pitchFamily="34" charset="0"/>
              </a:rPr>
              <a:t>= amount invested at 7%</a:t>
            </a:r>
          </a:p>
          <a:p>
            <a:pPr marL="342900" indent="-342900" algn="just" eaLnBrk="0" hangingPunct="0"/>
            <a:r>
              <a:rPr lang="en-US" dirty="0">
                <a:latin typeface="Calibri" pitchFamily="34" charset="0"/>
              </a:rPr>
              <a:t>40,000 − </a:t>
            </a:r>
            <a:r>
              <a:rPr lang="en-US" i="1" dirty="0">
                <a:latin typeface="Calibri" pitchFamily="34" charset="0"/>
              </a:rPr>
              <a:t>x </a:t>
            </a:r>
            <a:r>
              <a:rPr lang="en-US" dirty="0">
                <a:latin typeface="Calibri" pitchFamily="34" charset="0"/>
              </a:rPr>
              <a:t>= amount invested at 12%</a:t>
            </a:r>
            <a:endParaRPr lang="en-US" dirty="0"/>
          </a:p>
        </p:txBody>
      </p:sp>
      <p:graphicFrame>
        <p:nvGraphicFramePr>
          <p:cNvPr id="3075" name="Object 6"/>
          <p:cNvGraphicFramePr>
            <a:graphicFrameLocks noChangeAspect="1"/>
          </p:cNvGraphicFramePr>
          <p:nvPr>
            <p:extLst>
              <p:ext uri="{D42A27DB-BD31-4B8C-83A1-F6EECF244321}">
                <p14:modId xmlns:p14="http://schemas.microsoft.com/office/powerpoint/2010/main" val="1627210881"/>
              </p:ext>
            </p:extLst>
          </p:nvPr>
        </p:nvGraphicFramePr>
        <p:xfrm>
          <a:off x="6019800" y="2398089"/>
          <a:ext cx="2667000" cy="1244600"/>
        </p:xfrm>
        <a:graphic>
          <a:graphicData uri="http://schemas.openxmlformats.org/presentationml/2006/ole">
            <mc:AlternateContent xmlns:mc="http://schemas.openxmlformats.org/markup-compatibility/2006">
              <mc:Choice xmlns:v="urn:schemas-microsoft-com:vml" Requires="v">
                <p:oleObj spid="_x0000_s22712" name="Equation" r:id="rId3" imgW="2666587" imgH="1244554" progId="Equation.DSMT4">
                  <p:embed/>
                </p:oleObj>
              </mc:Choice>
              <mc:Fallback>
                <p:oleObj name="Equation" r:id="rId3" imgW="2666587" imgH="1244554" progId="Equation.DSMT4">
                  <p:embed/>
                  <p:pic>
                    <p:nvPicPr>
                      <p:cNvPr id="0" name="Picture 1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2398089"/>
                        <a:ext cx="2667000" cy="1244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Group 5"/>
          <p:cNvGraphicFramePr>
            <a:graphicFrameLocks/>
          </p:cNvGraphicFramePr>
          <p:nvPr>
            <p:extLst>
              <p:ext uri="{D42A27DB-BD31-4B8C-83A1-F6EECF244321}">
                <p14:modId xmlns:p14="http://schemas.microsoft.com/office/powerpoint/2010/main" val="3458624286"/>
              </p:ext>
            </p:extLst>
          </p:nvPr>
        </p:nvGraphicFramePr>
        <p:xfrm>
          <a:off x="914400" y="4020492"/>
          <a:ext cx="7162799" cy="1463675"/>
        </p:xfrm>
        <a:graphic>
          <a:graphicData uri="http://schemas.openxmlformats.org/drawingml/2006/table">
            <a:tbl>
              <a:tblPr firstRow="1" bandRow="1">
                <a:tableStyleId>{5C22544A-7EE6-4342-B048-85BDC9FD1C3A}</a:tableStyleId>
              </a:tblPr>
              <a:tblGrid>
                <a:gridCol w="1941319">
                  <a:extLst>
                    <a:ext uri="{9D8B030D-6E8A-4147-A177-3AD203B41FA5}">
                      <a16:colId xmlns="" xmlns:a16="http://schemas.microsoft.com/office/drawing/2014/main" val="20000"/>
                    </a:ext>
                  </a:extLst>
                </a:gridCol>
                <a:gridCol w="1539667">
                  <a:extLst>
                    <a:ext uri="{9D8B030D-6E8A-4147-A177-3AD203B41FA5}">
                      <a16:colId xmlns="" xmlns:a16="http://schemas.microsoft.com/office/drawing/2014/main" val="20001"/>
                    </a:ext>
                  </a:extLst>
                </a:gridCol>
                <a:gridCol w="1472725">
                  <a:extLst>
                    <a:ext uri="{9D8B030D-6E8A-4147-A177-3AD203B41FA5}">
                      <a16:colId xmlns="" xmlns:a16="http://schemas.microsoft.com/office/drawing/2014/main" val="20002"/>
                    </a:ext>
                  </a:extLst>
                </a:gridCol>
                <a:gridCol w="2209088">
                  <a:extLst>
                    <a:ext uri="{9D8B030D-6E8A-4147-A177-3AD203B41FA5}">
                      <a16:colId xmlns="" xmlns:a16="http://schemas.microsoft.com/office/drawing/2014/main" val="20003"/>
                    </a:ext>
                  </a:extLst>
                </a:gridCol>
              </a:tblGrid>
              <a:tr h="507005">
                <a:tc gridSpan="4">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                                    Principal      </a:t>
                      </a:r>
                      <a:r>
                        <a:rPr lang="en-US" sz="1800" b="1" i="0" u="none" strike="noStrike" kern="1200" baseline="0" dirty="0">
                          <a:solidFill>
                            <a:schemeClr val="lt1"/>
                          </a:solidFill>
                          <a:latin typeface="+mn-lt"/>
                          <a:ea typeface="+mn-ea"/>
                          <a:cs typeface="+mn-cs"/>
                        </a:rPr>
                        <a:t>x</a:t>
                      </a:r>
                      <a:r>
                        <a:rPr kumimoji="0" lang="en-US" sz="2000" u="none" strike="noStrike" cap="none" normalizeH="0" baseline="0" dirty="0">
                          <a:ln>
                            <a:noFill/>
                          </a:ln>
                          <a:effectLst/>
                        </a:rPr>
                        <a:t>       Rate         =     Interest</a:t>
                      </a:r>
                      <a:endParaRPr kumimoji="0" lang="en-US" sz="2000" b="1" i="0" u="none" strike="noStrike" cap="none" normalizeH="0" baseline="0" dirty="0">
                        <a:ln>
                          <a:noFill/>
                        </a:ln>
                        <a:solidFill>
                          <a:srgbClr val="10253F"/>
                        </a:solidFill>
                        <a:effectLst/>
                        <a:latin typeface="Calibri" pitchFamily="34" charset="0"/>
                      </a:endParaRPr>
                    </a:p>
                  </a:txBody>
                  <a:tcPr marL="92295" marR="92295" horzOverflow="overflow"/>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449665">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Savings Account</a:t>
                      </a:r>
                      <a:endParaRPr kumimoji="0" lang="en-US" sz="2000" b="0" i="0" u="none" strike="noStrike" cap="none" normalizeH="0" baseline="0" dirty="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0.07</a:t>
                      </a:r>
                      <a:endParaRPr kumimoji="0" lang="en-US" sz="2000" b="0" i="0" u="none" strike="noStrike" cap="none" normalizeH="0" baseline="0" dirty="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0.07(</a:t>
                      </a:r>
                      <a:r>
                        <a:rPr kumimoji="0" lang="en-US" sz="2000" i="1" u="none" strike="noStrike" cap="none" normalizeH="0" baseline="0" dirty="0">
                          <a:ln>
                            <a:noFill/>
                          </a:ln>
                          <a:solidFill>
                            <a:srgbClr val="000000"/>
                          </a:solidFill>
                          <a:effectLst/>
                        </a:rPr>
                        <a:t>x</a:t>
                      </a:r>
                      <a:r>
                        <a:rPr kumimoji="0" lang="en-US" sz="2000" u="none" strike="noStrike" cap="none" normalizeH="0" baseline="0" dirty="0">
                          <a:ln>
                            <a:noFill/>
                          </a:ln>
                          <a:solidFill>
                            <a:srgbClr val="000000"/>
                          </a:solidFill>
                          <a:effectLst/>
                        </a:rPr>
                        <a:t>)</a:t>
                      </a:r>
                      <a:endParaRPr kumimoji="0" lang="en-US" sz="2000" b="0" i="0" u="none" strike="noStrike" cap="none" normalizeH="0" baseline="0" dirty="0">
                        <a:ln>
                          <a:noFill/>
                        </a:ln>
                        <a:solidFill>
                          <a:srgbClr val="000000"/>
                        </a:solidFill>
                        <a:effectLst/>
                        <a:latin typeface="Calibri" pitchFamily="34" charset="0"/>
                      </a:endParaRPr>
                    </a:p>
                  </a:txBody>
                  <a:tcPr marL="92295" marR="92295" anchor="ctr" horzOverflow="overflow"/>
                </a:tc>
                <a:extLst>
                  <a:ext uri="{0D108BD9-81ED-4DB2-BD59-A6C34878D82A}">
                    <a16:rowId xmlns="" xmlns:a16="http://schemas.microsoft.com/office/drawing/2014/main" val="10001"/>
                  </a:ext>
                </a:extLst>
              </a:tr>
              <a:tr h="507005">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Stock</a:t>
                      </a:r>
                      <a:endParaRPr kumimoji="0" lang="en-US" sz="2000" b="0" i="1" u="none" strike="noStrike" cap="none" normalizeH="0" baseline="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40,000 –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0.12</a:t>
                      </a:r>
                      <a:endParaRPr kumimoji="0" lang="en-US" sz="2000" b="0" i="1" u="none" strike="noStrike" cap="none" normalizeH="0" baseline="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0.12(40,000 – </a:t>
                      </a:r>
                      <a:r>
                        <a:rPr kumimoji="0" lang="en-US" sz="2000" i="1" u="none" strike="noStrike" cap="none" normalizeH="0" baseline="0" dirty="0">
                          <a:ln>
                            <a:noFill/>
                          </a:ln>
                          <a:solidFill>
                            <a:srgbClr val="000000"/>
                          </a:solidFill>
                          <a:effectLst/>
                        </a:rPr>
                        <a:t>x</a:t>
                      </a:r>
                      <a:r>
                        <a:rPr kumimoji="0" lang="en-US" sz="2000" u="none" strike="noStrike" cap="none" normalizeH="0" baseline="0" dirty="0">
                          <a:ln>
                            <a:noFill/>
                          </a:ln>
                          <a:solidFill>
                            <a:srgbClr val="000000"/>
                          </a:solidFill>
                          <a:effectLst/>
                        </a:rPr>
                        <a:t>)</a:t>
                      </a:r>
                      <a:endParaRPr kumimoji="0" lang="en-US" sz="2000" b="0" i="0" u="none" strike="noStrike" cap="none" normalizeH="0" baseline="0" dirty="0">
                        <a:ln>
                          <a:noFill/>
                        </a:ln>
                        <a:solidFill>
                          <a:srgbClr val="000000"/>
                        </a:solidFill>
                        <a:effectLst/>
                        <a:latin typeface="Calibri" pitchFamily="34" charset="0"/>
                      </a:endParaRPr>
                    </a:p>
                  </a:txBody>
                  <a:tcPr marL="92295" marR="92295" anchor="ctr" horzOverflow="overflow"/>
                </a:tc>
                <a:extLst>
                  <a:ext uri="{0D108BD9-81ED-4DB2-BD59-A6C34878D82A}">
                    <a16:rowId xmlns=""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36" name="Object 40"/>
          <p:cNvGraphicFramePr>
            <a:graphicFrameLocks noChangeAspect="1"/>
          </p:cNvGraphicFramePr>
          <p:nvPr>
            <p:extLst>
              <p:ext uri="{D42A27DB-BD31-4B8C-83A1-F6EECF244321}">
                <p14:modId xmlns:p14="http://schemas.microsoft.com/office/powerpoint/2010/main" val="2756059069"/>
              </p:ext>
            </p:extLst>
          </p:nvPr>
        </p:nvGraphicFramePr>
        <p:xfrm>
          <a:off x="2724150" y="4724400"/>
          <a:ext cx="1562100" cy="330200"/>
        </p:xfrm>
        <a:graphic>
          <a:graphicData uri="http://schemas.openxmlformats.org/presentationml/2006/ole">
            <mc:AlternateContent xmlns:mc="http://schemas.openxmlformats.org/markup-compatibility/2006">
              <mc:Choice xmlns:v="urn:schemas-microsoft-com:vml" Requires="v">
                <p:oleObj spid="_x0000_s55792" name="Equation" r:id="rId3" imgW="1562031" imgH="330154" progId="Equation.DSMT4">
                  <p:embed/>
                </p:oleObj>
              </mc:Choice>
              <mc:Fallback>
                <p:oleObj name="Equation" r:id="rId3" imgW="1562031" imgH="330154" progId="Equation.DSMT4">
                  <p:embed/>
                  <p:pic>
                    <p:nvPicPr>
                      <p:cNvPr id="0" name="Picture 36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4150" y="4724400"/>
                        <a:ext cx="1562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
        <p:nvSpPr>
          <p:cNvPr id="11266"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t>3:  Application: Solving </a:t>
            </a:r>
            <a:br>
              <a:rPr lang="en-US" dirty="0"/>
            </a:br>
            <a:r>
              <a:rPr lang="en-US" dirty="0"/>
              <a:t>Interest Problems</a:t>
            </a:r>
            <a:r>
              <a:rPr lang="en-US" sz="3200" dirty="0">
                <a:solidFill>
                  <a:schemeClr val="accent1"/>
                </a:solidFill>
              </a:rPr>
              <a:t> (cont.)</a:t>
            </a:r>
          </a:p>
        </p:txBody>
      </p:sp>
      <p:graphicFrame>
        <p:nvGraphicFramePr>
          <p:cNvPr id="4099" name="Object 25"/>
          <p:cNvGraphicFramePr>
            <a:graphicFrameLocks noChangeAspect="1"/>
          </p:cNvGraphicFramePr>
          <p:nvPr>
            <p:extLst>
              <p:ext uri="{D42A27DB-BD31-4B8C-83A1-F6EECF244321}">
                <p14:modId xmlns:p14="http://schemas.microsoft.com/office/powerpoint/2010/main" val="1102161216"/>
              </p:ext>
            </p:extLst>
          </p:nvPr>
        </p:nvGraphicFramePr>
        <p:xfrm>
          <a:off x="6597650" y="2673350"/>
          <a:ext cx="2247900" cy="1079500"/>
        </p:xfrm>
        <a:graphic>
          <a:graphicData uri="http://schemas.openxmlformats.org/presentationml/2006/ole">
            <mc:AlternateContent xmlns:mc="http://schemas.openxmlformats.org/markup-compatibility/2006">
              <mc:Choice xmlns:v="urn:schemas-microsoft-com:vml" Requires="v">
                <p:oleObj spid="_x0000_s55793" name="Equation" r:id="rId5" imgW="2239920" imgH="1069560" progId="Equation.DSMT4">
                  <p:embed/>
                </p:oleObj>
              </mc:Choice>
              <mc:Fallback>
                <p:oleObj name="Equation" r:id="rId5" imgW="2239920" imgH="1069560" progId="Equation.DSMT4">
                  <p:embed/>
                  <p:pic>
                    <p:nvPicPr>
                      <p:cNvPr id="0" name="Picture 3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7650" y="2673350"/>
                        <a:ext cx="2247900" cy="107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535913342"/>
              </p:ext>
            </p:extLst>
          </p:nvPr>
        </p:nvGraphicFramePr>
        <p:xfrm>
          <a:off x="6616700" y="4235450"/>
          <a:ext cx="2416175" cy="319088"/>
        </p:xfrm>
        <a:graphic>
          <a:graphicData uri="http://schemas.openxmlformats.org/presentationml/2006/ole">
            <mc:AlternateContent xmlns:mc="http://schemas.openxmlformats.org/markup-compatibility/2006">
              <mc:Choice xmlns:v="urn:schemas-microsoft-com:vml" Requires="v">
                <p:oleObj spid="_x0000_s55794" name="Equation" r:id="rId7" imgW="2400120" imgH="304560" progId="Equation.DSMT4">
                  <p:embed/>
                </p:oleObj>
              </mc:Choice>
              <mc:Fallback>
                <p:oleObj name="Equation" r:id="rId7" imgW="2400120" imgH="304560" progId="Equation.DSMT4">
                  <p:embed/>
                  <p:pic>
                    <p:nvPicPr>
                      <p:cNvPr id="0" name="Picture 370"/>
                      <p:cNvPicPr>
                        <a:picLocks noChangeAspect="1" noChangeArrowheads="1"/>
                      </p:cNvPicPr>
                      <p:nvPr/>
                    </p:nvPicPr>
                    <p:blipFill>
                      <a:blip r:embed="rId8"/>
                      <a:srcRect/>
                      <a:stretch>
                        <a:fillRect/>
                      </a:stretch>
                    </p:blipFill>
                    <p:spPr bwMode="auto">
                      <a:xfrm>
                        <a:off x="6616700" y="4235450"/>
                        <a:ext cx="2416175" cy="31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extLst>
              <p:ext uri="{D42A27DB-BD31-4B8C-83A1-F6EECF244321}">
                <p14:modId xmlns:p14="http://schemas.microsoft.com/office/powerpoint/2010/main" val="3108761035"/>
              </p:ext>
            </p:extLst>
          </p:nvPr>
        </p:nvGraphicFramePr>
        <p:xfrm>
          <a:off x="6619875" y="4743450"/>
          <a:ext cx="2524125" cy="317500"/>
        </p:xfrm>
        <a:graphic>
          <a:graphicData uri="http://schemas.openxmlformats.org/presentationml/2006/ole">
            <mc:AlternateContent xmlns:mc="http://schemas.openxmlformats.org/markup-compatibility/2006">
              <mc:Choice xmlns:v="urn:schemas-microsoft-com:vml" Requires="v">
                <p:oleObj spid="_x0000_s55795" name="Equation" r:id="rId9" imgW="2514600" imgH="304560" progId="Equation.DSMT4">
                  <p:embed/>
                </p:oleObj>
              </mc:Choice>
              <mc:Fallback>
                <p:oleObj name="Equation" r:id="rId9" imgW="2514600" imgH="304560" progId="Equation.DSMT4">
                  <p:embed/>
                  <p:pic>
                    <p:nvPicPr>
                      <p:cNvPr id="0" name="Picture 371"/>
                      <p:cNvPicPr>
                        <a:picLocks noChangeAspect="1" noChangeArrowheads="1"/>
                      </p:cNvPicPr>
                      <p:nvPr/>
                    </p:nvPicPr>
                    <p:blipFill>
                      <a:blip r:embed="rId10"/>
                      <a:srcRect/>
                      <a:stretch>
                        <a:fillRect/>
                      </a:stretch>
                    </p:blipFill>
                    <p:spPr bwMode="auto">
                      <a:xfrm>
                        <a:off x="6619875" y="4743450"/>
                        <a:ext cx="2524125"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extLst>
              <p:ext uri="{D42A27DB-BD31-4B8C-83A1-F6EECF244321}">
                <p14:modId xmlns:p14="http://schemas.microsoft.com/office/powerpoint/2010/main" val="813077997"/>
              </p:ext>
            </p:extLst>
          </p:nvPr>
        </p:nvGraphicFramePr>
        <p:xfrm>
          <a:off x="228600" y="1250950"/>
          <a:ext cx="1422400" cy="863600"/>
        </p:xfrm>
        <a:graphic>
          <a:graphicData uri="http://schemas.openxmlformats.org/presentationml/2006/ole">
            <mc:AlternateContent xmlns:mc="http://schemas.openxmlformats.org/markup-compatibility/2006">
              <mc:Choice xmlns:v="urn:schemas-microsoft-com:vml" Requires="v">
                <p:oleObj spid="_x0000_s55796" name="Equation" r:id="rId11" imgW="1407960" imgH="849960" progId="Equation.DSMT4">
                  <p:embed/>
                </p:oleObj>
              </mc:Choice>
              <mc:Fallback>
                <p:oleObj name="Equation" r:id="rId11" imgW="1407960" imgH="849960" progId="Equation.DSMT4">
                  <p:embed/>
                  <p:pic>
                    <p:nvPicPr>
                      <p:cNvPr id="0" name="Picture 37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 y="1250950"/>
                        <a:ext cx="14224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0" name="Object 14"/>
          <p:cNvGraphicFramePr>
            <a:graphicFrameLocks noChangeAspect="1"/>
          </p:cNvGraphicFramePr>
          <p:nvPr>
            <p:extLst>
              <p:ext uri="{D42A27DB-BD31-4B8C-83A1-F6EECF244321}">
                <p14:modId xmlns:p14="http://schemas.microsoft.com/office/powerpoint/2010/main" val="9583349"/>
              </p:ext>
            </p:extLst>
          </p:nvPr>
        </p:nvGraphicFramePr>
        <p:xfrm>
          <a:off x="1758950" y="1593850"/>
          <a:ext cx="165100" cy="177800"/>
        </p:xfrm>
        <a:graphic>
          <a:graphicData uri="http://schemas.openxmlformats.org/presentationml/2006/ole">
            <mc:AlternateContent xmlns:mc="http://schemas.openxmlformats.org/markup-compatibility/2006">
              <mc:Choice xmlns:v="urn:schemas-microsoft-com:vml" Requires="v">
                <p:oleObj spid="_x0000_s55797" name="Equation" r:id="rId13" imgW="164504" imgH="177708" progId="Equation.DSMT4">
                  <p:embed/>
                </p:oleObj>
              </mc:Choice>
              <mc:Fallback>
                <p:oleObj name="Equation" r:id="rId13" imgW="164504" imgH="177708" progId="Equation.DSMT4">
                  <p:embed/>
                  <p:pic>
                    <p:nvPicPr>
                      <p:cNvPr id="0" name="Picture 37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58950" y="1593850"/>
                        <a:ext cx="1651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1" name="Object 15"/>
          <p:cNvGraphicFramePr>
            <a:graphicFrameLocks noChangeAspect="1"/>
          </p:cNvGraphicFramePr>
          <p:nvPr>
            <p:extLst>
              <p:ext uri="{D42A27DB-BD31-4B8C-83A1-F6EECF244321}">
                <p14:modId xmlns:p14="http://schemas.microsoft.com/office/powerpoint/2010/main" val="1572911932"/>
              </p:ext>
            </p:extLst>
          </p:nvPr>
        </p:nvGraphicFramePr>
        <p:xfrm>
          <a:off x="2495550" y="1250950"/>
          <a:ext cx="1536700" cy="863600"/>
        </p:xfrm>
        <a:graphic>
          <a:graphicData uri="http://schemas.openxmlformats.org/presentationml/2006/ole">
            <mc:AlternateContent xmlns:mc="http://schemas.openxmlformats.org/markup-compatibility/2006">
              <mc:Choice xmlns:v="urn:schemas-microsoft-com:vml" Requires="v">
                <p:oleObj spid="_x0000_s55798" name="Equation" r:id="rId15" imgW="1526760" imgH="849960" progId="Equation.DSMT4">
                  <p:embed/>
                </p:oleObj>
              </mc:Choice>
              <mc:Fallback>
                <p:oleObj name="Equation" r:id="rId15" imgW="1526760" imgH="849960" progId="Equation.DSMT4">
                  <p:embed/>
                  <p:pic>
                    <p:nvPicPr>
                      <p:cNvPr id="0" name="Picture 37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95550" y="1250950"/>
                        <a:ext cx="15367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2" name="Object 16"/>
          <p:cNvGraphicFramePr>
            <a:graphicFrameLocks noChangeAspect="1"/>
          </p:cNvGraphicFramePr>
          <p:nvPr>
            <p:extLst>
              <p:ext uri="{D42A27DB-BD31-4B8C-83A1-F6EECF244321}">
                <p14:modId xmlns:p14="http://schemas.microsoft.com/office/powerpoint/2010/main" val="939543553"/>
              </p:ext>
            </p:extLst>
          </p:nvPr>
        </p:nvGraphicFramePr>
        <p:xfrm>
          <a:off x="4597400" y="1600200"/>
          <a:ext cx="165100" cy="165100"/>
        </p:xfrm>
        <a:graphic>
          <a:graphicData uri="http://schemas.openxmlformats.org/presentationml/2006/ole">
            <mc:AlternateContent xmlns:mc="http://schemas.openxmlformats.org/markup-compatibility/2006">
              <mc:Choice xmlns:v="urn:schemas-microsoft-com:vml" Requires="v">
                <p:oleObj spid="_x0000_s55799" name="Equation" r:id="rId17" imgW="164901" imgH="164901" progId="Equation.DSMT4">
                  <p:embed/>
                </p:oleObj>
              </mc:Choice>
              <mc:Fallback>
                <p:oleObj name="Equation" r:id="rId17" imgW="164901" imgH="164901" progId="Equation.DSMT4">
                  <p:embed/>
                  <p:pic>
                    <p:nvPicPr>
                      <p:cNvPr id="0" name="Picture 37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97400" y="1600200"/>
                        <a:ext cx="1651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3" name="Object 17"/>
          <p:cNvGraphicFramePr>
            <a:graphicFrameLocks noChangeAspect="1"/>
          </p:cNvGraphicFramePr>
          <p:nvPr>
            <p:extLst>
              <p:ext uri="{D42A27DB-BD31-4B8C-83A1-F6EECF244321}">
                <p14:modId xmlns:p14="http://schemas.microsoft.com/office/powerpoint/2010/main" val="912330200"/>
              </p:ext>
            </p:extLst>
          </p:nvPr>
        </p:nvGraphicFramePr>
        <p:xfrm>
          <a:off x="5060950" y="1250950"/>
          <a:ext cx="1371600" cy="863600"/>
        </p:xfrm>
        <a:graphic>
          <a:graphicData uri="http://schemas.openxmlformats.org/presentationml/2006/ole">
            <mc:AlternateContent xmlns:mc="http://schemas.openxmlformats.org/markup-compatibility/2006">
              <mc:Choice xmlns:v="urn:schemas-microsoft-com:vml" Requires="v">
                <p:oleObj spid="_x0000_s55800" name="Equation" r:id="rId19" imgW="1362240" imgH="849960" progId="Equation.DSMT4">
                  <p:embed/>
                </p:oleObj>
              </mc:Choice>
              <mc:Fallback>
                <p:oleObj name="Equation" r:id="rId19" imgW="1362240" imgH="849960" progId="Equation.DSMT4">
                  <p:embed/>
                  <p:pic>
                    <p:nvPicPr>
                      <p:cNvPr id="0" name="Picture 37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60950" y="1250950"/>
                        <a:ext cx="13716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4" name="Object 18"/>
          <p:cNvGraphicFramePr>
            <a:graphicFrameLocks noChangeAspect="1"/>
          </p:cNvGraphicFramePr>
          <p:nvPr>
            <p:extLst>
              <p:ext uri="{D42A27DB-BD31-4B8C-83A1-F6EECF244321}">
                <p14:modId xmlns:p14="http://schemas.microsoft.com/office/powerpoint/2010/main" val="3130530280"/>
              </p:ext>
            </p:extLst>
          </p:nvPr>
        </p:nvGraphicFramePr>
        <p:xfrm>
          <a:off x="387350" y="2095500"/>
          <a:ext cx="1104900" cy="469900"/>
        </p:xfrm>
        <a:graphic>
          <a:graphicData uri="http://schemas.openxmlformats.org/presentationml/2006/ole">
            <mc:AlternateContent xmlns:mc="http://schemas.openxmlformats.org/markup-compatibility/2006">
              <mc:Choice xmlns:v="urn:schemas-microsoft-com:vml" Requires="v">
                <p:oleObj spid="_x0000_s55801" name="Equation" r:id="rId21" imgW="1105222" imgH="469885" progId="Equation.DSMT4">
                  <p:embed/>
                </p:oleObj>
              </mc:Choice>
              <mc:Fallback>
                <p:oleObj name="Equation" r:id="rId21" imgW="1105222" imgH="469885" progId="Equation.DSMT4">
                  <p:embed/>
                  <p:pic>
                    <p:nvPicPr>
                      <p:cNvPr id="0" name="Picture 37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87350" y="2095500"/>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5" name="Object 19"/>
          <p:cNvGraphicFramePr>
            <a:graphicFrameLocks noChangeAspect="1"/>
          </p:cNvGraphicFramePr>
          <p:nvPr>
            <p:extLst>
              <p:ext uri="{D42A27DB-BD31-4B8C-83A1-F6EECF244321}">
                <p14:modId xmlns:p14="http://schemas.microsoft.com/office/powerpoint/2010/main" val="3502863377"/>
              </p:ext>
            </p:extLst>
          </p:nvPr>
        </p:nvGraphicFramePr>
        <p:xfrm>
          <a:off x="1733550" y="2216150"/>
          <a:ext cx="215900" cy="228600"/>
        </p:xfrm>
        <a:graphic>
          <a:graphicData uri="http://schemas.openxmlformats.org/presentationml/2006/ole">
            <mc:AlternateContent xmlns:mc="http://schemas.openxmlformats.org/markup-compatibility/2006">
              <mc:Choice xmlns:v="urn:schemas-microsoft-com:vml" Requires="v">
                <p:oleObj spid="_x0000_s55802" name="Equation" r:id="rId23" imgW="215801" imgH="228462" progId="Equation.DSMT4">
                  <p:embed/>
                </p:oleObj>
              </mc:Choice>
              <mc:Fallback>
                <p:oleObj name="Equation" r:id="rId23" imgW="215801" imgH="228462" progId="Equation.DSMT4">
                  <p:embed/>
                  <p:pic>
                    <p:nvPicPr>
                      <p:cNvPr id="0" name="Picture 378"/>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33550" y="221615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6" name="Object 20"/>
          <p:cNvGraphicFramePr>
            <a:graphicFrameLocks noChangeAspect="1"/>
          </p:cNvGraphicFramePr>
          <p:nvPr>
            <p:extLst>
              <p:ext uri="{D42A27DB-BD31-4B8C-83A1-F6EECF244321}">
                <p14:modId xmlns:p14="http://schemas.microsoft.com/office/powerpoint/2010/main" val="230772102"/>
              </p:ext>
            </p:extLst>
          </p:nvPr>
        </p:nvGraphicFramePr>
        <p:xfrm>
          <a:off x="1733550" y="2787650"/>
          <a:ext cx="215900" cy="228600"/>
        </p:xfrm>
        <a:graphic>
          <a:graphicData uri="http://schemas.openxmlformats.org/presentationml/2006/ole">
            <mc:AlternateContent xmlns:mc="http://schemas.openxmlformats.org/markup-compatibility/2006">
              <mc:Choice xmlns:v="urn:schemas-microsoft-com:vml" Requires="v">
                <p:oleObj spid="_x0000_s55803" name="Equation" r:id="rId25" imgW="215801" imgH="228462" progId="Equation.DSMT4">
                  <p:embed/>
                </p:oleObj>
              </mc:Choice>
              <mc:Fallback>
                <p:oleObj name="Equation" r:id="rId25" imgW="215801" imgH="228462" progId="Equation.DSMT4">
                  <p:embed/>
                  <p:pic>
                    <p:nvPicPr>
                      <p:cNvPr id="0" name="Picture 37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33550" y="278765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7" name="Object 21"/>
          <p:cNvGraphicFramePr>
            <a:graphicFrameLocks noChangeAspect="1"/>
          </p:cNvGraphicFramePr>
          <p:nvPr>
            <p:extLst>
              <p:ext uri="{D42A27DB-BD31-4B8C-83A1-F6EECF244321}">
                <p14:modId xmlns:p14="http://schemas.microsoft.com/office/powerpoint/2010/main" val="529624934"/>
              </p:ext>
            </p:extLst>
          </p:nvPr>
        </p:nvGraphicFramePr>
        <p:xfrm>
          <a:off x="1733550" y="3263900"/>
          <a:ext cx="215900" cy="228600"/>
        </p:xfrm>
        <a:graphic>
          <a:graphicData uri="http://schemas.openxmlformats.org/presentationml/2006/ole">
            <mc:AlternateContent xmlns:mc="http://schemas.openxmlformats.org/markup-compatibility/2006">
              <mc:Choice xmlns:v="urn:schemas-microsoft-com:vml" Requires="v">
                <p:oleObj spid="_x0000_s55804" name="Equation" r:id="rId26" imgW="215801" imgH="228462" progId="Equation.DSMT4">
                  <p:embed/>
                </p:oleObj>
              </mc:Choice>
              <mc:Fallback>
                <p:oleObj name="Equation" r:id="rId26" imgW="215801" imgH="228462" progId="Equation.DSMT4">
                  <p:embed/>
                  <p:pic>
                    <p:nvPicPr>
                      <p:cNvPr id="0" name="Picture 380"/>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33550" y="32639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8" name="Object 22"/>
          <p:cNvGraphicFramePr>
            <a:graphicFrameLocks noChangeAspect="1"/>
          </p:cNvGraphicFramePr>
          <p:nvPr>
            <p:extLst>
              <p:ext uri="{D42A27DB-BD31-4B8C-83A1-F6EECF244321}">
                <p14:modId xmlns:p14="http://schemas.microsoft.com/office/powerpoint/2010/main" val="1983161043"/>
              </p:ext>
            </p:extLst>
          </p:nvPr>
        </p:nvGraphicFramePr>
        <p:xfrm>
          <a:off x="2051050" y="2095500"/>
          <a:ext cx="2425700" cy="469900"/>
        </p:xfrm>
        <a:graphic>
          <a:graphicData uri="http://schemas.openxmlformats.org/presentationml/2006/ole">
            <mc:AlternateContent xmlns:mc="http://schemas.openxmlformats.org/markup-compatibility/2006">
              <mc:Choice xmlns:v="urn:schemas-microsoft-com:vml" Requires="v">
                <p:oleObj spid="_x0000_s55805" name="Equation" r:id="rId27" imgW="2425172" imgH="469601" progId="Equation.DSMT4">
                  <p:embed/>
                </p:oleObj>
              </mc:Choice>
              <mc:Fallback>
                <p:oleObj name="Equation" r:id="rId27" imgW="2425172" imgH="469601" progId="Equation.DSMT4">
                  <p:embed/>
                  <p:pic>
                    <p:nvPicPr>
                      <p:cNvPr id="0" name="Picture 38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51050" y="2095500"/>
                        <a:ext cx="242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9" name="Object 23"/>
          <p:cNvGraphicFramePr>
            <a:graphicFrameLocks noChangeAspect="1"/>
          </p:cNvGraphicFramePr>
          <p:nvPr>
            <p:extLst>
              <p:ext uri="{D42A27DB-BD31-4B8C-83A1-F6EECF244321}">
                <p14:modId xmlns:p14="http://schemas.microsoft.com/office/powerpoint/2010/main" val="340808421"/>
              </p:ext>
            </p:extLst>
          </p:nvPr>
        </p:nvGraphicFramePr>
        <p:xfrm>
          <a:off x="4578350" y="2228850"/>
          <a:ext cx="203200" cy="203200"/>
        </p:xfrm>
        <a:graphic>
          <a:graphicData uri="http://schemas.openxmlformats.org/presentationml/2006/ole">
            <mc:AlternateContent xmlns:mc="http://schemas.openxmlformats.org/markup-compatibility/2006">
              <mc:Choice xmlns:v="urn:schemas-microsoft-com:vml" Requires="v">
                <p:oleObj spid="_x0000_s55806" name="Equation" r:id="rId29" imgW="203017" imgH="203017" progId="Equation.DSMT4">
                  <p:embed/>
                </p:oleObj>
              </mc:Choice>
              <mc:Fallback>
                <p:oleObj name="Equation" r:id="rId29" imgW="203017" imgH="203017" progId="Equation.DSMT4">
                  <p:embed/>
                  <p:pic>
                    <p:nvPicPr>
                      <p:cNvPr id="0" name="Picture 38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22288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0" name="Object 24"/>
          <p:cNvGraphicFramePr>
            <a:graphicFrameLocks noChangeAspect="1"/>
          </p:cNvGraphicFramePr>
          <p:nvPr>
            <p:extLst>
              <p:ext uri="{D42A27DB-BD31-4B8C-83A1-F6EECF244321}">
                <p14:modId xmlns:p14="http://schemas.microsoft.com/office/powerpoint/2010/main" val="3355513128"/>
              </p:ext>
            </p:extLst>
          </p:nvPr>
        </p:nvGraphicFramePr>
        <p:xfrm>
          <a:off x="4578350" y="2800350"/>
          <a:ext cx="203200" cy="203200"/>
        </p:xfrm>
        <a:graphic>
          <a:graphicData uri="http://schemas.openxmlformats.org/presentationml/2006/ole">
            <mc:AlternateContent xmlns:mc="http://schemas.openxmlformats.org/markup-compatibility/2006">
              <mc:Choice xmlns:v="urn:schemas-microsoft-com:vml" Requires="v">
                <p:oleObj spid="_x0000_s55807" name="Equation" r:id="rId31" imgW="203017" imgH="203017" progId="Equation.DSMT4">
                  <p:embed/>
                </p:oleObj>
              </mc:Choice>
              <mc:Fallback>
                <p:oleObj name="Equation" r:id="rId31" imgW="203017" imgH="203017" progId="Equation.DSMT4">
                  <p:embed/>
                  <p:pic>
                    <p:nvPicPr>
                      <p:cNvPr id="0" name="Picture 383"/>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28003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1" name="Object 25"/>
          <p:cNvGraphicFramePr>
            <a:graphicFrameLocks noChangeAspect="1"/>
          </p:cNvGraphicFramePr>
          <p:nvPr>
            <p:extLst>
              <p:ext uri="{D42A27DB-BD31-4B8C-83A1-F6EECF244321}">
                <p14:modId xmlns:p14="http://schemas.microsoft.com/office/powerpoint/2010/main" val="1940078308"/>
              </p:ext>
            </p:extLst>
          </p:nvPr>
        </p:nvGraphicFramePr>
        <p:xfrm>
          <a:off x="4578350" y="3276600"/>
          <a:ext cx="203200" cy="203200"/>
        </p:xfrm>
        <a:graphic>
          <a:graphicData uri="http://schemas.openxmlformats.org/presentationml/2006/ole">
            <mc:AlternateContent xmlns:mc="http://schemas.openxmlformats.org/markup-compatibility/2006">
              <mc:Choice xmlns:v="urn:schemas-microsoft-com:vml" Requires="v">
                <p:oleObj spid="_x0000_s55808" name="Equation" r:id="rId32" imgW="203017" imgH="203017" progId="Equation.DSMT4">
                  <p:embed/>
                </p:oleObj>
              </mc:Choice>
              <mc:Fallback>
                <p:oleObj name="Equation" r:id="rId32" imgW="203017" imgH="203017" progId="Equation.DSMT4">
                  <p:embed/>
                  <p:pic>
                    <p:nvPicPr>
                      <p:cNvPr id="0" name="Picture 384"/>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32766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2" name="Object 26"/>
          <p:cNvGraphicFramePr>
            <a:graphicFrameLocks noChangeAspect="1"/>
          </p:cNvGraphicFramePr>
          <p:nvPr>
            <p:extLst>
              <p:ext uri="{D42A27DB-BD31-4B8C-83A1-F6EECF244321}">
                <p14:modId xmlns:p14="http://schemas.microsoft.com/office/powerpoint/2010/main" val="3753627953"/>
              </p:ext>
            </p:extLst>
          </p:nvPr>
        </p:nvGraphicFramePr>
        <p:xfrm>
          <a:off x="4578350" y="3740150"/>
          <a:ext cx="203200" cy="203200"/>
        </p:xfrm>
        <a:graphic>
          <a:graphicData uri="http://schemas.openxmlformats.org/presentationml/2006/ole">
            <mc:AlternateContent xmlns:mc="http://schemas.openxmlformats.org/markup-compatibility/2006">
              <mc:Choice xmlns:v="urn:schemas-microsoft-com:vml" Requires="v">
                <p:oleObj spid="_x0000_s55809" name="Equation" r:id="rId33" imgW="203017" imgH="203017" progId="Equation.DSMT4">
                  <p:embed/>
                </p:oleObj>
              </mc:Choice>
              <mc:Fallback>
                <p:oleObj name="Equation" r:id="rId33" imgW="203017" imgH="203017" progId="Equation.DSMT4">
                  <p:embed/>
                  <p:pic>
                    <p:nvPicPr>
                      <p:cNvPr id="0" name="Picture 38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37401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3" name="Object 27"/>
          <p:cNvGraphicFramePr>
            <a:graphicFrameLocks noChangeAspect="1"/>
          </p:cNvGraphicFramePr>
          <p:nvPr>
            <p:extLst>
              <p:ext uri="{D42A27DB-BD31-4B8C-83A1-F6EECF244321}">
                <p14:modId xmlns:p14="http://schemas.microsoft.com/office/powerpoint/2010/main" val="3381028109"/>
              </p:ext>
            </p:extLst>
          </p:nvPr>
        </p:nvGraphicFramePr>
        <p:xfrm>
          <a:off x="4578350" y="4254500"/>
          <a:ext cx="203200" cy="203200"/>
        </p:xfrm>
        <a:graphic>
          <a:graphicData uri="http://schemas.openxmlformats.org/presentationml/2006/ole">
            <mc:AlternateContent xmlns:mc="http://schemas.openxmlformats.org/markup-compatibility/2006">
              <mc:Choice xmlns:v="urn:schemas-microsoft-com:vml" Requires="v">
                <p:oleObj spid="_x0000_s55810" name="Equation" r:id="rId34" imgW="203017" imgH="203017" progId="Equation.DSMT4">
                  <p:embed/>
                </p:oleObj>
              </mc:Choice>
              <mc:Fallback>
                <p:oleObj name="Equation" r:id="rId34" imgW="203017" imgH="203017" progId="Equation.DSMT4">
                  <p:embed/>
                  <p:pic>
                    <p:nvPicPr>
                      <p:cNvPr id="0" name="Picture 38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42545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4" name="Object 28"/>
          <p:cNvGraphicFramePr>
            <a:graphicFrameLocks noChangeAspect="1"/>
          </p:cNvGraphicFramePr>
          <p:nvPr>
            <p:extLst>
              <p:ext uri="{D42A27DB-BD31-4B8C-83A1-F6EECF244321}">
                <p14:modId xmlns:p14="http://schemas.microsoft.com/office/powerpoint/2010/main" val="2141994892"/>
              </p:ext>
            </p:extLst>
          </p:nvPr>
        </p:nvGraphicFramePr>
        <p:xfrm>
          <a:off x="4578350" y="4787900"/>
          <a:ext cx="203200" cy="203200"/>
        </p:xfrm>
        <a:graphic>
          <a:graphicData uri="http://schemas.openxmlformats.org/presentationml/2006/ole">
            <mc:AlternateContent xmlns:mc="http://schemas.openxmlformats.org/markup-compatibility/2006">
              <mc:Choice xmlns:v="urn:schemas-microsoft-com:vml" Requires="v">
                <p:oleObj spid="_x0000_s55811" name="Equation" r:id="rId35" imgW="203017" imgH="203017" progId="Equation.DSMT4">
                  <p:embed/>
                </p:oleObj>
              </mc:Choice>
              <mc:Fallback>
                <p:oleObj name="Equation" r:id="rId35" imgW="203017" imgH="203017" progId="Equation.DSMT4">
                  <p:embed/>
                  <p:pic>
                    <p:nvPicPr>
                      <p:cNvPr id="0" name="Picture 38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478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5" name="Object 29"/>
          <p:cNvGraphicFramePr>
            <a:graphicFrameLocks noChangeAspect="1"/>
          </p:cNvGraphicFramePr>
          <p:nvPr>
            <p:extLst>
              <p:ext uri="{D42A27DB-BD31-4B8C-83A1-F6EECF244321}">
                <p14:modId xmlns:p14="http://schemas.microsoft.com/office/powerpoint/2010/main" val="2659924391"/>
              </p:ext>
            </p:extLst>
          </p:nvPr>
        </p:nvGraphicFramePr>
        <p:xfrm>
          <a:off x="5149850" y="2184400"/>
          <a:ext cx="736600" cy="292100"/>
        </p:xfrm>
        <a:graphic>
          <a:graphicData uri="http://schemas.openxmlformats.org/presentationml/2006/ole">
            <mc:AlternateContent xmlns:mc="http://schemas.openxmlformats.org/markup-compatibility/2006">
              <mc:Choice xmlns:v="urn:schemas-microsoft-com:vml" Requires="v">
                <p:oleObj spid="_x0000_s55812" name="Equation" r:id="rId36" imgW="736370" imgH="292123" progId="Equation.DSMT4">
                  <p:embed/>
                </p:oleObj>
              </mc:Choice>
              <mc:Fallback>
                <p:oleObj name="Equation" r:id="rId36" imgW="736370" imgH="292123" progId="Equation.DSMT4">
                  <p:embed/>
                  <p:pic>
                    <p:nvPicPr>
                      <p:cNvPr id="0" name="Picture 38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149850" y="21844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extLst>
              <p:ext uri="{D42A27DB-BD31-4B8C-83A1-F6EECF244321}">
                <p14:modId xmlns:p14="http://schemas.microsoft.com/office/powerpoint/2010/main" val="659453609"/>
              </p:ext>
            </p:extLst>
          </p:nvPr>
        </p:nvGraphicFramePr>
        <p:xfrm>
          <a:off x="742950" y="2762250"/>
          <a:ext cx="393700" cy="279400"/>
        </p:xfrm>
        <a:graphic>
          <a:graphicData uri="http://schemas.openxmlformats.org/presentationml/2006/ole">
            <mc:AlternateContent xmlns:mc="http://schemas.openxmlformats.org/markup-compatibility/2006">
              <mc:Choice xmlns:v="urn:schemas-microsoft-com:vml" Requires="v">
                <p:oleObj spid="_x0000_s55813" name="Equation" r:id="rId38" imgW="393539" imgH="279446" progId="Equation.DSMT4">
                  <p:embed/>
                </p:oleObj>
              </mc:Choice>
              <mc:Fallback>
                <p:oleObj name="Equation" r:id="rId38" imgW="393539" imgH="279446" progId="Equation.DSMT4">
                  <p:embed/>
                  <p:pic>
                    <p:nvPicPr>
                      <p:cNvPr id="0" name="Picture 38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742950" y="2762250"/>
                        <a:ext cx="393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extLst>
              <p:ext uri="{D42A27DB-BD31-4B8C-83A1-F6EECF244321}">
                <p14:modId xmlns:p14="http://schemas.microsoft.com/office/powerpoint/2010/main" val="1572718995"/>
              </p:ext>
            </p:extLst>
          </p:nvPr>
        </p:nvGraphicFramePr>
        <p:xfrm>
          <a:off x="742950" y="3238500"/>
          <a:ext cx="393700" cy="279400"/>
        </p:xfrm>
        <a:graphic>
          <a:graphicData uri="http://schemas.openxmlformats.org/presentationml/2006/ole">
            <mc:AlternateContent xmlns:mc="http://schemas.openxmlformats.org/markup-compatibility/2006">
              <mc:Choice xmlns:v="urn:schemas-microsoft-com:vml" Requires="v">
                <p:oleObj spid="_x0000_s55814" name="Equation" r:id="rId40" imgW="393539" imgH="279446" progId="Equation.DSMT4">
                  <p:embed/>
                </p:oleObj>
              </mc:Choice>
              <mc:Fallback>
                <p:oleObj name="Equation" r:id="rId40" imgW="393539" imgH="279446" progId="Equation.DSMT4">
                  <p:embed/>
                  <p:pic>
                    <p:nvPicPr>
                      <p:cNvPr id="0" name="Picture 390"/>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742950" y="3238500"/>
                        <a:ext cx="393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extLst>
              <p:ext uri="{D42A27DB-BD31-4B8C-83A1-F6EECF244321}">
                <p14:modId xmlns:p14="http://schemas.microsoft.com/office/powerpoint/2010/main" val="1034187469"/>
              </p:ext>
            </p:extLst>
          </p:nvPr>
        </p:nvGraphicFramePr>
        <p:xfrm>
          <a:off x="2190750" y="2667000"/>
          <a:ext cx="2146300" cy="469900"/>
        </p:xfrm>
        <a:graphic>
          <a:graphicData uri="http://schemas.openxmlformats.org/presentationml/2006/ole">
            <mc:AlternateContent xmlns:mc="http://schemas.openxmlformats.org/markup-compatibility/2006">
              <mc:Choice xmlns:v="urn:schemas-microsoft-com:vml" Requires="v">
                <p:oleObj spid="_x0000_s55815" name="Equation" r:id="rId41" imgW="2147020" imgH="469885" progId="Equation.DSMT4">
                  <p:embed/>
                </p:oleObj>
              </mc:Choice>
              <mc:Fallback>
                <p:oleObj name="Equation" r:id="rId41" imgW="2147020" imgH="469885" progId="Equation.DSMT4">
                  <p:embed/>
                  <p:pic>
                    <p:nvPicPr>
                      <p:cNvPr id="0" name="Picture 391"/>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2190750" y="26670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extLst>
              <p:ext uri="{D42A27DB-BD31-4B8C-83A1-F6EECF244321}">
                <p14:modId xmlns:p14="http://schemas.microsoft.com/office/powerpoint/2010/main" val="3545403288"/>
              </p:ext>
            </p:extLst>
          </p:nvPr>
        </p:nvGraphicFramePr>
        <p:xfrm>
          <a:off x="5143500" y="2736850"/>
          <a:ext cx="1206500" cy="330200"/>
        </p:xfrm>
        <a:graphic>
          <a:graphicData uri="http://schemas.openxmlformats.org/presentationml/2006/ole">
            <mc:AlternateContent xmlns:mc="http://schemas.openxmlformats.org/markup-compatibility/2006">
              <mc:Choice xmlns:v="urn:schemas-microsoft-com:vml" Requires="v">
                <p:oleObj spid="_x0000_s55816" name="Equation" r:id="rId43" imgW="1206523" imgH="330154" progId="Equation.DSMT4">
                  <p:embed/>
                </p:oleObj>
              </mc:Choice>
              <mc:Fallback>
                <p:oleObj name="Equation" r:id="rId43" imgW="1206523" imgH="330154" progId="Equation.DSMT4">
                  <p:embed/>
                  <p:pic>
                    <p:nvPicPr>
                      <p:cNvPr id="0" name="Picture 392"/>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143500" y="2736850"/>
                        <a:ext cx="1206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0" name="Object 34"/>
          <p:cNvGraphicFramePr>
            <a:graphicFrameLocks noChangeAspect="1"/>
          </p:cNvGraphicFramePr>
          <p:nvPr>
            <p:extLst>
              <p:ext uri="{D42A27DB-BD31-4B8C-83A1-F6EECF244321}">
                <p14:modId xmlns:p14="http://schemas.microsoft.com/office/powerpoint/2010/main" val="1748259031"/>
              </p:ext>
            </p:extLst>
          </p:nvPr>
        </p:nvGraphicFramePr>
        <p:xfrm>
          <a:off x="5143500" y="3213100"/>
          <a:ext cx="1206500" cy="330200"/>
        </p:xfrm>
        <a:graphic>
          <a:graphicData uri="http://schemas.openxmlformats.org/presentationml/2006/ole">
            <mc:AlternateContent xmlns:mc="http://schemas.openxmlformats.org/markup-compatibility/2006">
              <mc:Choice xmlns:v="urn:schemas-microsoft-com:vml" Requires="v">
                <p:oleObj spid="_x0000_s55817" name="Equation" r:id="rId45" imgW="1206523" imgH="330154" progId="Equation.DSMT4">
                  <p:embed/>
                </p:oleObj>
              </mc:Choice>
              <mc:Fallback>
                <p:oleObj name="Equation" r:id="rId45" imgW="1206523" imgH="330154" progId="Equation.DSMT4">
                  <p:embed/>
                  <p:pic>
                    <p:nvPicPr>
                      <p:cNvPr id="0" name="Picture 393"/>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143500" y="3213100"/>
                        <a:ext cx="1206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1" name="Object 35"/>
          <p:cNvGraphicFramePr>
            <a:graphicFrameLocks noChangeAspect="1"/>
          </p:cNvGraphicFramePr>
          <p:nvPr>
            <p:extLst>
              <p:ext uri="{D42A27DB-BD31-4B8C-83A1-F6EECF244321}">
                <p14:modId xmlns:p14="http://schemas.microsoft.com/office/powerpoint/2010/main" val="820742649"/>
              </p:ext>
            </p:extLst>
          </p:nvPr>
        </p:nvGraphicFramePr>
        <p:xfrm>
          <a:off x="2235200" y="3213100"/>
          <a:ext cx="2057400" cy="330200"/>
        </p:xfrm>
        <a:graphic>
          <a:graphicData uri="http://schemas.openxmlformats.org/presentationml/2006/ole">
            <mc:AlternateContent xmlns:mc="http://schemas.openxmlformats.org/markup-compatibility/2006">
              <mc:Choice xmlns:v="urn:schemas-microsoft-com:vml" Requires="v">
                <p:oleObj spid="_x0000_s55818" name="Equation" r:id="rId46" imgW="2056987" imgH="330154" progId="Equation.DSMT4">
                  <p:embed/>
                </p:oleObj>
              </mc:Choice>
              <mc:Fallback>
                <p:oleObj name="Equation" r:id="rId46" imgW="2056987" imgH="330154" progId="Equation.DSMT4">
                  <p:embed/>
                  <p:pic>
                    <p:nvPicPr>
                      <p:cNvPr id="0" name="Picture 394"/>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2235200" y="3213100"/>
                        <a:ext cx="2057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2" name="Object 36"/>
          <p:cNvGraphicFramePr>
            <a:graphicFrameLocks noChangeAspect="1"/>
          </p:cNvGraphicFramePr>
          <p:nvPr>
            <p:extLst>
              <p:ext uri="{D42A27DB-BD31-4B8C-83A1-F6EECF244321}">
                <p14:modId xmlns:p14="http://schemas.microsoft.com/office/powerpoint/2010/main" val="2433258658"/>
              </p:ext>
            </p:extLst>
          </p:nvPr>
        </p:nvGraphicFramePr>
        <p:xfrm>
          <a:off x="3702050" y="3702050"/>
          <a:ext cx="584200" cy="279400"/>
        </p:xfrm>
        <a:graphic>
          <a:graphicData uri="http://schemas.openxmlformats.org/presentationml/2006/ole">
            <mc:AlternateContent xmlns:mc="http://schemas.openxmlformats.org/markup-compatibility/2006">
              <mc:Choice xmlns:v="urn:schemas-microsoft-com:vml" Requires="v">
                <p:oleObj spid="_x0000_s55819" name="Equation" r:id="rId48" imgW="576000" imgH="264960" progId="Equation.DSMT4">
                  <p:embed/>
                </p:oleObj>
              </mc:Choice>
              <mc:Fallback>
                <p:oleObj name="Equation" r:id="rId48" imgW="576000" imgH="264960" progId="Equation.DSMT4">
                  <p:embed/>
                  <p:pic>
                    <p:nvPicPr>
                      <p:cNvPr id="0" name="Picture 395"/>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3702050" y="3702050"/>
                        <a:ext cx="584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3" name="Object 37"/>
          <p:cNvGraphicFramePr>
            <a:graphicFrameLocks noChangeAspect="1"/>
          </p:cNvGraphicFramePr>
          <p:nvPr>
            <p:extLst>
              <p:ext uri="{D42A27DB-BD31-4B8C-83A1-F6EECF244321}">
                <p14:modId xmlns:p14="http://schemas.microsoft.com/office/powerpoint/2010/main" val="3158700492"/>
              </p:ext>
            </p:extLst>
          </p:nvPr>
        </p:nvGraphicFramePr>
        <p:xfrm>
          <a:off x="5124450" y="3676650"/>
          <a:ext cx="1422400" cy="330200"/>
        </p:xfrm>
        <a:graphic>
          <a:graphicData uri="http://schemas.openxmlformats.org/presentationml/2006/ole">
            <mc:AlternateContent xmlns:mc="http://schemas.openxmlformats.org/markup-compatibility/2006">
              <mc:Choice xmlns:v="urn:schemas-microsoft-com:vml" Requires="v">
                <p:oleObj spid="_x0000_s55820" name="Equation" r:id="rId50" imgW="1422033" imgH="330154" progId="Equation.DSMT4">
                  <p:embed/>
                </p:oleObj>
              </mc:Choice>
              <mc:Fallback>
                <p:oleObj name="Equation" r:id="rId50" imgW="1422033" imgH="330154" progId="Equation.DSMT4">
                  <p:embed/>
                  <p:pic>
                    <p:nvPicPr>
                      <p:cNvPr id="0" name="Picture 396"/>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5124450" y="3676650"/>
                        <a:ext cx="1422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4" name="Object 38"/>
          <p:cNvGraphicFramePr>
            <a:graphicFrameLocks noChangeAspect="1"/>
          </p:cNvGraphicFramePr>
          <p:nvPr>
            <p:extLst>
              <p:ext uri="{D42A27DB-BD31-4B8C-83A1-F6EECF244321}">
                <p14:modId xmlns:p14="http://schemas.microsoft.com/office/powerpoint/2010/main" val="1571233582"/>
              </p:ext>
            </p:extLst>
          </p:nvPr>
        </p:nvGraphicFramePr>
        <p:xfrm>
          <a:off x="4070350" y="4241800"/>
          <a:ext cx="215900" cy="228600"/>
        </p:xfrm>
        <a:graphic>
          <a:graphicData uri="http://schemas.openxmlformats.org/presentationml/2006/ole">
            <mc:AlternateContent xmlns:mc="http://schemas.openxmlformats.org/markup-compatibility/2006">
              <mc:Choice xmlns:v="urn:schemas-microsoft-com:vml" Requires="v">
                <p:oleObj spid="_x0000_s55821" name="Equation" r:id="rId52" imgW="215801" imgH="228462" progId="Equation.DSMT4">
                  <p:embed/>
                </p:oleObj>
              </mc:Choice>
              <mc:Fallback>
                <p:oleObj name="Equation" r:id="rId52" imgW="215801" imgH="228462" progId="Equation.DSMT4">
                  <p:embed/>
                  <p:pic>
                    <p:nvPicPr>
                      <p:cNvPr id="0" name="Picture 397"/>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4070350" y="4241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5" name="Object 39"/>
          <p:cNvGraphicFramePr>
            <a:graphicFrameLocks noChangeAspect="1"/>
          </p:cNvGraphicFramePr>
          <p:nvPr>
            <p:extLst>
              <p:ext uri="{D42A27DB-BD31-4B8C-83A1-F6EECF244321}">
                <p14:modId xmlns:p14="http://schemas.microsoft.com/office/powerpoint/2010/main" val="3972993477"/>
              </p:ext>
            </p:extLst>
          </p:nvPr>
        </p:nvGraphicFramePr>
        <p:xfrm>
          <a:off x="5200650" y="4191000"/>
          <a:ext cx="1028700" cy="330200"/>
        </p:xfrm>
        <a:graphic>
          <a:graphicData uri="http://schemas.openxmlformats.org/presentationml/2006/ole">
            <mc:AlternateContent xmlns:mc="http://schemas.openxmlformats.org/markup-compatibility/2006">
              <mc:Choice xmlns:v="urn:schemas-microsoft-com:vml" Requires="v">
                <p:oleObj spid="_x0000_s55822" name="Equation" r:id="rId54" imgW="1028493" imgH="330154" progId="Equation.DSMT4">
                  <p:embed/>
                </p:oleObj>
              </mc:Choice>
              <mc:Fallback>
                <p:oleObj name="Equation" r:id="rId54" imgW="1028493" imgH="330154" progId="Equation.DSMT4">
                  <p:embed/>
                  <p:pic>
                    <p:nvPicPr>
                      <p:cNvPr id="0" name="Picture 398"/>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5200650" y="4191000"/>
                        <a:ext cx="1028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7" name="Object 41"/>
          <p:cNvGraphicFramePr>
            <a:graphicFrameLocks noChangeAspect="1"/>
          </p:cNvGraphicFramePr>
          <p:nvPr>
            <p:extLst>
              <p:ext uri="{D42A27DB-BD31-4B8C-83A1-F6EECF244321}">
                <p14:modId xmlns:p14="http://schemas.microsoft.com/office/powerpoint/2010/main" val="1470693062"/>
              </p:ext>
            </p:extLst>
          </p:nvPr>
        </p:nvGraphicFramePr>
        <p:xfrm>
          <a:off x="5200650" y="4724400"/>
          <a:ext cx="1016000" cy="330200"/>
        </p:xfrm>
        <a:graphic>
          <a:graphicData uri="http://schemas.openxmlformats.org/presentationml/2006/ole">
            <mc:AlternateContent xmlns:mc="http://schemas.openxmlformats.org/markup-compatibility/2006">
              <mc:Choice xmlns:v="urn:schemas-microsoft-com:vml" Requires="v">
                <p:oleObj spid="_x0000_s55823" name="Equation" r:id="rId56" imgW="1015816" imgH="330154" progId="Equation.DSMT4">
                  <p:embed/>
                </p:oleObj>
              </mc:Choice>
              <mc:Fallback>
                <p:oleObj name="Equation" r:id="rId56" imgW="1015816" imgH="330154" progId="Equation.DSMT4">
                  <p:embed/>
                  <p:pic>
                    <p:nvPicPr>
                      <p:cNvPr id="0" name="Picture 399"/>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5200650" y="4724400"/>
                        <a:ext cx="1016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1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1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2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12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1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09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2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11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3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12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1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13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12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13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134"/>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123"/>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413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10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4136"/>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4124"/>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137"/>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4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t>3:  Application: Solving </a:t>
            </a:r>
            <a:br>
              <a:rPr lang="en-US" dirty="0"/>
            </a:br>
            <a:r>
              <a:rPr lang="en-US" dirty="0"/>
              <a:t>Interest Problems</a:t>
            </a:r>
            <a:r>
              <a:rPr lang="en-US" sz="3200" dirty="0">
                <a:solidFill>
                  <a:schemeClr val="accent1"/>
                </a:solidFill>
              </a:rPr>
              <a:t> (cont.)</a:t>
            </a:r>
          </a:p>
        </p:txBody>
      </p:sp>
      <p:sp>
        <p:nvSpPr>
          <p:cNvPr id="5126" name="Rectangle 3"/>
          <p:cNvSpPr>
            <a:spLocks noGrp="1"/>
          </p:cNvSpPr>
          <p:nvPr>
            <p:ph idx="1"/>
          </p:nvPr>
        </p:nvSpPr>
        <p:spPr>
          <a:xfrm>
            <a:off x="457200" y="1280160"/>
            <a:ext cx="8229600" cy="2505301"/>
          </a:xfrm>
          <a:prstGeom prst="rect">
            <a:avLst/>
          </a:prstGeom>
          <a:noFill/>
          <a:ln w="28575">
            <a:noFill/>
          </a:ln>
        </p:spPr>
        <p:txBody>
          <a:bodyPr>
            <a:spAutoFit/>
          </a:bodyPr>
          <a:lstStyle/>
          <a:p>
            <a:r>
              <a:rPr lang="en-US" dirty="0">
                <a:solidFill>
                  <a:schemeClr val="tx1"/>
                </a:solidFill>
              </a:rPr>
              <a:t>Kara had </a:t>
            </a:r>
            <a:r>
              <a:rPr lang="en-US" dirty="0">
                <a:solidFill>
                  <a:srgbClr val="FF0000"/>
                </a:solidFill>
              </a:rPr>
              <a:t>$25,000 </a:t>
            </a:r>
            <a:r>
              <a:rPr lang="en-US" dirty="0">
                <a:solidFill>
                  <a:schemeClr val="tx1"/>
                </a:solidFill>
              </a:rPr>
              <a:t>in the savings account at </a:t>
            </a:r>
            <a:r>
              <a:rPr lang="en-US" dirty="0">
                <a:solidFill>
                  <a:srgbClr val="0000FF"/>
                </a:solidFill>
              </a:rPr>
              <a:t>7%</a:t>
            </a:r>
            <a:r>
              <a:rPr lang="en-US" dirty="0">
                <a:solidFill>
                  <a:schemeClr val="tx1"/>
                </a:solidFill>
              </a:rPr>
              <a:t> interest and </a:t>
            </a:r>
            <a:r>
              <a:rPr lang="en-US" dirty="0">
                <a:solidFill>
                  <a:srgbClr val="FF0000"/>
                </a:solidFill>
              </a:rPr>
              <a:t>$15,000 </a:t>
            </a:r>
            <a:r>
              <a:rPr lang="en-US" dirty="0">
                <a:solidFill>
                  <a:schemeClr val="tx1"/>
                </a:solidFill>
              </a:rPr>
              <a:t>in the </a:t>
            </a:r>
            <a:r>
              <a:rPr lang="en-US" dirty="0"/>
              <a:t>high-risk </a:t>
            </a:r>
            <a:r>
              <a:rPr lang="en-US" dirty="0">
                <a:solidFill>
                  <a:schemeClr val="tx1"/>
                </a:solidFill>
              </a:rPr>
              <a:t>stock at </a:t>
            </a:r>
            <a:r>
              <a:rPr lang="en-US" dirty="0">
                <a:solidFill>
                  <a:srgbClr val="0000FF"/>
                </a:solidFill>
              </a:rPr>
              <a:t>12%</a:t>
            </a:r>
            <a:r>
              <a:rPr lang="en-US" dirty="0">
                <a:solidFill>
                  <a:schemeClr val="tx1"/>
                </a:solidFill>
              </a:rPr>
              <a:t> interest. </a:t>
            </a:r>
          </a:p>
          <a:p>
            <a:pPr>
              <a:buFont typeface="Courier New" pitchFamily="49" charset="0"/>
              <a:buNone/>
            </a:pPr>
            <a:r>
              <a:rPr lang="en-US" b="1" i="0" dirty="0" smtClean="0">
                <a:solidFill>
                  <a:schemeClr val="tx1"/>
                </a:solidFill>
              </a:rPr>
              <a:t>Check</a:t>
            </a:r>
            <a:endParaRPr lang="en-US" b="1" i="0" dirty="0">
              <a:solidFill>
                <a:schemeClr val="tx1"/>
              </a:solidFill>
            </a:endParaRPr>
          </a:p>
          <a:p>
            <a:pPr>
              <a:buFont typeface="Courier New" pitchFamily="49" charset="0"/>
              <a:buNone/>
            </a:pPr>
            <a:r>
              <a:rPr lang="en-US" i="0" dirty="0">
                <a:solidFill>
                  <a:srgbClr val="FF0000"/>
                </a:solidFill>
              </a:rPr>
              <a:t>25,000</a:t>
            </a:r>
            <a:r>
              <a:rPr lang="en-US" i="0" dirty="0">
                <a:solidFill>
                  <a:schemeClr val="tx1"/>
                </a:solidFill>
              </a:rPr>
              <a:t>(</a:t>
            </a:r>
            <a:r>
              <a:rPr lang="en-US" i="0" dirty="0">
                <a:solidFill>
                  <a:srgbClr val="0000FF"/>
                </a:solidFill>
              </a:rPr>
              <a:t>0.07</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FF"/>
                </a:solidFill>
              </a:rPr>
              <a:t>1750</a:t>
            </a:r>
            <a:r>
              <a:rPr lang="en-US" i="0" dirty="0">
                <a:solidFill>
                  <a:schemeClr val="tx1"/>
                </a:solidFill>
              </a:rPr>
              <a:t> and </a:t>
            </a:r>
            <a:r>
              <a:rPr lang="en-US" i="0" dirty="0">
                <a:solidFill>
                  <a:srgbClr val="FF0000"/>
                </a:solidFill>
              </a:rPr>
              <a:t>15,000</a:t>
            </a:r>
            <a:r>
              <a:rPr lang="en-US" i="0" dirty="0">
                <a:solidFill>
                  <a:schemeClr val="tx1"/>
                </a:solidFill>
              </a:rPr>
              <a:t>(</a:t>
            </a:r>
            <a:r>
              <a:rPr lang="en-US" i="0" dirty="0">
                <a:solidFill>
                  <a:srgbClr val="0000FF"/>
                </a:solidFill>
              </a:rPr>
              <a:t>0.12</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FF"/>
                </a:solidFill>
              </a:rPr>
              <a:t>1800</a:t>
            </a:r>
          </a:p>
          <a:p>
            <a:pPr>
              <a:buFont typeface="Courier New" pitchFamily="49" charset="0"/>
              <a:buNone/>
            </a:pPr>
            <a:r>
              <a:rPr lang="en-US" i="0" dirty="0">
                <a:solidFill>
                  <a:schemeClr val="tx1"/>
                </a:solidFill>
              </a:rPr>
              <a:t>and </a:t>
            </a:r>
            <a:r>
              <a:rPr lang="en-US" i="0" dirty="0">
                <a:solidFill>
                  <a:srgbClr val="FF00FF"/>
                </a:solidFill>
              </a:rPr>
              <a:t>$1750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FF"/>
                </a:solidFill>
              </a:rPr>
              <a:t>$1800 </a:t>
            </a:r>
            <a:r>
              <a:rPr lang="en-US" i="0" dirty="0">
                <a:solidFill>
                  <a:schemeClr val="tx1"/>
                </a:solidFill>
                <a:latin typeface="Symbol" charset="2"/>
                <a:cs typeface="Symbol" charset="2"/>
              </a:rPr>
              <a:t>=</a:t>
            </a:r>
            <a:r>
              <a:rPr lang="en-US" i="0" dirty="0">
                <a:solidFill>
                  <a:schemeClr val="tx1"/>
                </a:solidFill>
              </a:rPr>
              <a:t> </a:t>
            </a:r>
            <a:r>
              <a:rPr lang="en-US" i="0" dirty="0">
                <a:solidFill>
                  <a:srgbClr val="002060"/>
                </a:solidFill>
              </a:rPr>
              <a:t>$3550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Application: Finding The Average </a:t>
            </a:r>
            <a:br>
              <a:rPr lang="en-US" dirty="0"/>
            </a:br>
            <a:r>
              <a:rPr lang="en-US" dirty="0"/>
              <a:t>(or Mean)</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Suppose that you have scores of </a:t>
            </a:r>
            <a:r>
              <a:rPr lang="en-US" i="0" dirty="0">
                <a:solidFill>
                  <a:srgbClr val="0000FF"/>
                </a:solidFill>
              </a:rPr>
              <a:t>85</a:t>
            </a:r>
            <a:r>
              <a:rPr lang="en-US" i="0" dirty="0">
                <a:solidFill>
                  <a:schemeClr val="tx1"/>
                </a:solidFill>
              </a:rPr>
              <a:t>, </a:t>
            </a:r>
            <a:r>
              <a:rPr lang="en-US" i="0" dirty="0">
                <a:solidFill>
                  <a:srgbClr val="0000FF"/>
                </a:solidFill>
              </a:rPr>
              <a:t>92</a:t>
            </a:r>
            <a:r>
              <a:rPr lang="en-US" i="0" dirty="0">
                <a:solidFill>
                  <a:schemeClr val="tx1"/>
                </a:solidFill>
              </a:rPr>
              <a:t>, </a:t>
            </a:r>
            <a:r>
              <a:rPr lang="en-US" i="0" dirty="0">
                <a:solidFill>
                  <a:srgbClr val="0000FF"/>
                </a:solidFill>
              </a:rPr>
              <a:t>82</a:t>
            </a:r>
            <a:r>
              <a:rPr lang="en-US" i="0" dirty="0">
                <a:solidFill>
                  <a:schemeClr val="tx1"/>
                </a:solidFill>
              </a:rPr>
              <a:t>, and </a:t>
            </a:r>
            <a:r>
              <a:rPr lang="en-US" i="0" dirty="0">
                <a:solidFill>
                  <a:srgbClr val="0000FF"/>
                </a:solidFill>
              </a:rPr>
              <a:t>88</a:t>
            </a:r>
            <a:r>
              <a:rPr lang="en-US" i="0" dirty="0">
                <a:solidFill>
                  <a:schemeClr val="tx1"/>
                </a:solidFill>
              </a:rPr>
              <a:t> on four exams in your English class. What score will you need on the fifth exam to have an average of </a:t>
            </a:r>
            <a:r>
              <a:rPr lang="en-US" i="0" dirty="0">
                <a:solidFill>
                  <a:srgbClr val="0000FF"/>
                </a:solidFill>
              </a:rPr>
              <a:t>90</a:t>
            </a:r>
            <a:r>
              <a:rPr lang="en-US" i="0" dirty="0">
                <a:solidFill>
                  <a:schemeClr val="tx1"/>
                </a:solidFill>
              </a:rPr>
              <a:t>?</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Let </a:t>
            </a:r>
            <a:r>
              <a:rPr lang="en-US" i="1" dirty="0">
                <a:solidFill>
                  <a:schemeClr val="tx1"/>
                </a:solidFill>
              </a:rPr>
              <a:t>x</a:t>
            </a:r>
            <a:r>
              <a:rPr lang="en-US" dirty="0">
                <a:solidFill>
                  <a:schemeClr val="tx1"/>
                </a:solidFill>
              </a:rPr>
              <a:t> </a:t>
            </a:r>
            <a:r>
              <a:rPr lang="en-US" i="0" dirty="0">
                <a:solidFill>
                  <a:schemeClr val="tx1"/>
                </a:solidFill>
                <a:latin typeface="Symbol" charset="2"/>
                <a:cs typeface="Symbol" charset="2"/>
              </a:rPr>
              <a:t>=</a:t>
            </a:r>
            <a:r>
              <a:rPr lang="en-US" i="0" dirty="0">
                <a:solidFill>
                  <a:schemeClr val="tx1"/>
                </a:solidFill>
              </a:rPr>
              <a:t> your score on the fifth exam.  </a:t>
            </a:r>
          </a:p>
          <a:p>
            <a:pPr>
              <a:buFont typeface="Courier New" pitchFamily="49" charset="0"/>
              <a:buNone/>
            </a:pPr>
            <a:r>
              <a:rPr lang="en-US" i="0" dirty="0">
                <a:solidFill>
                  <a:schemeClr val="tx1"/>
                </a:solidFill>
              </a:rPr>
              <a:t>The sum of all the scores, including the unknown fifth exam, divided by </a:t>
            </a:r>
            <a:r>
              <a:rPr lang="en-US" i="0" dirty="0">
                <a:solidFill>
                  <a:srgbClr val="000099"/>
                </a:solidFill>
              </a:rPr>
              <a:t>5</a:t>
            </a:r>
            <a:r>
              <a:rPr lang="en-US" i="0" dirty="0">
                <a:solidFill>
                  <a:schemeClr val="tx1"/>
                </a:solidFill>
              </a:rPr>
              <a:t> must equal </a:t>
            </a:r>
            <a:r>
              <a:rPr lang="en-US" i="0" dirty="0">
                <a:solidFill>
                  <a:srgbClr val="0000FF"/>
                </a:solidFill>
              </a:rPr>
              <a:t>90</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4:  </a:t>
            </a:r>
            <a:r>
              <a:rPr lang="en-US" dirty="0"/>
              <a:t>Application: Finding The Average </a:t>
            </a:r>
            <a:br>
              <a:rPr lang="en-US" dirty="0"/>
            </a:br>
            <a:r>
              <a:rPr lang="en-US" dirty="0"/>
              <a:t>(or Mean)</a:t>
            </a:r>
            <a:r>
              <a:rPr lang="en-US" sz="3200" dirty="0">
                <a:solidFill>
                  <a:schemeClr val="accent1"/>
                </a:solidFill>
              </a:rPr>
              <a:t> (cont.)</a:t>
            </a:r>
          </a:p>
        </p:txBody>
      </p:sp>
      <p:sp>
        <p:nvSpPr>
          <p:cNvPr id="6148" name="Rectangle 3"/>
          <p:cNvSpPr>
            <a:spLocks noGrp="1"/>
          </p:cNvSpPr>
          <p:nvPr>
            <p:ph idx="1"/>
          </p:nvPr>
        </p:nvSpPr>
        <p:spPr>
          <a:xfrm>
            <a:off x="457200" y="1280160"/>
            <a:ext cx="8229600" cy="4475071"/>
          </a:xfrm>
          <a:prstGeom prst="rect">
            <a:avLst/>
          </a:prstGeom>
          <a:noFill/>
        </p:spPr>
        <p:txBody>
          <a:bodyPr>
            <a:spAutoFit/>
          </a:bodyPr>
          <a:lstStyle/>
          <a:p>
            <a:pPr algn="just">
              <a:lnSpc>
                <a:spcPct val="90000"/>
              </a:lnSpc>
              <a:buFont typeface="Courier New" pitchFamily="49" charset="0"/>
              <a:buNone/>
            </a:pPr>
            <a:endParaRPr lang="en-US" i="0" dirty="0">
              <a:solidFill>
                <a:schemeClr val="tx1"/>
              </a:solidFill>
            </a:endParaRPr>
          </a:p>
          <a:p>
            <a:pPr algn="just">
              <a:lnSpc>
                <a:spcPct val="90000"/>
              </a:lnSpc>
              <a:buFont typeface="Courier New" pitchFamily="49" charset="0"/>
              <a:buNone/>
            </a:pPr>
            <a:endParaRPr lang="en-US" dirty="0">
              <a:solidFill>
                <a:schemeClr val="tx1"/>
              </a:solidFill>
            </a:endParaRPr>
          </a:p>
          <a:p>
            <a:pPr algn="just">
              <a:lnSpc>
                <a:spcPct val="90000"/>
              </a:lnSpc>
              <a:buFont typeface="Courier New" pitchFamily="49" charset="0"/>
              <a:buNone/>
            </a:pPr>
            <a:endParaRPr lang="en-US" i="0" dirty="0">
              <a:solidFill>
                <a:schemeClr val="tx1"/>
              </a:solidFill>
            </a:endParaRPr>
          </a:p>
          <a:p>
            <a:pPr algn="just">
              <a:lnSpc>
                <a:spcPct val="90000"/>
              </a:lnSpc>
              <a:buFont typeface="Courier New" pitchFamily="49" charset="0"/>
              <a:buNone/>
            </a:pPr>
            <a:endParaRPr lang="en-US" dirty="0">
              <a:solidFill>
                <a:schemeClr val="tx1"/>
              </a:solidFill>
            </a:endParaRPr>
          </a:p>
          <a:p>
            <a:pPr algn="just">
              <a:lnSpc>
                <a:spcPct val="90000"/>
              </a:lnSpc>
              <a:buFont typeface="Courier New" pitchFamily="49" charset="0"/>
              <a:buNone/>
            </a:pPr>
            <a:endParaRPr lang="en-US" i="0" dirty="0">
              <a:solidFill>
                <a:schemeClr val="tx1"/>
              </a:solidFill>
            </a:endParaRPr>
          </a:p>
          <a:p>
            <a:pPr algn="just">
              <a:lnSpc>
                <a:spcPct val="90000"/>
              </a:lnSpc>
              <a:buFont typeface="Courier New" pitchFamily="49" charset="0"/>
              <a:buNone/>
            </a:pPr>
            <a:endParaRPr lang="en-US" dirty="0">
              <a:solidFill>
                <a:schemeClr val="tx1"/>
              </a:solidFill>
            </a:endParaRPr>
          </a:p>
          <a:p>
            <a:pPr algn="just">
              <a:lnSpc>
                <a:spcPct val="90000"/>
              </a:lnSpc>
              <a:buFont typeface="Courier New" pitchFamily="49" charset="0"/>
              <a:buNone/>
            </a:pPr>
            <a:endParaRPr lang="en-US" sz="4000" i="0" dirty="0">
              <a:solidFill>
                <a:schemeClr val="tx1"/>
              </a:solidFill>
            </a:endParaRPr>
          </a:p>
          <a:p>
            <a:pPr>
              <a:lnSpc>
                <a:spcPct val="90000"/>
              </a:lnSpc>
              <a:buFont typeface="Courier New" pitchFamily="49" charset="0"/>
              <a:buNone/>
            </a:pPr>
            <a:r>
              <a:rPr lang="en-US" i="0" dirty="0">
                <a:solidFill>
                  <a:schemeClr val="tx1"/>
                </a:solidFill>
              </a:rPr>
              <a:t>Assuming that each exam is worth </a:t>
            </a:r>
            <a:r>
              <a:rPr lang="en-US" i="0" dirty="0">
                <a:solidFill>
                  <a:srgbClr val="FF0000"/>
                </a:solidFill>
              </a:rPr>
              <a:t>100 points</a:t>
            </a:r>
            <a:r>
              <a:rPr lang="en-US" i="0" dirty="0">
                <a:solidFill>
                  <a:schemeClr val="tx1"/>
                </a:solidFill>
              </a:rPr>
              <a:t>, you cannot attain an average of </a:t>
            </a:r>
            <a:r>
              <a:rPr lang="en-US" i="0" dirty="0">
                <a:solidFill>
                  <a:srgbClr val="0000FF"/>
                </a:solidFill>
              </a:rPr>
              <a:t>90</a:t>
            </a:r>
            <a:r>
              <a:rPr lang="en-US" i="0" dirty="0">
                <a:solidFill>
                  <a:schemeClr val="tx1"/>
                </a:solidFill>
              </a:rPr>
              <a:t> on the five exams.</a:t>
            </a:r>
            <a:endParaRPr lang="en-US" dirty="0">
              <a:solidFill>
                <a:schemeClr val="tx1"/>
              </a:solidFill>
            </a:endParaRPr>
          </a:p>
        </p:txBody>
      </p:sp>
      <p:graphicFrame>
        <p:nvGraphicFramePr>
          <p:cNvPr id="6147" name="Object 3"/>
          <p:cNvGraphicFramePr>
            <a:graphicFrameLocks noChangeAspect="1"/>
          </p:cNvGraphicFramePr>
          <p:nvPr>
            <p:extLst>
              <p:ext uri="{D42A27DB-BD31-4B8C-83A1-F6EECF244321}">
                <p14:modId xmlns:p14="http://schemas.microsoft.com/office/powerpoint/2010/main" val="2787283071"/>
              </p:ext>
            </p:extLst>
          </p:nvPr>
        </p:nvGraphicFramePr>
        <p:xfrm>
          <a:off x="1930400" y="1219200"/>
          <a:ext cx="3403600" cy="838200"/>
        </p:xfrm>
        <a:graphic>
          <a:graphicData uri="http://schemas.openxmlformats.org/presentationml/2006/ole">
            <mc:AlternateContent xmlns:mc="http://schemas.openxmlformats.org/markup-compatibility/2006">
              <mc:Choice xmlns:v="urn:schemas-microsoft-com:vml" Requires="v">
                <p:oleObj spid="_x0000_s7023" name="Equation" r:id="rId3" imgW="3403440" imgH="838080" progId="Equation.DSMT4">
                  <p:embed/>
                </p:oleObj>
              </mc:Choice>
              <mc:Fallback>
                <p:oleObj name="Equation" r:id="rId3" imgW="3403440" imgH="838080" progId="Equation.DSMT4">
                  <p:embed/>
                  <p:pic>
                    <p:nvPicPr>
                      <p:cNvPr id="0" name="Picture 859"/>
                      <p:cNvPicPr>
                        <a:picLocks noChangeAspect="1" noChangeArrowheads="1"/>
                      </p:cNvPicPr>
                      <p:nvPr/>
                    </p:nvPicPr>
                    <p:blipFill>
                      <a:blip r:embed="rId4"/>
                      <a:srcRect/>
                      <a:stretch>
                        <a:fillRect/>
                      </a:stretch>
                    </p:blipFill>
                    <p:spPr bwMode="auto">
                      <a:xfrm>
                        <a:off x="1930400" y="1219200"/>
                        <a:ext cx="340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3632200" y="1993900"/>
          <a:ext cx="1727200" cy="838200"/>
        </p:xfrm>
        <a:graphic>
          <a:graphicData uri="http://schemas.openxmlformats.org/presentationml/2006/ole">
            <mc:AlternateContent xmlns:mc="http://schemas.openxmlformats.org/markup-compatibility/2006">
              <mc:Choice xmlns:v="urn:schemas-microsoft-com:vml" Requires="v">
                <p:oleObj spid="_x0000_s7024" name="Equation" r:id="rId5" imgW="1727874" imgH="838292" progId="Equation.DSMT4">
                  <p:embed/>
                </p:oleObj>
              </mc:Choice>
              <mc:Fallback>
                <p:oleObj name="Equation" r:id="rId5" imgW="1727874" imgH="838292" progId="Equation.DSMT4">
                  <p:embed/>
                  <p:pic>
                    <p:nvPicPr>
                      <p:cNvPr id="0" name="Picture 8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2200" y="19939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302000" y="2971800"/>
          <a:ext cx="2387600" cy="838200"/>
        </p:xfrm>
        <a:graphic>
          <a:graphicData uri="http://schemas.openxmlformats.org/presentationml/2006/ole">
            <mc:AlternateContent xmlns:mc="http://schemas.openxmlformats.org/markup-compatibility/2006">
              <mc:Choice xmlns:v="urn:schemas-microsoft-com:vml" Requires="v">
                <p:oleObj spid="_x0000_s7025" name="Equation" r:id="rId7" imgW="2387141" imgH="837787" progId="Equation.DSMT4">
                  <p:embed/>
                </p:oleObj>
              </mc:Choice>
              <mc:Fallback>
                <p:oleObj name="Equation" r:id="rId7" imgW="2387141" imgH="837787" progId="Equation.DSMT4">
                  <p:embed/>
                  <p:pic>
                    <p:nvPicPr>
                      <p:cNvPr id="0" name="Picture 86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2000" y="2971800"/>
                        <a:ext cx="238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683000" y="3962400"/>
          <a:ext cx="1854200" cy="292100"/>
        </p:xfrm>
        <a:graphic>
          <a:graphicData uri="http://schemas.openxmlformats.org/presentationml/2006/ole">
            <mc:AlternateContent xmlns:mc="http://schemas.openxmlformats.org/markup-compatibility/2006">
              <mc:Choice xmlns:v="urn:schemas-microsoft-com:vml" Requires="v">
                <p:oleObj spid="_x0000_s7026" name="Equation" r:id="rId9" imgW="1853603" imgH="292123" progId="Equation.DSMT4">
                  <p:embed/>
                </p:oleObj>
              </mc:Choice>
              <mc:Fallback>
                <p:oleObj name="Equation" r:id="rId9" imgW="1853603" imgH="292123" progId="Equation.DSMT4">
                  <p:embed/>
                  <p:pic>
                    <p:nvPicPr>
                      <p:cNvPr id="0" name="Picture 86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83000" y="3962400"/>
                        <a:ext cx="185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508500" y="4394200"/>
          <a:ext cx="1016000" cy="292100"/>
        </p:xfrm>
        <a:graphic>
          <a:graphicData uri="http://schemas.openxmlformats.org/presentationml/2006/ole">
            <mc:AlternateContent xmlns:mc="http://schemas.openxmlformats.org/markup-compatibility/2006">
              <mc:Choice xmlns:v="urn:schemas-microsoft-com:vml" Requires="v">
                <p:oleObj spid="_x0000_s7027" name="Equation" r:id="rId11" imgW="1015816" imgH="292123" progId="Equation.DSMT4">
                  <p:embed/>
                </p:oleObj>
              </mc:Choice>
              <mc:Fallback>
                <p:oleObj name="Equation" r:id="rId11" imgW="1015816" imgH="292123" progId="Equation.DSMT4">
                  <p:embed/>
                  <p:pic>
                    <p:nvPicPr>
                      <p:cNvPr id="0" name="Picture 86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08500" y="43942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4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Application: Using Bar Graphs</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r>
              <a:rPr lang="en-US" dirty="0"/>
              <a:t>The bar graph shows the undergraduate enrollment at the main campuses at six Big Ten universities in 2016. Use the graph to find the following. (Note that the units on the graph are in thousands.)</a:t>
            </a:r>
            <a:r>
              <a:rPr lang="en-US" dirty="0">
                <a:solidFill>
                  <a:schemeClr val="tx1"/>
                </a:solidFill>
              </a:rPr>
              <a:t> </a:t>
            </a:r>
          </a:p>
          <a:p>
            <a:pPr>
              <a:buFont typeface="Courier New" pitchFamily="49" charset="0"/>
              <a:buNone/>
            </a:pPr>
            <a:endParaRPr lang="en-US" i="0" dirty="0">
              <a:solidFill>
                <a:schemeClr val="tx1"/>
              </a:solidFill>
            </a:endParaRPr>
          </a:p>
        </p:txBody>
      </p:sp>
      <p:pic>
        <p:nvPicPr>
          <p:cNvPr id="7372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47900" y="3124200"/>
            <a:ext cx="4648200" cy="2844913"/>
          </a:xfrm>
          <a:prstGeom prst="rect">
            <a:avLst/>
          </a:prstGeom>
          <a:noFill/>
          <a:ln w="9525">
            <a:noFill/>
            <a:miter lim="800000"/>
            <a:headEnd/>
            <a:tailEnd/>
          </a:ln>
        </p:spPr>
      </p:pic>
    </p:spTree>
    <p:extLst>
      <p:ext uri="{BB962C8B-B14F-4D97-AF65-F5344CB8AC3E}">
        <p14:creationId xmlns:p14="http://schemas.microsoft.com/office/powerpoint/2010/main" val="12752301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5:  </a:t>
            </a:r>
            <a:r>
              <a:rPr lang="en-US" dirty="0"/>
              <a:t>Application: Using Bar Graphs</a:t>
            </a:r>
            <a:r>
              <a:rPr lang="en-US" dirty="0">
                <a:solidFill>
                  <a:schemeClr val="accent1"/>
                </a:solidFill>
              </a:rPr>
              <a:t> </a:t>
            </a:r>
            <a:r>
              <a:rPr lang="en-US" sz="3200" dirty="0">
                <a:solidFill>
                  <a:schemeClr val="accent1"/>
                </a:solidFill>
              </a:rPr>
              <a:t>(cont.)</a:t>
            </a:r>
          </a:p>
        </p:txBody>
      </p:sp>
      <p:sp>
        <p:nvSpPr>
          <p:cNvPr id="6148" name="Rectangle 3"/>
          <p:cNvSpPr>
            <a:spLocks noGrp="1"/>
          </p:cNvSpPr>
          <p:nvPr>
            <p:ph idx="1"/>
          </p:nvPr>
        </p:nvSpPr>
        <p:spPr>
          <a:xfrm>
            <a:off x="457200" y="1280160"/>
            <a:ext cx="8229600" cy="4228850"/>
          </a:xfrm>
          <a:prstGeom prst="rect">
            <a:avLst/>
          </a:prstGeom>
          <a:noFill/>
        </p:spPr>
        <p:txBody>
          <a:bodyPr>
            <a:spAutoFit/>
          </a:bodyPr>
          <a:lstStyle/>
          <a:p>
            <a:pPr marL="514350" indent="-514350">
              <a:lnSpc>
                <a:spcPct val="90000"/>
              </a:lnSpc>
              <a:buAutoNum type="alphaLcPeriod"/>
            </a:pPr>
            <a:r>
              <a:rPr lang="en-US" dirty="0" smtClean="0"/>
              <a:t>Find </a:t>
            </a:r>
            <a:r>
              <a:rPr lang="en-US" dirty="0"/>
              <a:t>the average </a:t>
            </a:r>
            <a:r>
              <a:rPr lang="en-US" dirty="0" smtClean="0"/>
              <a:t/>
            </a:r>
            <a:br>
              <a:rPr lang="en-US" dirty="0" smtClean="0"/>
            </a:br>
            <a:r>
              <a:rPr lang="en-US" dirty="0" smtClean="0"/>
              <a:t>enrollment over the </a:t>
            </a:r>
            <a:br>
              <a:rPr lang="en-US" dirty="0" smtClean="0"/>
            </a:br>
            <a:r>
              <a:rPr lang="en-US" dirty="0" smtClean="0"/>
              <a:t>six </a:t>
            </a:r>
            <a:r>
              <a:rPr lang="en-US" dirty="0"/>
              <a:t>schools. (Round to </a:t>
            </a:r>
            <a:r>
              <a:rPr lang="en-US" dirty="0" smtClean="0"/>
              <a:t/>
            </a:r>
            <a:br>
              <a:rPr lang="en-US" dirty="0" smtClean="0"/>
            </a:br>
            <a:r>
              <a:rPr lang="en-US" dirty="0" smtClean="0"/>
              <a:t>the nearest </a:t>
            </a:r>
            <a:r>
              <a:rPr lang="en-US" dirty="0"/>
              <a:t>thousand.)</a:t>
            </a:r>
          </a:p>
          <a:p>
            <a:endParaRPr lang="en-US" b="1" dirty="0">
              <a:solidFill>
                <a:schemeClr val="tx1"/>
              </a:solidFill>
            </a:endParaRPr>
          </a:p>
          <a:p>
            <a:r>
              <a:rPr lang="en-US" b="1" dirty="0" smtClean="0">
                <a:solidFill>
                  <a:schemeClr val="tx1"/>
                </a:solidFill>
              </a:rPr>
              <a:t>Solution</a:t>
            </a:r>
            <a:endParaRPr lang="en-US" b="1" dirty="0">
              <a:solidFill>
                <a:schemeClr val="tx1"/>
              </a:solidFill>
            </a:endParaRPr>
          </a:p>
          <a:p>
            <a:pPr>
              <a:tabLst>
                <a:tab pos="450850" algn="l"/>
              </a:tabLst>
            </a:pPr>
            <a:r>
              <a:rPr lang="en-US" dirty="0"/>
              <a:t>a.	Find the sum: 40 </a:t>
            </a:r>
            <a:r>
              <a:rPr lang="en-US" dirty="0">
                <a:latin typeface="Symbol" charset="2"/>
                <a:cs typeface="Symbol" charset="2"/>
              </a:rPr>
              <a:t>+</a:t>
            </a:r>
            <a:r>
              <a:rPr lang="en-US" dirty="0"/>
              <a:t> 24 </a:t>
            </a:r>
            <a:r>
              <a:rPr lang="en-US" dirty="0">
                <a:latin typeface="Symbol" charset="2"/>
                <a:cs typeface="Symbol" charset="2"/>
              </a:rPr>
              <a:t>+</a:t>
            </a:r>
            <a:r>
              <a:rPr lang="en-US" dirty="0"/>
              <a:t> 29 </a:t>
            </a:r>
            <a:r>
              <a:rPr lang="en-US" dirty="0">
                <a:latin typeface="Symbol" charset="2"/>
                <a:cs typeface="Symbol" charset="2"/>
              </a:rPr>
              <a:t>+</a:t>
            </a:r>
            <a:r>
              <a:rPr lang="en-US" dirty="0"/>
              <a:t> 8 </a:t>
            </a:r>
            <a:r>
              <a:rPr lang="en-US" dirty="0">
                <a:latin typeface="Symbol" charset="2"/>
                <a:cs typeface="Symbol" charset="2"/>
              </a:rPr>
              <a:t>+</a:t>
            </a:r>
            <a:r>
              <a:rPr lang="en-US" dirty="0"/>
              <a:t> 46 </a:t>
            </a:r>
            <a:r>
              <a:rPr lang="en-US" dirty="0">
                <a:latin typeface="Symbol" charset="2"/>
                <a:cs typeface="Symbol" charset="2"/>
              </a:rPr>
              <a:t>+</a:t>
            </a:r>
            <a:r>
              <a:rPr lang="en-US" dirty="0"/>
              <a:t> 41 </a:t>
            </a:r>
            <a:r>
              <a:rPr lang="en-US" dirty="0">
                <a:latin typeface="Symbol" charset="2"/>
                <a:cs typeface="Symbol" charset="2"/>
              </a:rPr>
              <a:t>=</a:t>
            </a:r>
            <a:r>
              <a:rPr lang="en-US" dirty="0"/>
              <a:t> 188.</a:t>
            </a:r>
          </a:p>
          <a:p>
            <a:pPr>
              <a:tabLst>
                <a:tab pos="450850" algn="l"/>
              </a:tabLst>
            </a:pPr>
            <a:r>
              <a:rPr lang="nb-NO" dirty="0"/>
              <a:t>	Divide by 6: 188 ÷ 6 </a:t>
            </a:r>
            <a:r>
              <a:rPr lang="nb-NO" dirty="0" smtClean="0"/>
              <a:t>= </a:t>
            </a:r>
            <a:r>
              <a:rPr lang="nb-NO" dirty="0"/>
              <a:t>31.</a:t>
            </a:r>
          </a:p>
          <a:p>
            <a:pPr>
              <a:tabLst>
                <a:tab pos="450850" algn="l"/>
              </a:tabLst>
            </a:pPr>
            <a:r>
              <a:rPr lang="en-US" dirty="0"/>
              <a:t>	</a:t>
            </a:r>
            <a:r>
              <a:rPr lang="en-US" dirty="0" smtClean="0"/>
              <a:t>A</a:t>
            </a:r>
            <a:r>
              <a:rPr lang="en-US" dirty="0" smtClean="0"/>
              <a:t>verage </a:t>
            </a:r>
            <a:r>
              <a:rPr lang="en-US" dirty="0"/>
              <a:t>enrollment was </a:t>
            </a:r>
            <a:r>
              <a:rPr lang="en-US" dirty="0" smtClean="0"/>
              <a:t>approx. </a:t>
            </a:r>
            <a:r>
              <a:rPr lang="en-US" dirty="0" smtClean="0">
                <a:solidFill>
                  <a:srgbClr val="FF0000"/>
                </a:solidFill>
              </a:rPr>
              <a:t>31,000 students</a:t>
            </a:r>
            <a:r>
              <a:rPr lang="en-US" dirty="0"/>
              <a:t>.</a:t>
            </a:r>
            <a:endParaRPr lang="en-US" i="0" dirty="0">
              <a:solidFill>
                <a:schemeClr val="tx1"/>
              </a:solidFill>
            </a:endParaRPr>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572000" y="1143000"/>
            <a:ext cx="4114800" cy="2518447"/>
          </a:xfrm>
          <a:prstGeom prst="rect">
            <a:avLst/>
          </a:prstGeom>
          <a:noFill/>
          <a:ln w="9525">
            <a:noFill/>
            <a:miter lim="800000"/>
            <a:headEnd/>
            <a:tailEnd/>
          </a:ln>
        </p:spPr>
      </p:pic>
    </p:spTree>
    <p:extLst>
      <p:ext uri="{BB962C8B-B14F-4D97-AF65-F5344CB8AC3E}">
        <p14:creationId xmlns:p14="http://schemas.microsoft.com/office/powerpoint/2010/main" val="254947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5:  </a:t>
            </a:r>
            <a:r>
              <a:rPr lang="en-US" dirty="0"/>
              <a:t>Application: Using Bar Graphs</a:t>
            </a:r>
            <a:r>
              <a:rPr lang="en-US" dirty="0">
                <a:solidFill>
                  <a:schemeClr val="accent1"/>
                </a:solidFill>
              </a:rPr>
              <a:t> </a:t>
            </a:r>
            <a:r>
              <a:rPr lang="en-US" sz="3200" dirty="0">
                <a:solidFill>
                  <a:schemeClr val="accent1"/>
                </a:solidFill>
              </a:rPr>
              <a:t>(cont.)</a:t>
            </a:r>
          </a:p>
        </p:txBody>
      </p:sp>
      <p:sp>
        <p:nvSpPr>
          <p:cNvPr id="6148" name="Rectangle 3"/>
          <p:cNvSpPr>
            <a:spLocks noGrp="1"/>
          </p:cNvSpPr>
          <p:nvPr>
            <p:ph idx="1"/>
          </p:nvPr>
        </p:nvSpPr>
        <p:spPr>
          <a:xfrm>
            <a:off x="457200" y="1280160"/>
            <a:ext cx="8229600" cy="3323987"/>
          </a:xfrm>
          <a:prstGeom prst="rect">
            <a:avLst/>
          </a:prstGeom>
          <a:noFill/>
        </p:spPr>
        <p:txBody>
          <a:bodyPr>
            <a:spAutoFit/>
          </a:bodyPr>
          <a:lstStyle/>
          <a:p>
            <a:pPr marL="514350" indent="-514350">
              <a:lnSpc>
                <a:spcPct val="90000"/>
              </a:lnSpc>
              <a:buFont typeface="+mj-lt"/>
              <a:buAutoNum type="alphaLcPeriod" startAt="2"/>
            </a:pPr>
            <a:r>
              <a:rPr lang="en-US" dirty="0"/>
              <a:t>Which university had </a:t>
            </a:r>
            <a:r>
              <a:rPr lang="en-US" dirty="0" smtClean="0"/>
              <a:t/>
            </a:r>
            <a:br>
              <a:rPr lang="en-US" dirty="0" smtClean="0"/>
            </a:br>
            <a:r>
              <a:rPr lang="en-US" dirty="0" smtClean="0"/>
              <a:t>the </a:t>
            </a:r>
            <a:r>
              <a:rPr lang="en-US" dirty="0"/>
              <a:t>lowest enrollment?</a:t>
            </a:r>
          </a:p>
          <a:p>
            <a:pPr marL="514350" indent="-514350">
              <a:lnSpc>
                <a:spcPct val="90000"/>
              </a:lnSpc>
              <a:buAutoNum type="alphaLcPeriod" startAt="2"/>
            </a:pPr>
            <a:endParaRPr lang="en-US" dirty="0"/>
          </a:p>
          <a:p>
            <a:endParaRPr lang="en-US" b="1" dirty="0">
              <a:solidFill>
                <a:schemeClr val="tx1"/>
              </a:solidFill>
            </a:endParaRPr>
          </a:p>
          <a:p>
            <a:r>
              <a:rPr lang="en-US" b="1" dirty="0" smtClean="0">
                <a:solidFill>
                  <a:schemeClr val="tx1"/>
                </a:solidFill>
              </a:rPr>
              <a:t>Solution</a:t>
            </a:r>
            <a:endParaRPr lang="en-US" b="1" dirty="0">
              <a:solidFill>
                <a:schemeClr val="tx1"/>
              </a:solidFill>
            </a:endParaRPr>
          </a:p>
          <a:p>
            <a:pPr>
              <a:tabLst>
                <a:tab pos="450850" algn="l"/>
              </a:tabLst>
            </a:pPr>
            <a:r>
              <a:rPr lang="en-US" dirty="0" smtClean="0"/>
              <a:t>b.</a:t>
            </a:r>
            <a:r>
              <a:rPr lang="en-US" dirty="0"/>
              <a:t>	</a:t>
            </a:r>
            <a:r>
              <a:rPr lang="en-US" dirty="0">
                <a:solidFill>
                  <a:srgbClr val="FF0000"/>
                </a:solidFill>
              </a:rPr>
              <a:t>Northwestern</a:t>
            </a:r>
            <a:r>
              <a:rPr lang="en-US" dirty="0"/>
              <a:t> had the lowest enrollment with 8000 </a:t>
            </a:r>
            <a:br>
              <a:rPr lang="en-US" dirty="0"/>
            </a:br>
            <a:r>
              <a:rPr lang="en-US" dirty="0"/>
              <a:t>	students.</a:t>
            </a:r>
            <a:endParaRPr lang="en-US" dirty="0"/>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572000" y="1143000"/>
            <a:ext cx="4114800" cy="2518447"/>
          </a:xfrm>
          <a:prstGeom prst="rect">
            <a:avLst/>
          </a:prstGeom>
          <a:noFill/>
          <a:ln w="9525">
            <a:noFill/>
            <a:miter lim="800000"/>
            <a:headEnd/>
            <a:tailEnd/>
          </a:ln>
        </p:spPr>
      </p:pic>
    </p:spTree>
    <p:extLst>
      <p:ext uri="{BB962C8B-B14F-4D97-AF65-F5344CB8AC3E}">
        <p14:creationId xmlns:p14="http://schemas.microsoft.com/office/powerpoint/2010/main" val="3915877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Use linear equations to solve distance-rate-time problems.</a:t>
            </a:r>
            <a:endParaRPr lang="en-US" i="0" dirty="0">
              <a:solidFill>
                <a:schemeClr val="tx1"/>
              </a:solidFill>
            </a:endParaRPr>
          </a:p>
          <a:p>
            <a:pPr marL="457200" indent="-457200">
              <a:buFont typeface="Courier New" pitchFamily="49" charset="0"/>
              <a:buChar char="o"/>
            </a:pPr>
            <a:r>
              <a:rPr lang="en-US" dirty="0"/>
              <a:t>Use linear equations to solve simple interest problems.</a:t>
            </a:r>
            <a:endParaRPr lang="en-US" i="0" dirty="0">
              <a:solidFill>
                <a:schemeClr val="tx1"/>
              </a:solidFill>
            </a:endParaRPr>
          </a:p>
          <a:p>
            <a:pPr marL="457200" indent="-457200">
              <a:buFont typeface="Courier New" pitchFamily="49" charset="0"/>
              <a:buChar char="o"/>
            </a:pPr>
            <a:r>
              <a:rPr lang="en-US" dirty="0"/>
              <a:t>Use linear equations to solve average problems.</a:t>
            </a:r>
            <a:endParaRPr lang="en-US" i="0" dirty="0">
              <a:solidFill>
                <a:schemeClr val="tx1"/>
              </a:solidFill>
            </a:endParaRPr>
          </a:p>
          <a:p>
            <a:pPr marL="457200" indent="-457200">
              <a:buFont typeface="Courier New" pitchFamily="49" charset="0"/>
              <a:buChar char="o"/>
            </a:pPr>
            <a:r>
              <a:rPr lang="en-US" dirty="0"/>
              <a:t>Use linear equations to solve cost problems.</a:t>
            </a:r>
            <a:endParaRPr lang="en-US" i="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5:  </a:t>
            </a:r>
            <a:r>
              <a:rPr lang="en-US" dirty="0"/>
              <a:t>Application: Using Bar Graphs</a:t>
            </a:r>
            <a:r>
              <a:rPr lang="en-US" dirty="0">
                <a:solidFill>
                  <a:schemeClr val="accent1"/>
                </a:solidFill>
              </a:rPr>
              <a:t> </a:t>
            </a:r>
            <a:r>
              <a:rPr lang="en-US" sz="3200" dirty="0">
                <a:solidFill>
                  <a:schemeClr val="accent1"/>
                </a:solidFill>
              </a:rPr>
              <a:t>(cont.)</a:t>
            </a:r>
          </a:p>
        </p:txBody>
      </p:sp>
      <p:sp>
        <p:nvSpPr>
          <p:cNvPr id="6148" name="Rectangle 3"/>
          <p:cNvSpPr>
            <a:spLocks noGrp="1"/>
          </p:cNvSpPr>
          <p:nvPr>
            <p:ph idx="1"/>
          </p:nvPr>
        </p:nvSpPr>
        <p:spPr>
          <a:xfrm>
            <a:off x="457200" y="1280160"/>
            <a:ext cx="8229600" cy="4616648"/>
          </a:xfrm>
          <a:prstGeom prst="rect">
            <a:avLst/>
          </a:prstGeom>
          <a:noFill/>
        </p:spPr>
        <p:txBody>
          <a:bodyPr>
            <a:spAutoFit/>
          </a:bodyPr>
          <a:lstStyle/>
          <a:p>
            <a:pPr marL="514350" indent="-514350">
              <a:lnSpc>
                <a:spcPct val="90000"/>
              </a:lnSpc>
              <a:buFont typeface="+mj-lt"/>
              <a:buAutoNum type="alphaLcPeriod" startAt="3"/>
            </a:pPr>
            <a:r>
              <a:rPr lang="en-US" dirty="0"/>
              <a:t>Find the difference in </a:t>
            </a:r>
            <a:r>
              <a:rPr lang="en-US" dirty="0" smtClean="0"/>
              <a:t/>
            </a:r>
            <a:br>
              <a:rPr lang="en-US" dirty="0" smtClean="0"/>
            </a:br>
            <a:r>
              <a:rPr lang="en-US" dirty="0" smtClean="0"/>
              <a:t>enrollment </a:t>
            </a:r>
            <a:r>
              <a:rPr lang="en-US" dirty="0"/>
              <a:t>between </a:t>
            </a:r>
            <a:r>
              <a:rPr lang="en-US" dirty="0" smtClean="0"/>
              <a:t/>
            </a:r>
            <a:br>
              <a:rPr lang="en-US" dirty="0" smtClean="0"/>
            </a:br>
            <a:r>
              <a:rPr lang="en-US" dirty="0" smtClean="0"/>
              <a:t>Ohio </a:t>
            </a:r>
            <a:r>
              <a:rPr lang="en-US" dirty="0"/>
              <a:t>State and </a:t>
            </a:r>
            <a:r>
              <a:rPr lang="en-US" dirty="0" smtClean="0"/>
              <a:t/>
            </a:r>
            <a:br>
              <a:rPr lang="en-US" dirty="0" smtClean="0"/>
            </a:br>
            <a:r>
              <a:rPr lang="en-US" dirty="0" smtClean="0"/>
              <a:t>Penn State.</a:t>
            </a:r>
            <a:endParaRPr lang="en-US" dirty="0"/>
          </a:p>
          <a:p>
            <a:pPr marL="514350" indent="-514350">
              <a:lnSpc>
                <a:spcPct val="90000"/>
              </a:lnSpc>
              <a:buAutoNum type="alphaLcPeriod" startAt="3"/>
            </a:pPr>
            <a:endParaRPr lang="en-US" dirty="0"/>
          </a:p>
          <a:p>
            <a:endParaRPr lang="en-US" b="1" dirty="0">
              <a:solidFill>
                <a:schemeClr val="tx1"/>
              </a:solidFill>
            </a:endParaRPr>
          </a:p>
          <a:p>
            <a:r>
              <a:rPr lang="en-US" b="1" dirty="0" smtClean="0">
                <a:solidFill>
                  <a:schemeClr val="tx1"/>
                </a:solidFill>
              </a:rPr>
              <a:t>Solution</a:t>
            </a:r>
            <a:endParaRPr lang="en-US" b="1" dirty="0">
              <a:solidFill>
                <a:schemeClr val="tx1"/>
              </a:solidFill>
            </a:endParaRPr>
          </a:p>
          <a:p>
            <a:pPr>
              <a:tabLst>
                <a:tab pos="450850" algn="l"/>
              </a:tabLst>
            </a:pPr>
            <a:r>
              <a:rPr lang="en-US" dirty="0" smtClean="0"/>
              <a:t>c.</a:t>
            </a:r>
            <a:r>
              <a:rPr lang="en-US" dirty="0"/>
              <a:t>	</a:t>
            </a:r>
            <a:r>
              <a:rPr lang="en-US" dirty="0"/>
              <a:t>The difference </a:t>
            </a:r>
            <a:r>
              <a:rPr lang="en-US" dirty="0" smtClean="0"/>
              <a:t>was:</a:t>
            </a:r>
            <a:br>
              <a:rPr lang="en-US" dirty="0" smtClean="0"/>
            </a:br>
            <a:r>
              <a:rPr lang="en-US" dirty="0" smtClean="0"/>
              <a:t>	46,000 − </a:t>
            </a:r>
            <a:r>
              <a:rPr lang="en-US" dirty="0"/>
              <a:t>41,000 = </a:t>
            </a:r>
            <a:r>
              <a:rPr lang="en-US" dirty="0">
                <a:solidFill>
                  <a:srgbClr val="FF0000"/>
                </a:solidFill>
              </a:rPr>
              <a:t>5000 students</a:t>
            </a:r>
            <a:r>
              <a:rPr lang="en-US" dirty="0"/>
              <a:t>.</a:t>
            </a:r>
          </a:p>
          <a:p>
            <a:pPr>
              <a:tabLst>
                <a:tab pos="450850" algn="l"/>
              </a:tabLst>
            </a:pPr>
            <a:endParaRPr lang="en-US" dirty="0"/>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572000" y="1143000"/>
            <a:ext cx="4114800" cy="2518447"/>
          </a:xfrm>
          <a:prstGeom prst="rect">
            <a:avLst/>
          </a:prstGeom>
          <a:noFill/>
          <a:ln w="9525">
            <a:noFill/>
            <a:miter lim="800000"/>
            <a:headEnd/>
            <a:tailEnd/>
          </a:ln>
        </p:spPr>
      </p:pic>
    </p:spTree>
    <p:extLst>
      <p:ext uri="{BB962C8B-B14F-4D97-AF65-F5344CB8AC3E}">
        <p14:creationId xmlns:p14="http://schemas.microsoft.com/office/powerpoint/2010/main" val="3921603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Application: Calculating Cost</a:t>
            </a:r>
            <a:endParaRPr lang="en-US" sz="3200" dirty="0">
              <a:solidFill>
                <a:schemeClr val="accent1"/>
              </a:solidFill>
            </a:endParaRPr>
          </a:p>
        </p:txBody>
      </p:sp>
      <p:sp>
        <p:nvSpPr>
          <p:cNvPr id="18435"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i="0" dirty="0">
                <a:solidFill>
                  <a:schemeClr val="tx1"/>
                </a:solidFill>
              </a:rPr>
              <a:t>A jeweler paid </a:t>
            </a:r>
            <a:r>
              <a:rPr lang="en-US" i="0" dirty="0">
                <a:solidFill>
                  <a:srgbClr val="0000FF"/>
                </a:solidFill>
              </a:rPr>
              <a:t>$350 </a:t>
            </a:r>
            <a:r>
              <a:rPr lang="en-US" i="0" dirty="0">
                <a:solidFill>
                  <a:schemeClr val="tx1"/>
                </a:solidFill>
              </a:rPr>
              <a:t>for a ring.  He wants to price the ring for sale so that he can give a </a:t>
            </a:r>
            <a:r>
              <a:rPr lang="en-US" i="0" dirty="0">
                <a:solidFill>
                  <a:srgbClr val="0000FF"/>
                </a:solidFill>
              </a:rPr>
              <a:t>30%</a:t>
            </a:r>
            <a:r>
              <a:rPr lang="en-US" i="0" dirty="0">
                <a:solidFill>
                  <a:schemeClr val="tx1"/>
                </a:solidFill>
              </a:rPr>
              <a:t> discount on the marked selling price and still make a profit of </a:t>
            </a:r>
            <a:r>
              <a:rPr lang="en-US" i="0" dirty="0">
                <a:solidFill>
                  <a:srgbClr val="0000FF"/>
                </a:solidFill>
              </a:rPr>
              <a:t>20%</a:t>
            </a:r>
            <a:r>
              <a:rPr lang="en-US" i="0" dirty="0">
                <a:solidFill>
                  <a:schemeClr val="tx1"/>
                </a:solidFill>
              </a:rPr>
              <a:t> on his cost.  What should be the marked selling price of the ring? </a:t>
            </a:r>
            <a:endParaRPr lang="en-US" dirty="0">
              <a:solidFill>
                <a:schemeClr val="tx1"/>
              </a:solidFill>
            </a:endParaRPr>
          </a:p>
          <a:p>
            <a:pPr marL="0" indent="0">
              <a:buFont typeface="Courier New" pitchFamily="49" charset="0"/>
              <a:buNone/>
            </a:pPr>
            <a:r>
              <a:rPr lang="en-US" b="1" i="0" dirty="0">
                <a:solidFill>
                  <a:schemeClr val="tx1"/>
                </a:solidFill>
              </a:rPr>
              <a:t>Solution</a:t>
            </a:r>
          </a:p>
          <a:p>
            <a:r>
              <a:rPr lang="en-US" dirty="0"/>
              <a:t>We make use of the relationship:</a:t>
            </a:r>
          </a:p>
          <a:p>
            <a:r>
              <a:rPr lang="en-US" i="1" dirty="0">
                <a:solidFill>
                  <a:srgbClr val="0000FF"/>
                </a:solidFill>
              </a:rPr>
              <a:t>S</a:t>
            </a:r>
            <a:r>
              <a:rPr lang="en-US" dirty="0">
                <a:solidFill>
                  <a:srgbClr val="0000FF"/>
                </a:solidFill>
              </a:rPr>
              <a:t> </a:t>
            </a:r>
            <a:r>
              <a:rPr lang="en-US" dirty="0">
                <a:solidFill>
                  <a:srgbClr val="0000FF"/>
                </a:solidFill>
                <a:latin typeface="Symbol" charset="2"/>
              </a:rPr>
              <a:t>-</a:t>
            </a:r>
            <a:r>
              <a:rPr lang="en-US" i="0" dirty="0">
                <a:solidFill>
                  <a:srgbClr val="0000FF"/>
                </a:solidFill>
              </a:rPr>
              <a:t> </a:t>
            </a:r>
            <a:r>
              <a:rPr lang="en-US" i="1" dirty="0">
                <a:solidFill>
                  <a:srgbClr val="0000FF"/>
                </a:solidFill>
              </a:rPr>
              <a:t>C</a:t>
            </a:r>
            <a:r>
              <a:rPr lang="en-US" dirty="0">
                <a:solidFill>
                  <a:srgbClr val="0000FF"/>
                </a:solidFill>
              </a:rPr>
              <a:t> </a:t>
            </a:r>
            <a:r>
              <a:rPr lang="en-US" i="0" dirty="0">
                <a:solidFill>
                  <a:srgbClr val="0000FF"/>
                </a:solidFill>
                <a:latin typeface="Symbol" charset="2"/>
                <a:cs typeface="Symbol" charset="2"/>
              </a:rPr>
              <a:t>=</a:t>
            </a:r>
            <a:r>
              <a:rPr lang="en-US" i="0" dirty="0">
                <a:solidFill>
                  <a:srgbClr val="0000FF"/>
                </a:solidFill>
              </a:rPr>
              <a:t> </a:t>
            </a:r>
            <a:r>
              <a:rPr lang="en-US" i="1" dirty="0">
                <a:solidFill>
                  <a:srgbClr val="0000FF"/>
                </a:solidFill>
              </a:rPr>
              <a:t>P</a:t>
            </a:r>
            <a:r>
              <a:rPr lang="en-US" i="0" dirty="0">
                <a:solidFill>
                  <a:schemeClr val="tx1"/>
                </a:solidFill>
              </a:rPr>
              <a:t>. </a:t>
            </a:r>
            <a:r>
              <a:rPr lang="en-US" dirty="0"/>
              <a:t>(selling price </a:t>
            </a:r>
            <a:r>
              <a:rPr lang="en-US" dirty="0">
                <a:latin typeface="Symbol" charset="2"/>
              </a:rPr>
              <a:t>-</a:t>
            </a:r>
            <a:r>
              <a:rPr lang="en-US" dirty="0"/>
              <a:t> cost </a:t>
            </a:r>
            <a:r>
              <a:rPr lang="en-US" dirty="0">
                <a:latin typeface="Symbol" charset="2"/>
                <a:cs typeface="Symbol" charset="2"/>
              </a:rPr>
              <a:t>=</a:t>
            </a:r>
            <a:r>
              <a:rPr lang="en-US" dirty="0"/>
              <a:t> profit).</a:t>
            </a:r>
            <a:endParaRPr lang="en-US" i="0" dirty="0">
              <a:solidFill>
                <a:schemeClr val="tx1"/>
              </a:solidFill>
            </a:endParaRPr>
          </a:p>
          <a:p>
            <a:pPr marL="0" indent="0">
              <a:lnSpc>
                <a:spcPct val="110000"/>
              </a:lnSpc>
              <a:buFont typeface="Courier New" pitchFamily="49" charset="0"/>
              <a:buNone/>
            </a:pPr>
            <a:r>
              <a:rPr lang="en-US" i="0" dirty="0">
                <a:solidFill>
                  <a:schemeClr val="tx1"/>
                </a:solidFill>
              </a:rPr>
              <a:t>Let </a:t>
            </a:r>
            <a:r>
              <a:rPr lang="en-US" i="1" dirty="0">
                <a:solidFill>
                  <a:schemeClr val="tx1"/>
                </a:solidFill>
              </a:rPr>
              <a:t>x</a:t>
            </a:r>
            <a:r>
              <a:rPr lang="en-US" dirty="0">
                <a:solidFill>
                  <a:schemeClr val="tx1"/>
                </a:solidFill>
              </a:rPr>
              <a:t> </a:t>
            </a:r>
            <a:r>
              <a:rPr lang="en-US" i="0" dirty="0">
                <a:solidFill>
                  <a:schemeClr val="tx1"/>
                </a:solidFill>
                <a:latin typeface="Symbol" charset="2"/>
                <a:cs typeface="Symbol" charset="2"/>
              </a:rPr>
              <a:t>=</a:t>
            </a:r>
            <a:r>
              <a:rPr lang="en-US" i="0" dirty="0">
                <a:solidFill>
                  <a:schemeClr val="tx1"/>
                </a:solidFill>
              </a:rPr>
              <a:t> marked selling price, then </a:t>
            </a:r>
            <a:r>
              <a:rPr lang="en-US" i="1" dirty="0">
                <a:solidFill>
                  <a:schemeClr val="tx1"/>
                </a:solidFill>
              </a:rPr>
              <a:t>x</a:t>
            </a:r>
            <a:r>
              <a:rPr lang="en-US" dirty="0">
                <a:solidFill>
                  <a:schemeClr val="tx1"/>
                </a:solidFill>
              </a:rPr>
              <a:t> </a:t>
            </a:r>
            <a:r>
              <a:rPr lang="en-US" i="0" dirty="0">
                <a:solidFill>
                  <a:schemeClr val="tx1"/>
                </a:solidFill>
                <a:latin typeface="Symbol" charset="2"/>
                <a:cs typeface="Symbol" charset="2"/>
              </a:rPr>
              <a:t>-</a:t>
            </a:r>
            <a:r>
              <a:rPr lang="en-US" i="0" dirty="0">
                <a:solidFill>
                  <a:schemeClr val="tx1"/>
                </a:solidFill>
              </a:rPr>
              <a:t> 0.30</a:t>
            </a:r>
            <a:r>
              <a:rPr lang="en-US" i="1" dirty="0">
                <a:solidFill>
                  <a:schemeClr val="tx1"/>
                </a:solidFill>
              </a:rPr>
              <a:t>x</a:t>
            </a:r>
            <a:r>
              <a:rPr lang="en-US" dirty="0">
                <a:solidFill>
                  <a:schemeClr val="tx1"/>
                </a:solidFill>
              </a:rPr>
              <a:t> </a:t>
            </a:r>
            <a:r>
              <a:rPr lang="en-US" i="0" dirty="0">
                <a:solidFill>
                  <a:schemeClr val="tx1"/>
                </a:solidFill>
                <a:latin typeface="Symbol" charset="2"/>
                <a:cs typeface="Symbol" charset="2"/>
              </a:rPr>
              <a:t>=</a:t>
            </a:r>
            <a:r>
              <a:rPr lang="en-US" i="0" dirty="0">
                <a:solidFill>
                  <a:schemeClr val="tx1"/>
                </a:solidFill>
              </a:rPr>
              <a:t> actual selling price and 350 </a:t>
            </a:r>
            <a:r>
              <a:rPr lang="en-US" i="0" dirty="0">
                <a:solidFill>
                  <a:schemeClr val="tx1"/>
                </a:solidFill>
                <a:latin typeface="Symbol" charset="2"/>
                <a:cs typeface="Symbol" charset="2"/>
              </a:rPr>
              <a:t>=</a:t>
            </a:r>
            <a:r>
              <a:rPr lang="en-US" i="0" dirty="0">
                <a:solidFill>
                  <a:schemeClr val="tx1"/>
                </a:solidFill>
              </a:rPr>
              <a:t> cost.</a:t>
            </a:r>
            <a:endParaRPr lang="en-US" dirty="0">
              <a:solidFill>
                <a:schemeClr val="tx1"/>
              </a:solidFill>
            </a:endParaRPr>
          </a:p>
        </p:txBody>
      </p:sp>
      <p:pic>
        <p:nvPicPr>
          <p:cNvPr id="7168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400800" y="2819400"/>
            <a:ext cx="1801276" cy="200007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98" name="Object 30"/>
          <p:cNvGraphicFramePr>
            <a:graphicFrameLocks noChangeAspect="1"/>
          </p:cNvGraphicFramePr>
          <p:nvPr/>
        </p:nvGraphicFramePr>
        <p:xfrm>
          <a:off x="4324350" y="4572000"/>
          <a:ext cx="558800" cy="292100"/>
        </p:xfrm>
        <a:graphic>
          <a:graphicData uri="http://schemas.openxmlformats.org/presentationml/2006/ole">
            <mc:AlternateContent xmlns:mc="http://schemas.openxmlformats.org/markup-compatibility/2006">
              <mc:Choice xmlns:v="urn:schemas-microsoft-com:vml" Requires="v">
                <p:oleObj spid="_x0000_s53191" name="Equation" r:id="rId3" imgW="558555" imgH="291947" progId="Equation.DSMT4">
                  <p:embed/>
                </p:oleObj>
              </mc:Choice>
              <mc:Fallback>
                <p:oleObj name="Equation" r:id="rId3" imgW="558555" imgH="291947" progId="Equation.DSMT4">
                  <p:embed/>
                  <p:pic>
                    <p:nvPicPr>
                      <p:cNvPr id="0" name="Picture 87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4350" y="45720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
        <p:nvSpPr>
          <p:cNvPr id="16386"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Application: Calculating Cost</a:t>
            </a:r>
            <a:r>
              <a:rPr lang="en-US" sz="3200" dirty="0">
                <a:solidFill>
                  <a:schemeClr val="accent1"/>
                </a:solidFill>
              </a:rPr>
              <a:t> (cont.)</a:t>
            </a:r>
          </a:p>
        </p:txBody>
      </p:sp>
      <p:graphicFrame>
        <p:nvGraphicFramePr>
          <p:cNvPr id="16389" name="Object 5"/>
          <p:cNvGraphicFramePr>
            <a:graphicFrameLocks noChangeAspect="1"/>
          </p:cNvGraphicFramePr>
          <p:nvPr>
            <p:extLst>
              <p:ext uri="{D42A27DB-BD31-4B8C-83A1-F6EECF244321}">
                <p14:modId xmlns:p14="http://schemas.microsoft.com/office/powerpoint/2010/main" val="1768505222"/>
              </p:ext>
            </p:extLst>
          </p:nvPr>
        </p:nvGraphicFramePr>
        <p:xfrm>
          <a:off x="5594350" y="1752600"/>
          <a:ext cx="3187700" cy="914400"/>
        </p:xfrm>
        <a:graphic>
          <a:graphicData uri="http://schemas.openxmlformats.org/presentationml/2006/ole">
            <mc:AlternateContent xmlns:mc="http://schemas.openxmlformats.org/markup-compatibility/2006">
              <mc:Choice xmlns:v="urn:schemas-microsoft-com:vml" Requires="v">
                <p:oleObj spid="_x0000_s53192" name="Equation" r:id="rId5" imgW="3187440" imgH="914400" progId="Equation.DSMT4">
                  <p:embed/>
                </p:oleObj>
              </mc:Choice>
              <mc:Fallback>
                <p:oleObj name="Equation" r:id="rId5" imgW="3187440" imgH="914400" progId="Equation.DSMT4">
                  <p:embed/>
                  <p:pic>
                    <p:nvPicPr>
                      <p:cNvPr id="0" name="Picture 876"/>
                      <p:cNvPicPr>
                        <a:picLocks noChangeAspect="1" noChangeArrowheads="1"/>
                      </p:cNvPicPr>
                      <p:nvPr/>
                    </p:nvPicPr>
                    <p:blipFill>
                      <a:blip r:embed="rId6"/>
                      <a:srcRect/>
                      <a:stretch>
                        <a:fillRect/>
                      </a:stretch>
                    </p:blipFill>
                    <p:spPr bwMode="auto">
                      <a:xfrm>
                        <a:off x="5594350" y="1752600"/>
                        <a:ext cx="31877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3490741186"/>
              </p:ext>
            </p:extLst>
          </p:nvPr>
        </p:nvGraphicFramePr>
        <p:xfrm>
          <a:off x="5562600" y="2895600"/>
          <a:ext cx="3429000" cy="596900"/>
        </p:xfrm>
        <a:graphic>
          <a:graphicData uri="http://schemas.openxmlformats.org/presentationml/2006/ole">
            <mc:AlternateContent xmlns:mc="http://schemas.openxmlformats.org/markup-compatibility/2006">
              <mc:Choice xmlns:v="urn:schemas-microsoft-com:vml" Requires="v">
                <p:oleObj spid="_x0000_s53193" name="Equation" r:id="rId7" imgW="3429000" imgH="596880" progId="Equation.DSMT4">
                  <p:embed/>
                </p:oleObj>
              </mc:Choice>
              <mc:Fallback>
                <p:oleObj name="Equation" r:id="rId7" imgW="3429000" imgH="596880" progId="Equation.DSMT4">
                  <p:embed/>
                  <p:pic>
                    <p:nvPicPr>
                      <p:cNvPr id="0" name="Picture 877"/>
                      <p:cNvPicPr>
                        <a:picLocks noChangeAspect="1" noChangeArrowheads="1"/>
                      </p:cNvPicPr>
                      <p:nvPr/>
                    </p:nvPicPr>
                    <p:blipFill>
                      <a:blip r:embed="rId8"/>
                      <a:srcRect/>
                      <a:stretch>
                        <a:fillRect/>
                      </a:stretch>
                    </p:blipFill>
                    <p:spPr bwMode="auto">
                      <a:xfrm>
                        <a:off x="5562600" y="2895600"/>
                        <a:ext cx="34290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8" name="Object 10"/>
          <p:cNvGraphicFramePr>
            <a:graphicFrameLocks noChangeAspect="1"/>
          </p:cNvGraphicFramePr>
          <p:nvPr>
            <p:extLst>
              <p:ext uri="{D42A27DB-BD31-4B8C-83A1-F6EECF244321}">
                <p14:modId xmlns:p14="http://schemas.microsoft.com/office/powerpoint/2010/main" val="1297133044"/>
              </p:ext>
            </p:extLst>
          </p:nvPr>
        </p:nvGraphicFramePr>
        <p:xfrm>
          <a:off x="762000" y="1384300"/>
          <a:ext cx="1206500" cy="1181100"/>
        </p:xfrm>
        <a:graphic>
          <a:graphicData uri="http://schemas.openxmlformats.org/presentationml/2006/ole">
            <mc:AlternateContent xmlns:mc="http://schemas.openxmlformats.org/markup-compatibility/2006">
              <mc:Choice xmlns:v="urn:schemas-microsoft-com:vml" Requires="v">
                <p:oleObj spid="_x0000_s53194" name="Equation" r:id="rId9" imgW="1197360" imgH="1170000" progId="Equation.DSMT4">
                  <p:embed/>
                </p:oleObj>
              </mc:Choice>
              <mc:Fallback>
                <p:oleObj name="Equation" r:id="rId9" imgW="1197360" imgH="1170000" progId="Equation.DSMT4">
                  <p:embed/>
                  <p:pic>
                    <p:nvPicPr>
                      <p:cNvPr id="0" name="Picture 87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1384300"/>
                        <a:ext cx="12065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2265362" y="1911350"/>
          <a:ext cx="190500" cy="127000"/>
        </p:xfrm>
        <a:graphic>
          <a:graphicData uri="http://schemas.openxmlformats.org/presentationml/2006/ole">
            <mc:AlternateContent xmlns:mc="http://schemas.openxmlformats.org/markup-compatibility/2006">
              <mc:Choice xmlns:v="urn:schemas-microsoft-com:vml" Requires="v">
                <p:oleObj spid="_x0000_s53195" name="Equation" r:id="rId11" imgW="190592" imgH="126694" progId="Equation.DSMT4">
                  <p:embed/>
                </p:oleObj>
              </mc:Choice>
              <mc:Fallback>
                <p:oleObj name="Equation" r:id="rId11" imgW="190592" imgH="126694" progId="Equation.DSMT4">
                  <p:embed/>
                  <p:pic>
                    <p:nvPicPr>
                      <p:cNvPr id="0" name="Picture 87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5362" y="1911350"/>
                        <a:ext cx="190500" cy="12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extLst>
              <p:ext uri="{D42A27DB-BD31-4B8C-83A1-F6EECF244321}">
                <p14:modId xmlns:p14="http://schemas.microsoft.com/office/powerpoint/2010/main" val="3882275464"/>
              </p:ext>
            </p:extLst>
          </p:nvPr>
        </p:nvGraphicFramePr>
        <p:xfrm>
          <a:off x="2774950" y="1587500"/>
          <a:ext cx="482600" cy="774700"/>
        </p:xfrm>
        <a:graphic>
          <a:graphicData uri="http://schemas.openxmlformats.org/presentationml/2006/ole">
            <mc:AlternateContent xmlns:mc="http://schemas.openxmlformats.org/markup-compatibility/2006">
              <mc:Choice xmlns:v="urn:schemas-microsoft-com:vml" Requires="v">
                <p:oleObj spid="_x0000_s53196" name="Equation" r:id="rId13" imgW="466200" imgH="758520" progId="Equation.DSMT4">
                  <p:embed/>
                </p:oleObj>
              </mc:Choice>
              <mc:Fallback>
                <p:oleObj name="Equation" r:id="rId13" imgW="466200" imgH="758520" progId="Equation.DSMT4">
                  <p:embed/>
                  <p:pic>
                    <p:nvPicPr>
                      <p:cNvPr id="0" name="Picture 88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74950" y="1587500"/>
                        <a:ext cx="4826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3600450" y="1892300"/>
          <a:ext cx="165100" cy="165100"/>
        </p:xfrm>
        <a:graphic>
          <a:graphicData uri="http://schemas.openxmlformats.org/presentationml/2006/ole">
            <mc:AlternateContent xmlns:mc="http://schemas.openxmlformats.org/markup-compatibility/2006">
              <mc:Choice xmlns:v="urn:schemas-microsoft-com:vml" Requires="v">
                <p:oleObj spid="_x0000_s53197" name="Equation" r:id="rId15" imgW="164901" imgH="164901" progId="Equation.DSMT4">
                  <p:embed/>
                </p:oleObj>
              </mc:Choice>
              <mc:Fallback>
                <p:oleObj name="Equation" r:id="rId15" imgW="164901" imgH="164901" progId="Equation.DSMT4">
                  <p:embed/>
                  <p:pic>
                    <p:nvPicPr>
                      <p:cNvPr id="0" name="Picture 88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00450" y="1892300"/>
                        <a:ext cx="1651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2" name="Object 14"/>
          <p:cNvGraphicFramePr>
            <a:graphicFrameLocks noChangeAspect="1"/>
          </p:cNvGraphicFramePr>
          <p:nvPr>
            <p:extLst>
              <p:ext uri="{D42A27DB-BD31-4B8C-83A1-F6EECF244321}">
                <p14:modId xmlns:p14="http://schemas.microsoft.com/office/powerpoint/2010/main" val="1298942798"/>
              </p:ext>
            </p:extLst>
          </p:nvPr>
        </p:nvGraphicFramePr>
        <p:xfrm>
          <a:off x="4305300" y="1587500"/>
          <a:ext cx="596900" cy="774700"/>
        </p:xfrm>
        <a:graphic>
          <a:graphicData uri="http://schemas.openxmlformats.org/presentationml/2006/ole">
            <mc:AlternateContent xmlns:mc="http://schemas.openxmlformats.org/markup-compatibility/2006">
              <mc:Choice xmlns:v="urn:schemas-microsoft-com:vml" Requires="v">
                <p:oleObj spid="_x0000_s53198" name="Equation" r:id="rId17" imgW="585000" imgH="758520" progId="Equation.DSMT4">
                  <p:embed/>
                </p:oleObj>
              </mc:Choice>
              <mc:Fallback>
                <p:oleObj name="Equation" r:id="rId17" imgW="585000" imgH="758520" progId="Equation.DSMT4">
                  <p:embed/>
                  <p:pic>
                    <p:nvPicPr>
                      <p:cNvPr id="0" name="Picture 88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05300" y="1587500"/>
                        <a:ext cx="5969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cxnSp>
        <p:nvCxnSpPr>
          <p:cNvPr id="15" name="Straight Arrow Connector 14"/>
          <p:cNvCxnSpPr/>
          <p:nvPr/>
        </p:nvCxnSpPr>
        <p:spPr>
          <a:xfrm rot="5400000">
            <a:off x="1136650" y="25900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2787650" y="25900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4375150" y="25900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7183" name="Object 15"/>
          <p:cNvGraphicFramePr>
            <a:graphicFrameLocks noChangeAspect="1"/>
          </p:cNvGraphicFramePr>
          <p:nvPr/>
        </p:nvGraphicFramePr>
        <p:xfrm>
          <a:off x="692150" y="2984500"/>
          <a:ext cx="1346200" cy="292100"/>
        </p:xfrm>
        <a:graphic>
          <a:graphicData uri="http://schemas.openxmlformats.org/presentationml/2006/ole">
            <mc:AlternateContent xmlns:mc="http://schemas.openxmlformats.org/markup-compatibility/2006">
              <mc:Choice xmlns:v="urn:schemas-microsoft-com:vml" Requires="v">
                <p:oleObj spid="_x0000_s53199" name="Equation" r:id="rId19" imgW="1345970" imgH="292123" progId="Equation.DSMT4">
                  <p:embed/>
                </p:oleObj>
              </mc:Choice>
              <mc:Fallback>
                <p:oleObj name="Equation" r:id="rId19" imgW="1345970" imgH="292123" progId="Equation.DSMT4">
                  <p:embed/>
                  <p:pic>
                    <p:nvPicPr>
                      <p:cNvPr id="0" name="Picture 88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2150" y="2984500"/>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4" name="Object 16"/>
          <p:cNvGraphicFramePr>
            <a:graphicFrameLocks noChangeAspect="1"/>
          </p:cNvGraphicFramePr>
          <p:nvPr>
            <p:extLst>
              <p:ext uri="{D42A27DB-BD31-4B8C-83A1-F6EECF244321}">
                <p14:modId xmlns:p14="http://schemas.microsoft.com/office/powerpoint/2010/main" val="462135634"/>
              </p:ext>
            </p:extLst>
          </p:nvPr>
        </p:nvGraphicFramePr>
        <p:xfrm>
          <a:off x="2239962" y="3048000"/>
          <a:ext cx="241300" cy="165100"/>
        </p:xfrm>
        <a:graphic>
          <a:graphicData uri="http://schemas.openxmlformats.org/presentationml/2006/ole">
            <mc:AlternateContent xmlns:mc="http://schemas.openxmlformats.org/markup-compatibility/2006">
              <mc:Choice xmlns:v="urn:schemas-microsoft-com:vml" Requires="v">
                <p:oleObj spid="_x0000_s53200" name="Equation" r:id="rId21" imgW="241200" imgH="164880" progId="Equation.DSMT4">
                  <p:embed/>
                </p:oleObj>
              </mc:Choice>
              <mc:Fallback>
                <p:oleObj name="Equation" r:id="rId21" imgW="241200" imgH="164880" progId="Equation.DSMT4">
                  <p:embed/>
                  <p:pic>
                    <p:nvPicPr>
                      <p:cNvPr id="0" name="Picture 88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239962" y="3048000"/>
                        <a:ext cx="2413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5" name="Object 17"/>
          <p:cNvGraphicFramePr>
            <a:graphicFrameLocks noChangeAspect="1"/>
          </p:cNvGraphicFramePr>
          <p:nvPr>
            <p:extLst>
              <p:ext uri="{D42A27DB-BD31-4B8C-83A1-F6EECF244321}">
                <p14:modId xmlns:p14="http://schemas.microsoft.com/office/powerpoint/2010/main" val="3539491595"/>
              </p:ext>
            </p:extLst>
          </p:nvPr>
        </p:nvGraphicFramePr>
        <p:xfrm>
          <a:off x="2239962" y="3568700"/>
          <a:ext cx="241300" cy="165100"/>
        </p:xfrm>
        <a:graphic>
          <a:graphicData uri="http://schemas.openxmlformats.org/presentationml/2006/ole">
            <mc:AlternateContent xmlns:mc="http://schemas.openxmlformats.org/markup-compatibility/2006">
              <mc:Choice xmlns:v="urn:schemas-microsoft-com:vml" Requires="v">
                <p:oleObj spid="_x0000_s53201" name="Equation" r:id="rId23" imgW="241200" imgH="164880" progId="Equation.DSMT4">
                  <p:embed/>
                </p:oleObj>
              </mc:Choice>
              <mc:Fallback>
                <p:oleObj name="Equation" r:id="rId23" imgW="241200" imgH="164880" progId="Equation.DSMT4">
                  <p:embed/>
                  <p:pic>
                    <p:nvPicPr>
                      <p:cNvPr id="0" name="Picture 88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239962" y="3568700"/>
                        <a:ext cx="2413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6" name="Object 18"/>
          <p:cNvGraphicFramePr>
            <a:graphicFrameLocks noChangeAspect="1"/>
          </p:cNvGraphicFramePr>
          <p:nvPr>
            <p:extLst>
              <p:ext uri="{D42A27DB-BD31-4B8C-83A1-F6EECF244321}">
                <p14:modId xmlns:p14="http://schemas.microsoft.com/office/powerpoint/2010/main" val="223899908"/>
              </p:ext>
            </p:extLst>
          </p:nvPr>
        </p:nvGraphicFramePr>
        <p:xfrm>
          <a:off x="2736850" y="2984500"/>
          <a:ext cx="558800" cy="292100"/>
        </p:xfrm>
        <a:graphic>
          <a:graphicData uri="http://schemas.openxmlformats.org/presentationml/2006/ole">
            <mc:AlternateContent xmlns:mc="http://schemas.openxmlformats.org/markup-compatibility/2006">
              <mc:Choice xmlns:v="urn:schemas-microsoft-com:vml" Requires="v">
                <p:oleObj spid="_x0000_s53202" name="Equation" r:id="rId25" imgW="558555" imgH="291947" progId="Equation.DSMT4">
                  <p:embed/>
                </p:oleObj>
              </mc:Choice>
              <mc:Fallback>
                <p:oleObj name="Equation" r:id="rId25" imgW="558555" imgH="291947" progId="Equation.DSMT4">
                  <p:embed/>
                  <p:pic>
                    <p:nvPicPr>
                      <p:cNvPr id="0" name="Picture 88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736850" y="29845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7" name="Object 19"/>
          <p:cNvGraphicFramePr>
            <a:graphicFrameLocks noChangeAspect="1"/>
          </p:cNvGraphicFramePr>
          <p:nvPr/>
        </p:nvGraphicFramePr>
        <p:xfrm>
          <a:off x="3581400" y="3028950"/>
          <a:ext cx="203200" cy="203200"/>
        </p:xfrm>
        <a:graphic>
          <a:graphicData uri="http://schemas.openxmlformats.org/presentationml/2006/ole">
            <mc:AlternateContent xmlns:mc="http://schemas.openxmlformats.org/markup-compatibility/2006">
              <mc:Choice xmlns:v="urn:schemas-microsoft-com:vml" Requires="v">
                <p:oleObj spid="_x0000_s53203" name="Equation" r:id="rId27" imgW="203017" imgH="203017" progId="Equation.DSMT4">
                  <p:embed/>
                </p:oleObj>
              </mc:Choice>
              <mc:Fallback>
                <p:oleObj name="Equation" r:id="rId27" imgW="203017" imgH="203017" progId="Equation.DSMT4">
                  <p:embed/>
                  <p:pic>
                    <p:nvPicPr>
                      <p:cNvPr id="0" name="Picture 88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81400" y="30289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8" name="Object 20"/>
          <p:cNvGraphicFramePr>
            <a:graphicFrameLocks noChangeAspect="1"/>
          </p:cNvGraphicFramePr>
          <p:nvPr/>
        </p:nvGraphicFramePr>
        <p:xfrm>
          <a:off x="3873500" y="2895600"/>
          <a:ext cx="1460500" cy="469900"/>
        </p:xfrm>
        <a:graphic>
          <a:graphicData uri="http://schemas.openxmlformats.org/presentationml/2006/ole">
            <mc:AlternateContent xmlns:mc="http://schemas.openxmlformats.org/markup-compatibility/2006">
              <mc:Choice xmlns:v="urn:schemas-microsoft-com:vml" Requires="v">
                <p:oleObj spid="_x0000_s53204" name="Equation" r:id="rId29" imgW="1460064" imgH="469601" progId="Equation.DSMT4">
                  <p:embed/>
                </p:oleObj>
              </mc:Choice>
              <mc:Fallback>
                <p:oleObj name="Equation" r:id="rId29" imgW="1460064" imgH="469601" progId="Equation.DSMT4">
                  <p:embed/>
                  <p:pic>
                    <p:nvPicPr>
                      <p:cNvPr id="0" name="Picture 88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873500" y="2895600"/>
                        <a:ext cx="146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9" name="Object 21"/>
          <p:cNvGraphicFramePr>
            <a:graphicFrameLocks noChangeAspect="1"/>
          </p:cNvGraphicFramePr>
          <p:nvPr/>
        </p:nvGraphicFramePr>
        <p:xfrm>
          <a:off x="3581400" y="3549650"/>
          <a:ext cx="203200" cy="203200"/>
        </p:xfrm>
        <a:graphic>
          <a:graphicData uri="http://schemas.openxmlformats.org/presentationml/2006/ole">
            <mc:AlternateContent xmlns:mc="http://schemas.openxmlformats.org/markup-compatibility/2006">
              <mc:Choice xmlns:v="urn:schemas-microsoft-com:vml" Requires="v">
                <p:oleObj spid="_x0000_s53205" name="Equation" r:id="rId31" imgW="203017" imgH="203017" progId="Equation.DSMT4">
                  <p:embed/>
                </p:oleObj>
              </mc:Choice>
              <mc:Fallback>
                <p:oleObj name="Equation" r:id="rId31" imgW="203017" imgH="203017" progId="Equation.DSMT4">
                  <p:embed/>
                  <p:pic>
                    <p:nvPicPr>
                      <p:cNvPr id="0" name="Picture 889"/>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81400" y="35496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0" name="Object 22"/>
          <p:cNvGraphicFramePr>
            <a:graphicFrameLocks noChangeAspect="1"/>
          </p:cNvGraphicFramePr>
          <p:nvPr/>
        </p:nvGraphicFramePr>
        <p:xfrm>
          <a:off x="3581400" y="4083050"/>
          <a:ext cx="203200" cy="203200"/>
        </p:xfrm>
        <a:graphic>
          <a:graphicData uri="http://schemas.openxmlformats.org/presentationml/2006/ole">
            <mc:AlternateContent xmlns:mc="http://schemas.openxmlformats.org/markup-compatibility/2006">
              <mc:Choice xmlns:v="urn:schemas-microsoft-com:vml" Requires="v">
                <p:oleObj spid="_x0000_s53206" name="Equation" r:id="rId32" imgW="203017" imgH="203017" progId="Equation.DSMT4">
                  <p:embed/>
                </p:oleObj>
              </mc:Choice>
              <mc:Fallback>
                <p:oleObj name="Equation" r:id="rId32" imgW="203017" imgH="203017" progId="Equation.DSMT4">
                  <p:embed/>
                  <p:pic>
                    <p:nvPicPr>
                      <p:cNvPr id="0" name="Picture 89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81400" y="40830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1" name="Object 23"/>
          <p:cNvGraphicFramePr>
            <a:graphicFrameLocks noChangeAspect="1"/>
          </p:cNvGraphicFramePr>
          <p:nvPr/>
        </p:nvGraphicFramePr>
        <p:xfrm>
          <a:off x="3581400" y="4616450"/>
          <a:ext cx="203200" cy="203200"/>
        </p:xfrm>
        <a:graphic>
          <a:graphicData uri="http://schemas.openxmlformats.org/presentationml/2006/ole">
            <mc:AlternateContent xmlns:mc="http://schemas.openxmlformats.org/markup-compatibility/2006">
              <mc:Choice xmlns:v="urn:schemas-microsoft-com:vml" Requires="v">
                <p:oleObj spid="_x0000_s53207" name="Equation" r:id="rId33" imgW="203017" imgH="203017" progId="Equation.DSMT4">
                  <p:embed/>
                </p:oleObj>
              </mc:Choice>
              <mc:Fallback>
                <p:oleObj name="Equation" r:id="rId33" imgW="203017" imgH="203017" progId="Equation.DSMT4">
                  <p:embed/>
                  <p:pic>
                    <p:nvPicPr>
                      <p:cNvPr id="0" name="Picture 89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81400" y="46164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2" name="Object 24"/>
          <p:cNvGraphicFramePr>
            <a:graphicFrameLocks noChangeAspect="1"/>
          </p:cNvGraphicFramePr>
          <p:nvPr>
            <p:extLst>
              <p:ext uri="{D42A27DB-BD31-4B8C-83A1-F6EECF244321}">
                <p14:modId xmlns:p14="http://schemas.microsoft.com/office/powerpoint/2010/main" val="4228509993"/>
              </p:ext>
            </p:extLst>
          </p:nvPr>
        </p:nvGraphicFramePr>
        <p:xfrm>
          <a:off x="946150" y="3511550"/>
          <a:ext cx="838200" cy="279400"/>
        </p:xfrm>
        <a:graphic>
          <a:graphicData uri="http://schemas.openxmlformats.org/presentationml/2006/ole">
            <mc:AlternateContent xmlns:mc="http://schemas.openxmlformats.org/markup-compatibility/2006">
              <mc:Choice xmlns:v="urn:schemas-microsoft-com:vml" Requires="v">
                <p:oleObj spid="_x0000_s53208" name="Equation" r:id="rId34" imgW="822600" imgH="264960" progId="Equation.DSMT4">
                  <p:embed/>
                </p:oleObj>
              </mc:Choice>
              <mc:Fallback>
                <p:oleObj name="Equation" r:id="rId34" imgW="822600" imgH="264960" progId="Equation.DSMT4">
                  <p:embed/>
                  <p:pic>
                    <p:nvPicPr>
                      <p:cNvPr id="0" name="Picture 892"/>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946150" y="3511550"/>
                        <a:ext cx="838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3" name="Object 25"/>
          <p:cNvGraphicFramePr>
            <a:graphicFrameLocks noChangeAspect="1"/>
          </p:cNvGraphicFramePr>
          <p:nvPr/>
        </p:nvGraphicFramePr>
        <p:xfrm>
          <a:off x="2736850" y="3505200"/>
          <a:ext cx="558800" cy="292100"/>
        </p:xfrm>
        <a:graphic>
          <a:graphicData uri="http://schemas.openxmlformats.org/presentationml/2006/ole">
            <mc:AlternateContent xmlns:mc="http://schemas.openxmlformats.org/markup-compatibility/2006">
              <mc:Choice xmlns:v="urn:schemas-microsoft-com:vml" Requires="v">
                <p:oleObj spid="_x0000_s53209" name="Equation" r:id="rId36" imgW="558555" imgH="291947" progId="Equation.DSMT4">
                  <p:embed/>
                </p:oleObj>
              </mc:Choice>
              <mc:Fallback>
                <p:oleObj name="Equation" r:id="rId36" imgW="558555" imgH="291947" progId="Equation.DSMT4">
                  <p:embed/>
                  <p:pic>
                    <p:nvPicPr>
                      <p:cNvPr id="0" name="Picture 893"/>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736850" y="3505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4" name="Object 26"/>
          <p:cNvGraphicFramePr>
            <a:graphicFrameLocks noChangeAspect="1"/>
          </p:cNvGraphicFramePr>
          <p:nvPr/>
        </p:nvGraphicFramePr>
        <p:xfrm>
          <a:off x="4413250" y="3505200"/>
          <a:ext cx="381000" cy="292100"/>
        </p:xfrm>
        <a:graphic>
          <a:graphicData uri="http://schemas.openxmlformats.org/presentationml/2006/ole">
            <mc:AlternateContent xmlns:mc="http://schemas.openxmlformats.org/markup-compatibility/2006">
              <mc:Choice xmlns:v="urn:schemas-microsoft-com:vml" Requires="v">
                <p:oleObj spid="_x0000_s53210" name="Equation" r:id="rId38" imgW="380862" imgH="292123" progId="Equation.DSMT4">
                  <p:embed/>
                </p:oleObj>
              </mc:Choice>
              <mc:Fallback>
                <p:oleObj name="Equation" r:id="rId38" imgW="380862" imgH="292123" progId="Equation.DSMT4">
                  <p:embed/>
                  <p:pic>
                    <p:nvPicPr>
                      <p:cNvPr id="0" name="Picture 894"/>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413250" y="3505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5" name="Object 27"/>
          <p:cNvGraphicFramePr>
            <a:graphicFrameLocks noChangeAspect="1"/>
          </p:cNvGraphicFramePr>
          <p:nvPr/>
        </p:nvGraphicFramePr>
        <p:xfrm>
          <a:off x="2590800" y="4038600"/>
          <a:ext cx="850900" cy="292100"/>
        </p:xfrm>
        <a:graphic>
          <a:graphicData uri="http://schemas.openxmlformats.org/presentationml/2006/ole">
            <mc:AlternateContent xmlns:mc="http://schemas.openxmlformats.org/markup-compatibility/2006">
              <mc:Choice xmlns:v="urn:schemas-microsoft-com:vml" Requires="v">
                <p:oleObj spid="_x0000_s53211" name="Equation" r:id="rId40" imgW="850464" imgH="292123" progId="Equation.DSMT4">
                  <p:embed/>
                </p:oleObj>
              </mc:Choice>
              <mc:Fallback>
                <p:oleObj name="Equation" r:id="rId40" imgW="850464" imgH="292123" progId="Equation.DSMT4">
                  <p:embed/>
                  <p:pic>
                    <p:nvPicPr>
                      <p:cNvPr id="0" name="Picture 895"/>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2590800" y="4038600"/>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6" name="Object 28"/>
          <p:cNvGraphicFramePr>
            <a:graphicFrameLocks noChangeAspect="1"/>
          </p:cNvGraphicFramePr>
          <p:nvPr/>
        </p:nvGraphicFramePr>
        <p:xfrm>
          <a:off x="4318000" y="4038600"/>
          <a:ext cx="571500" cy="292100"/>
        </p:xfrm>
        <a:graphic>
          <a:graphicData uri="http://schemas.openxmlformats.org/presentationml/2006/ole">
            <mc:AlternateContent xmlns:mc="http://schemas.openxmlformats.org/markup-compatibility/2006">
              <mc:Choice xmlns:v="urn:schemas-microsoft-com:vml" Requires="v">
                <p:oleObj spid="_x0000_s53212" name="Equation" r:id="rId42" imgW="571225" imgH="291947" progId="Equation.DSMT4">
                  <p:embed/>
                </p:oleObj>
              </mc:Choice>
              <mc:Fallback>
                <p:oleObj name="Equation" r:id="rId42" imgW="571225" imgH="291947" progId="Equation.DSMT4">
                  <p:embed/>
                  <p:pic>
                    <p:nvPicPr>
                      <p:cNvPr id="0" name="Picture 896"/>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4318000" y="403860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7" name="Object 29"/>
          <p:cNvGraphicFramePr>
            <a:graphicFrameLocks noChangeAspect="1"/>
          </p:cNvGraphicFramePr>
          <p:nvPr/>
        </p:nvGraphicFramePr>
        <p:xfrm>
          <a:off x="2908300" y="4603750"/>
          <a:ext cx="215900" cy="228600"/>
        </p:xfrm>
        <a:graphic>
          <a:graphicData uri="http://schemas.openxmlformats.org/presentationml/2006/ole">
            <mc:AlternateContent xmlns:mc="http://schemas.openxmlformats.org/markup-compatibility/2006">
              <mc:Choice xmlns:v="urn:schemas-microsoft-com:vml" Requires="v">
                <p:oleObj spid="_x0000_s53213" name="Equation" r:id="rId44" imgW="215801" imgH="228462" progId="Equation.DSMT4">
                  <p:embed/>
                </p:oleObj>
              </mc:Choice>
              <mc:Fallback>
                <p:oleObj name="Equation" r:id="rId44" imgW="215801" imgH="228462" progId="Equation.DSMT4">
                  <p:embed/>
                  <p:pic>
                    <p:nvPicPr>
                      <p:cNvPr id="0" name="Picture 897"/>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2908300" y="460375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
        <p:nvSpPr>
          <p:cNvPr id="3" name="TextBox 2"/>
          <p:cNvSpPr txBox="1"/>
          <p:nvPr/>
        </p:nvSpPr>
        <p:spPr>
          <a:xfrm>
            <a:off x="409700" y="5191780"/>
            <a:ext cx="7129250" cy="523220"/>
          </a:xfrm>
          <a:prstGeom prst="rect">
            <a:avLst/>
          </a:prstGeom>
          <a:noFill/>
        </p:spPr>
        <p:txBody>
          <a:bodyPr wrap="none" rtlCol="0">
            <a:spAutoFit/>
          </a:bodyPr>
          <a:lstStyle/>
          <a:p>
            <a:r>
              <a:rPr lang="en-US" sz="2800" dirty="0"/>
              <a:t>The jeweler should set the selling price at </a:t>
            </a:r>
            <a:r>
              <a:rPr lang="en-US" sz="2800" dirty="0">
                <a:solidFill>
                  <a:srgbClr val="FF0000"/>
                </a:solidFill>
              </a:rPr>
              <a:t>$600</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17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8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8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8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8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18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18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18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8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39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9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18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19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18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19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19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19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719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19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719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719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Application: Calculating Cost </a:t>
            </a:r>
            <a:r>
              <a:rPr lang="en-US" sz="3200" dirty="0">
                <a:solidFill>
                  <a:schemeClr val="accent1"/>
                </a:solidFill>
              </a:rPr>
              <a:t>(cont.)</a:t>
            </a:r>
          </a:p>
        </p:txBody>
      </p:sp>
      <p:sp>
        <p:nvSpPr>
          <p:cNvPr id="17411" name="Rectangle 3"/>
          <p:cNvSpPr>
            <a:spLocks noGrp="1"/>
          </p:cNvSpPr>
          <p:nvPr>
            <p:ph idx="1"/>
          </p:nvPr>
        </p:nvSpPr>
        <p:spPr>
          <a:xfrm>
            <a:off x="457200" y="1143000"/>
            <a:ext cx="8229600" cy="523220"/>
          </a:xfrm>
          <a:prstGeom prst="rect">
            <a:avLst/>
          </a:prstGeom>
          <a:noFill/>
          <a:ln w="28575">
            <a:noFill/>
          </a:ln>
        </p:spPr>
        <p:txBody>
          <a:bodyPr>
            <a:spAutoFit/>
          </a:bodyPr>
          <a:lstStyle/>
          <a:p>
            <a:pPr>
              <a:buFont typeface="Courier New" pitchFamily="49" charset="0"/>
              <a:buNone/>
            </a:pPr>
            <a:r>
              <a:rPr lang="en-US" b="1" i="0" dirty="0">
                <a:solidFill>
                  <a:schemeClr val="tx1"/>
                </a:solidFill>
              </a:rPr>
              <a:t>Check</a:t>
            </a:r>
            <a:endParaRPr lang="en-US" dirty="0">
              <a:solidFill>
                <a:srgbClr val="000000"/>
              </a:solidFill>
            </a:endParaRPr>
          </a:p>
        </p:txBody>
      </p:sp>
      <p:graphicFrame>
        <p:nvGraphicFramePr>
          <p:cNvPr id="8198" name="Object 6"/>
          <p:cNvGraphicFramePr>
            <a:graphicFrameLocks noChangeAspect="1"/>
          </p:cNvGraphicFramePr>
          <p:nvPr/>
        </p:nvGraphicFramePr>
        <p:xfrm>
          <a:off x="546100" y="1752600"/>
          <a:ext cx="1016000" cy="381000"/>
        </p:xfrm>
        <a:graphic>
          <a:graphicData uri="http://schemas.openxmlformats.org/presentationml/2006/ole">
            <mc:AlternateContent xmlns:mc="http://schemas.openxmlformats.org/markup-compatibility/2006">
              <mc:Choice xmlns:v="urn:schemas-microsoft-com:vml" Requires="v">
                <p:oleObj spid="_x0000_s1812" name="Equation" r:id="rId3" imgW="1015816" imgH="380862" progId="Equation.DSMT4">
                  <p:embed/>
                </p:oleObj>
              </mc:Choice>
              <mc:Fallback>
                <p:oleObj name="Equation" r:id="rId3" imgW="1015816" imgH="380862" progId="Equation.DSMT4">
                  <p:embed/>
                  <p:pic>
                    <p:nvPicPr>
                      <p:cNvPr id="0" name="Picture 6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1752600"/>
                        <a:ext cx="1016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711200" y="2171700"/>
          <a:ext cx="762000" cy="419100"/>
        </p:xfrm>
        <a:graphic>
          <a:graphicData uri="http://schemas.openxmlformats.org/presentationml/2006/ole">
            <mc:AlternateContent xmlns:mc="http://schemas.openxmlformats.org/markup-compatibility/2006">
              <mc:Choice xmlns:v="urn:schemas-microsoft-com:vml" Requires="v">
                <p:oleObj spid="_x0000_s1813" name="Equation" r:id="rId5" imgW="761724" imgH="418893" progId="Equation.DSMT4">
                  <p:embed/>
                </p:oleObj>
              </mc:Choice>
              <mc:Fallback>
                <p:oleObj name="Equation" r:id="rId5" imgW="761724" imgH="418893" progId="Equation.DSMT4">
                  <p:embed/>
                  <p:pic>
                    <p:nvPicPr>
                      <p:cNvPr id="0" name="Picture 67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1200" y="2171700"/>
                        <a:ext cx="762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33400" y="2609850"/>
          <a:ext cx="939800" cy="406400"/>
        </p:xfrm>
        <a:graphic>
          <a:graphicData uri="http://schemas.openxmlformats.org/presentationml/2006/ole">
            <mc:AlternateContent xmlns:mc="http://schemas.openxmlformats.org/markup-compatibility/2006">
              <mc:Choice xmlns:v="urn:schemas-microsoft-com:vml" Requires="v">
                <p:oleObj spid="_x0000_s1814" name="Equation" r:id="rId7" imgW="939754" imgH="406216" progId="Equation.DSMT4">
                  <p:embed/>
                </p:oleObj>
              </mc:Choice>
              <mc:Fallback>
                <p:oleObj name="Equation" r:id="rId7" imgW="939754" imgH="406216" progId="Equation.DSMT4">
                  <p:embed/>
                  <p:pic>
                    <p:nvPicPr>
                      <p:cNvPr id="0" name="Picture 6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2609850"/>
                        <a:ext cx="939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736600" y="3048000"/>
          <a:ext cx="736600" cy="368300"/>
        </p:xfrm>
        <a:graphic>
          <a:graphicData uri="http://schemas.openxmlformats.org/presentationml/2006/ole">
            <mc:AlternateContent xmlns:mc="http://schemas.openxmlformats.org/markup-compatibility/2006">
              <mc:Choice xmlns:v="urn:schemas-microsoft-com:vml" Requires="v">
                <p:oleObj spid="_x0000_s1815" name="Equation" r:id="rId9" imgW="736814" imgH="368407" progId="Equation.DSMT4">
                  <p:embed/>
                </p:oleObj>
              </mc:Choice>
              <mc:Fallback>
                <p:oleObj name="Equation" r:id="rId9" imgW="736814" imgH="368407" progId="Equation.DSMT4">
                  <p:embed/>
                  <p:pic>
                    <p:nvPicPr>
                      <p:cNvPr id="0" name="Picture 67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6600" y="3048000"/>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4495800" y="1752600"/>
          <a:ext cx="1028700" cy="381000"/>
        </p:xfrm>
        <a:graphic>
          <a:graphicData uri="http://schemas.openxmlformats.org/presentationml/2006/ole">
            <mc:AlternateContent xmlns:mc="http://schemas.openxmlformats.org/markup-compatibility/2006">
              <mc:Choice xmlns:v="urn:schemas-microsoft-com:vml" Requires="v">
                <p:oleObj spid="_x0000_s1816" name="Equation" r:id="rId11" imgW="1028493" imgH="380862" progId="Equation.DSMT4">
                  <p:embed/>
                </p:oleObj>
              </mc:Choice>
              <mc:Fallback>
                <p:oleObj name="Equation" r:id="rId11" imgW="1028493" imgH="380862" progId="Equation.DSMT4">
                  <p:embed/>
                  <p:pic>
                    <p:nvPicPr>
                      <p:cNvPr id="0" name="Picture 68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95800" y="1752600"/>
                        <a:ext cx="1028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787900" y="2197100"/>
          <a:ext cx="736600" cy="368300"/>
        </p:xfrm>
        <a:graphic>
          <a:graphicData uri="http://schemas.openxmlformats.org/presentationml/2006/ole">
            <mc:AlternateContent xmlns:mc="http://schemas.openxmlformats.org/markup-compatibility/2006">
              <mc:Choice xmlns:v="urn:schemas-microsoft-com:vml" Requires="v">
                <p:oleObj spid="_x0000_s1817" name="Equation" r:id="rId13" imgW="736814" imgH="368407" progId="Equation.DSMT4">
                  <p:embed/>
                </p:oleObj>
              </mc:Choice>
              <mc:Fallback>
                <p:oleObj name="Equation" r:id="rId13" imgW="736814" imgH="368407" progId="Equation.DSMT4">
                  <p:embed/>
                  <p:pic>
                    <p:nvPicPr>
                      <p:cNvPr id="0" name="Picture 68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87900" y="2197100"/>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4" name="Object 12"/>
          <p:cNvGraphicFramePr>
            <a:graphicFrameLocks noChangeAspect="1"/>
          </p:cNvGraphicFramePr>
          <p:nvPr>
            <p:extLst>
              <p:ext uri="{D42A27DB-BD31-4B8C-83A1-F6EECF244321}">
                <p14:modId xmlns:p14="http://schemas.microsoft.com/office/powerpoint/2010/main" val="3402704521"/>
              </p:ext>
            </p:extLst>
          </p:nvPr>
        </p:nvGraphicFramePr>
        <p:xfrm>
          <a:off x="4572000" y="2590800"/>
          <a:ext cx="952500" cy="444500"/>
        </p:xfrm>
        <a:graphic>
          <a:graphicData uri="http://schemas.openxmlformats.org/presentationml/2006/ole">
            <mc:AlternateContent xmlns:mc="http://schemas.openxmlformats.org/markup-compatibility/2006">
              <mc:Choice xmlns:v="urn:schemas-microsoft-com:vml" Requires="v">
                <p:oleObj spid="_x0000_s1818" name="Equation" r:id="rId15" imgW="952431" imgH="444247" progId="Equation.DSMT4">
                  <p:embed/>
                </p:oleObj>
              </mc:Choice>
              <mc:Fallback>
                <p:oleObj name="Equation" r:id="rId15" imgW="952431" imgH="444247" progId="Equation.DSMT4">
                  <p:embed/>
                  <p:pic>
                    <p:nvPicPr>
                      <p:cNvPr id="0" name="Picture 68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2590800"/>
                        <a:ext cx="952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extLst>
              <p:ext uri="{D42A27DB-BD31-4B8C-83A1-F6EECF244321}">
                <p14:modId xmlns:p14="http://schemas.microsoft.com/office/powerpoint/2010/main" val="3335246825"/>
              </p:ext>
            </p:extLst>
          </p:nvPr>
        </p:nvGraphicFramePr>
        <p:xfrm>
          <a:off x="4787900" y="3048000"/>
          <a:ext cx="736600" cy="368300"/>
        </p:xfrm>
        <a:graphic>
          <a:graphicData uri="http://schemas.openxmlformats.org/presentationml/2006/ole">
            <mc:AlternateContent xmlns:mc="http://schemas.openxmlformats.org/markup-compatibility/2006">
              <mc:Choice xmlns:v="urn:schemas-microsoft-com:vml" Requires="v">
                <p:oleObj spid="_x0000_s1819" name="Equation" r:id="rId17" imgW="722160" imgH="356400" progId="Equation.DSMT4">
                  <p:embed/>
                </p:oleObj>
              </mc:Choice>
              <mc:Fallback>
                <p:oleObj name="Equation" r:id="rId17" imgW="722160" imgH="356400" progId="Equation.DSMT4">
                  <p:embed/>
                  <p:pic>
                    <p:nvPicPr>
                      <p:cNvPr id="0" name="Picture 68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87900" y="3048000"/>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546100" y="3619500"/>
          <a:ext cx="1028700" cy="381000"/>
        </p:xfrm>
        <a:graphic>
          <a:graphicData uri="http://schemas.openxmlformats.org/presentationml/2006/ole">
            <mc:AlternateContent xmlns:mc="http://schemas.openxmlformats.org/markup-compatibility/2006">
              <mc:Choice xmlns:v="urn:schemas-microsoft-com:vml" Requires="v">
                <p:oleObj spid="_x0000_s1820" name="Equation" r:id="rId19" imgW="1028493" imgH="380862" progId="Equation.DSMT4">
                  <p:embed/>
                </p:oleObj>
              </mc:Choice>
              <mc:Fallback>
                <p:oleObj name="Equation" r:id="rId19" imgW="1028493" imgH="380862" progId="Equation.DSMT4">
                  <p:embed/>
                  <p:pic>
                    <p:nvPicPr>
                      <p:cNvPr id="0" name="Picture 68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46100" y="3619500"/>
                        <a:ext cx="1028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7" name="Object 15"/>
          <p:cNvGraphicFramePr>
            <a:graphicFrameLocks noChangeAspect="1"/>
          </p:cNvGraphicFramePr>
          <p:nvPr>
            <p:extLst>
              <p:ext uri="{D42A27DB-BD31-4B8C-83A1-F6EECF244321}">
                <p14:modId xmlns:p14="http://schemas.microsoft.com/office/powerpoint/2010/main" val="869359956"/>
              </p:ext>
            </p:extLst>
          </p:nvPr>
        </p:nvGraphicFramePr>
        <p:xfrm>
          <a:off x="698500" y="4133850"/>
          <a:ext cx="774700" cy="406400"/>
        </p:xfrm>
        <a:graphic>
          <a:graphicData uri="http://schemas.openxmlformats.org/presentationml/2006/ole">
            <mc:AlternateContent xmlns:mc="http://schemas.openxmlformats.org/markup-compatibility/2006">
              <mc:Choice xmlns:v="urn:schemas-microsoft-com:vml" Requires="v">
                <p:oleObj spid="_x0000_s1821" name="Equation" r:id="rId21" imgW="758520" imgH="393120" progId="Equation.DSMT4">
                  <p:embed/>
                </p:oleObj>
              </mc:Choice>
              <mc:Fallback>
                <p:oleObj name="Equation" r:id="rId21" imgW="758520" imgH="393120" progId="Equation.DSMT4">
                  <p:embed/>
                  <p:pic>
                    <p:nvPicPr>
                      <p:cNvPr id="0" name="Picture 68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98500" y="4133850"/>
                        <a:ext cx="774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8" name="Object 16"/>
          <p:cNvGraphicFramePr>
            <a:graphicFrameLocks noChangeAspect="1"/>
          </p:cNvGraphicFramePr>
          <p:nvPr>
            <p:extLst>
              <p:ext uri="{D42A27DB-BD31-4B8C-83A1-F6EECF244321}">
                <p14:modId xmlns:p14="http://schemas.microsoft.com/office/powerpoint/2010/main" val="751598257"/>
              </p:ext>
            </p:extLst>
          </p:nvPr>
        </p:nvGraphicFramePr>
        <p:xfrm>
          <a:off x="704850" y="4470400"/>
          <a:ext cx="762000" cy="457200"/>
        </p:xfrm>
        <a:graphic>
          <a:graphicData uri="http://schemas.openxmlformats.org/presentationml/2006/ole">
            <mc:AlternateContent xmlns:mc="http://schemas.openxmlformats.org/markup-compatibility/2006">
              <mc:Choice xmlns:v="urn:schemas-microsoft-com:vml" Requires="v">
                <p:oleObj spid="_x0000_s1822" name="Equation" r:id="rId23" imgW="749520" imgH="447840" progId="Equation.DSMT4">
                  <p:embed/>
                </p:oleObj>
              </mc:Choice>
              <mc:Fallback>
                <p:oleObj name="Equation" r:id="rId23" imgW="749520" imgH="447840" progId="Equation.DSMT4">
                  <p:embed/>
                  <p:pic>
                    <p:nvPicPr>
                      <p:cNvPr id="0" name="Picture 68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04850" y="44704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9" name="Object 17"/>
          <p:cNvGraphicFramePr>
            <a:graphicFrameLocks noChangeAspect="1"/>
          </p:cNvGraphicFramePr>
          <p:nvPr>
            <p:extLst>
              <p:ext uri="{D42A27DB-BD31-4B8C-83A1-F6EECF244321}">
                <p14:modId xmlns:p14="http://schemas.microsoft.com/office/powerpoint/2010/main" val="1486067665"/>
              </p:ext>
            </p:extLst>
          </p:nvPr>
        </p:nvGraphicFramePr>
        <p:xfrm>
          <a:off x="914400" y="4921250"/>
          <a:ext cx="558800" cy="368300"/>
        </p:xfrm>
        <a:graphic>
          <a:graphicData uri="http://schemas.openxmlformats.org/presentationml/2006/ole">
            <mc:AlternateContent xmlns:mc="http://schemas.openxmlformats.org/markup-compatibility/2006">
              <mc:Choice xmlns:v="urn:schemas-microsoft-com:vml" Requires="v">
                <p:oleObj spid="_x0000_s1823" name="Equation" r:id="rId25" imgW="558892" imgH="368185" progId="Equation.DSMT4">
                  <p:embed/>
                </p:oleObj>
              </mc:Choice>
              <mc:Fallback>
                <p:oleObj name="Equation" r:id="rId25" imgW="558892" imgH="368185" progId="Equation.DSMT4">
                  <p:embed/>
                  <p:pic>
                    <p:nvPicPr>
                      <p:cNvPr id="0" name="Picture 68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914400" y="4921250"/>
                        <a:ext cx="558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0" name="Object 18"/>
          <p:cNvGraphicFramePr>
            <a:graphicFrameLocks noChangeAspect="1"/>
          </p:cNvGraphicFramePr>
          <p:nvPr/>
        </p:nvGraphicFramePr>
        <p:xfrm>
          <a:off x="4495800" y="3619500"/>
          <a:ext cx="2730500" cy="393700"/>
        </p:xfrm>
        <a:graphic>
          <a:graphicData uri="http://schemas.openxmlformats.org/presentationml/2006/ole">
            <mc:AlternateContent xmlns:mc="http://schemas.openxmlformats.org/markup-compatibility/2006">
              <mc:Choice xmlns:v="urn:schemas-microsoft-com:vml" Requires="v">
                <p:oleObj spid="_x0000_s1824" name="Equation" r:id="rId27" imgW="2729972" imgH="393539" progId="Equation.DSMT4">
                  <p:embed/>
                </p:oleObj>
              </mc:Choice>
              <mc:Fallback>
                <p:oleObj name="Equation" r:id="rId27" imgW="2729972" imgH="393539" progId="Equation.DSMT4">
                  <p:embed/>
                  <p:pic>
                    <p:nvPicPr>
                      <p:cNvPr id="0" name="Picture 68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495800" y="3619500"/>
                        <a:ext cx="2730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1" name="Object 19"/>
          <p:cNvGraphicFramePr>
            <a:graphicFrameLocks noChangeAspect="1"/>
          </p:cNvGraphicFramePr>
          <p:nvPr/>
        </p:nvGraphicFramePr>
        <p:xfrm>
          <a:off x="4787900" y="4152900"/>
          <a:ext cx="736600" cy="368300"/>
        </p:xfrm>
        <a:graphic>
          <a:graphicData uri="http://schemas.openxmlformats.org/presentationml/2006/ole">
            <mc:AlternateContent xmlns:mc="http://schemas.openxmlformats.org/markup-compatibility/2006">
              <mc:Choice xmlns:v="urn:schemas-microsoft-com:vml" Requires="v">
                <p:oleObj spid="_x0000_s1825" name="Equation" r:id="rId29" imgW="736814" imgH="368407" progId="Equation.DSMT4">
                  <p:embed/>
                </p:oleObj>
              </mc:Choice>
              <mc:Fallback>
                <p:oleObj name="Equation" r:id="rId29" imgW="736814" imgH="368407" progId="Equation.DSMT4">
                  <p:embed/>
                  <p:pic>
                    <p:nvPicPr>
                      <p:cNvPr id="0" name="Picture 68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787900" y="4152900"/>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2" name="Object 20"/>
          <p:cNvGraphicFramePr>
            <a:graphicFrameLocks noChangeAspect="1"/>
          </p:cNvGraphicFramePr>
          <p:nvPr>
            <p:extLst>
              <p:ext uri="{D42A27DB-BD31-4B8C-83A1-F6EECF244321}">
                <p14:modId xmlns:p14="http://schemas.microsoft.com/office/powerpoint/2010/main" val="1935482769"/>
              </p:ext>
            </p:extLst>
          </p:nvPr>
        </p:nvGraphicFramePr>
        <p:xfrm>
          <a:off x="4699000" y="4495800"/>
          <a:ext cx="825500" cy="406400"/>
        </p:xfrm>
        <a:graphic>
          <a:graphicData uri="http://schemas.openxmlformats.org/presentationml/2006/ole">
            <mc:AlternateContent xmlns:mc="http://schemas.openxmlformats.org/markup-compatibility/2006">
              <mc:Choice xmlns:v="urn:schemas-microsoft-com:vml" Requires="v">
                <p:oleObj spid="_x0000_s1826" name="Equation" r:id="rId31" imgW="825110" imgH="406216" progId="Equation.DSMT4">
                  <p:embed/>
                </p:oleObj>
              </mc:Choice>
              <mc:Fallback>
                <p:oleObj name="Equation" r:id="rId31" imgW="825110" imgH="406216" progId="Equation.DSMT4">
                  <p:embed/>
                  <p:pic>
                    <p:nvPicPr>
                      <p:cNvPr id="0" name="Picture 69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699000" y="4495800"/>
                        <a:ext cx="825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3" name="Object 21"/>
          <p:cNvGraphicFramePr>
            <a:graphicFrameLocks noChangeAspect="1"/>
          </p:cNvGraphicFramePr>
          <p:nvPr>
            <p:extLst>
              <p:ext uri="{D42A27DB-BD31-4B8C-83A1-F6EECF244321}">
                <p14:modId xmlns:p14="http://schemas.microsoft.com/office/powerpoint/2010/main" val="3329811116"/>
              </p:ext>
            </p:extLst>
          </p:nvPr>
        </p:nvGraphicFramePr>
        <p:xfrm>
          <a:off x="4965700" y="4921250"/>
          <a:ext cx="558800" cy="368300"/>
        </p:xfrm>
        <a:graphic>
          <a:graphicData uri="http://schemas.openxmlformats.org/presentationml/2006/ole">
            <mc:AlternateContent xmlns:mc="http://schemas.openxmlformats.org/markup-compatibility/2006">
              <mc:Choice xmlns:v="urn:schemas-microsoft-com:vml" Requires="v">
                <p:oleObj spid="_x0000_s1827" name="Equation" r:id="rId33" imgW="558892" imgH="368185" progId="Equation.DSMT4">
                  <p:embed/>
                </p:oleObj>
              </mc:Choice>
              <mc:Fallback>
                <p:oleObj name="Equation" r:id="rId33" imgW="558892" imgH="368185" progId="Equation.DSMT4">
                  <p:embed/>
                  <p:pic>
                    <p:nvPicPr>
                      <p:cNvPr id="0" name="Picture 691"/>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965700" y="4921250"/>
                        <a:ext cx="558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4" name="Object 22"/>
          <p:cNvGraphicFramePr>
            <a:graphicFrameLocks noChangeAspect="1"/>
          </p:cNvGraphicFramePr>
          <p:nvPr/>
        </p:nvGraphicFramePr>
        <p:xfrm>
          <a:off x="1752600" y="2222500"/>
          <a:ext cx="2184400" cy="317500"/>
        </p:xfrm>
        <a:graphic>
          <a:graphicData uri="http://schemas.openxmlformats.org/presentationml/2006/ole">
            <mc:AlternateContent xmlns:mc="http://schemas.openxmlformats.org/markup-compatibility/2006">
              <mc:Choice xmlns:v="urn:schemas-microsoft-com:vml" Requires="v">
                <p:oleObj spid="_x0000_s1828" name="Equation" r:id="rId35" imgW="2183757" imgH="317477" progId="Equation.DSMT4">
                  <p:embed/>
                </p:oleObj>
              </mc:Choice>
              <mc:Fallback>
                <p:oleObj name="Equation" r:id="rId35" imgW="2183757" imgH="317477" progId="Equation.DSMT4">
                  <p:embed/>
                  <p:pic>
                    <p:nvPicPr>
                      <p:cNvPr id="0" name="Picture 692"/>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752600" y="2222500"/>
                        <a:ext cx="2184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5" name="Object 23"/>
          <p:cNvGraphicFramePr>
            <a:graphicFrameLocks noChangeAspect="1"/>
          </p:cNvGraphicFramePr>
          <p:nvPr/>
        </p:nvGraphicFramePr>
        <p:xfrm>
          <a:off x="1752600" y="2654300"/>
          <a:ext cx="1206500" cy="317500"/>
        </p:xfrm>
        <a:graphic>
          <a:graphicData uri="http://schemas.openxmlformats.org/presentationml/2006/ole">
            <mc:AlternateContent xmlns:mc="http://schemas.openxmlformats.org/markup-compatibility/2006">
              <mc:Choice xmlns:v="urn:schemas-microsoft-com:vml" Requires="v">
                <p:oleObj spid="_x0000_s1829" name="Equation" r:id="rId37" imgW="1205796" imgH="317286" progId="Equation.DSMT4">
                  <p:embed/>
                </p:oleObj>
              </mc:Choice>
              <mc:Fallback>
                <p:oleObj name="Equation" r:id="rId37" imgW="1205796" imgH="317286" progId="Equation.DSMT4">
                  <p:embed/>
                  <p:pic>
                    <p:nvPicPr>
                      <p:cNvPr id="0" name="Picture 693"/>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1752600" y="2654300"/>
                        <a:ext cx="1206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6" name="Object 24"/>
          <p:cNvGraphicFramePr>
            <a:graphicFrameLocks noChangeAspect="1"/>
          </p:cNvGraphicFramePr>
          <p:nvPr/>
        </p:nvGraphicFramePr>
        <p:xfrm>
          <a:off x="1752600" y="3105150"/>
          <a:ext cx="965200" cy="254000"/>
        </p:xfrm>
        <a:graphic>
          <a:graphicData uri="http://schemas.openxmlformats.org/presentationml/2006/ole">
            <mc:AlternateContent xmlns:mc="http://schemas.openxmlformats.org/markup-compatibility/2006">
              <mc:Choice xmlns:v="urn:schemas-microsoft-com:vml" Requires="v">
                <p:oleObj spid="_x0000_s1830" name="Equation" r:id="rId39" imgW="965108" imgH="254092" progId="Equation.DSMT4">
                  <p:embed/>
                </p:oleObj>
              </mc:Choice>
              <mc:Fallback>
                <p:oleObj name="Equation" r:id="rId39" imgW="965108" imgH="254092" progId="Equation.DSMT4">
                  <p:embed/>
                  <p:pic>
                    <p:nvPicPr>
                      <p:cNvPr id="0" name="Picture 694"/>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1752600" y="3105150"/>
                        <a:ext cx="965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7" name="Object 25"/>
          <p:cNvGraphicFramePr>
            <a:graphicFrameLocks noChangeAspect="1"/>
          </p:cNvGraphicFramePr>
          <p:nvPr>
            <p:extLst>
              <p:ext uri="{D42A27DB-BD31-4B8C-83A1-F6EECF244321}">
                <p14:modId xmlns:p14="http://schemas.microsoft.com/office/powerpoint/2010/main" val="3079469732"/>
              </p:ext>
            </p:extLst>
          </p:nvPr>
        </p:nvGraphicFramePr>
        <p:xfrm>
          <a:off x="5816600" y="2222500"/>
          <a:ext cx="2184400" cy="317500"/>
        </p:xfrm>
        <a:graphic>
          <a:graphicData uri="http://schemas.openxmlformats.org/presentationml/2006/ole">
            <mc:AlternateContent xmlns:mc="http://schemas.openxmlformats.org/markup-compatibility/2006">
              <mc:Choice xmlns:v="urn:schemas-microsoft-com:vml" Requires="v">
                <p:oleObj spid="_x0000_s1831" name="Equation" r:id="rId41" imgW="2183757" imgH="317477" progId="Equation.DSMT4">
                  <p:embed/>
                </p:oleObj>
              </mc:Choice>
              <mc:Fallback>
                <p:oleObj name="Equation" r:id="rId41" imgW="2183757" imgH="317477" progId="Equation.DSMT4">
                  <p:embed/>
                  <p:pic>
                    <p:nvPicPr>
                      <p:cNvPr id="0" name="Picture 695"/>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5816600" y="2222500"/>
                        <a:ext cx="2184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8" name="Object 26"/>
          <p:cNvGraphicFramePr>
            <a:graphicFrameLocks noChangeAspect="1"/>
          </p:cNvGraphicFramePr>
          <p:nvPr>
            <p:extLst>
              <p:ext uri="{D42A27DB-BD31-4B8C-83A1-F6EECF244321}">
                <p14:modId xmlns:p14="http://schemas.microsoft.com/office/powerpoint/2010/main" val="2334961306"/>
              </p:ext>
            </p:extLst>
          </p:nvPr>
        </p:nvGraphicFramePr>
        <p:xfrm>
          <a:off x="5816600" y="2686050"/>
          <a:ext cx="965200" cy="254000"/>
        </p:xfrm>
        <a:graphic>
          <a:graphicData uri="http://schemas.openxmlformats.org/presentationml/2006/ole">
            <mc:AlternateContent xmlns:mc="http://schemas.openxmlformats.org/markup-compatibility/2006">
              <mc:Choice xmlns:v="urn:schemas-microsoft-com:vml" Requires="v">
                <p:oleObj spid="_x0000_s1832" name="Equation" r:id="rId43" imgW="965108" imgH="254092" progId="Equation.DSMT4">
                  <p:embed/>
                </p:oleObj>
              </mc:Choice>
              <mc:Fallback>
                <p:oleObj name="Equation" r:id="rId43" imgW="965108" imgH="254092" progId="Equation.DSMT4">
                  <p:embed/>
                  <p:pic>
                    <p:nvPicPr>
                      <p:cNvPr id="0" name="Picture 696"/>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816600" y="2686050"/>
                        <a:ext cx="965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9" name="Object 27"/>
          <p:cNvGraphicFramePr>
            <a:graphicFrameLocks noChangeAspect="1"/>
          </p:cNvGraphicFramePr>
          <p:nvPr>
            <p:extLst>
              <p:ext uri="{D42A27DB-BD31-4B8C-83A1-F6EECF244321}">
                <p14:modId xmlns:p14="http://schemas.microsoft.com/office/powerpoint/2010/main" val="2986805965"/>
              </p:ext>
            </p:extLst>
          </p:nvPr>
        </p:nvGraphicFramePr>
        <p:xfrm>
          <a:off x="5829300" y="3073400"/>
          <a:ext cx="2019300" cy="317500"/>
        </p:xfrm>
        <a:graphic>
          <a:graphicData uri="http://schemas.openxmlformats.org/presentationml/2006/ole">
            <mc:AlternateContent xmlns:mc="http://schemas.openxmlformats.org/markup-compatibility/2006">
              <mc:Choice xmlns:v="urn:schemas-microsoft-com:vml" Requires="v">
                <p:oleObj spid="_x0000_s1833" name="Equation" r:id="rId45" imgW="2018956" imgH="317477" progId="Equation.DSMT4">
                  <p:embed/>
                </p:oleObj>
              </mc:Choice>
              <mc:Fallback>
                <p:oleObj name="Equation" r:id="rId45" imgW="2018956" imgH="317477" progId="Equation.DSMT4">
                  <p:embed/>
                  <p:pic>
                    <p:nvPicPr>
                      <p:cNvPr id="0" name="Picture 697"/>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5829300" y="3073400"/>
                        <a:ext cx="2019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0" name="Object 28"/>
          <p:cNvGraphicFramePr>
            <a:graphicFrameLocks noChangeAspect="1"/>
          </p:cNvGraphicFramePr>
          <p:nvPr/>
        </p:nvGraphicFramePr>
        <p:xfrm>
          <a:off x="1752600" y="4178300"/>
          <a:ext cx="2019300" cy="317500"/>
        </p:xfrm>
        <a:graphic>
          <a:graphicData uri="http://schemas.openxmlformats.org/presentationml/2006/ole">
            <mc:AlternateContent xmlns:mc="http://schemas.openxmlformats.org/markup-compatibility/2006">
              <mc:Choice xmlns:v="urn:schemas-microsoft-com:vml" Requires="v">
                <p:oleObj spid="_x0000_s1834" name="Equation" r:id="rId47" imgW="2018956" imgH="317477" progId="Equation.DSMT4">
                  <p:embed/>
                </p:oleObj>
              </mc:Choice>
              <mc:Fallback>
                <p:oleObj name="Equation" r:id="rId47" imgW="2018956" imgH="317477" progId="Equation.DSMT4">
                  <p:embed/>
                  <p:pic>
                    <p:nvPicPr>
                      <p:cNvPr id="0" name="Picture 698"/>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1752600" y="4178300"/>
                        <a:ext cx="2019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1" name="Object 29"/>
          <p:cNvGraphicFramePr>
            <a:graphicFrameLocks noChangeAspect="1"/>
          </p:cNvGraphicFramePr>
          <p:nvPr>
            <p:extLst>
              <p:ext uri="{D42A27DB-BD31-4B8C-83A1-F6EECF244321}">
                <p14:modId xmlns:p14="http://schemas.microsoft.com/office/powerpoint/2010/main" val="500351688"/>
              </p:ext>
            </p:extLst>
          </p:nvPr>
        </p:nvGraphicFramePr>
        <p:xfrm>
          <a:off x="1752600" y="4584700"/>
          <a:ext cx="482600" cy="228600"/>
        </p:xfrm>
        <a:graphic>
          <a:graphicData uri="http://schemas.openxmlformats.org/presentationml/2006/ole">
            <mc:AlternateContent xmlns:mc="http://schemas.openxmlformats.org/markup-compatibility/2006">
              <mc:Choice xmlns:v="urn:schemas-microsoft-com:vml" Requires="v">
                <p:oleObj spid="_x0000_s1835" name="Equation" r:id="rId49" imgW="482278" imgH="228738" progId="Equation.DSMT4">
                  <p:embed/>
                </p:oleObj>
              </mc:Choice>
              <mc:Fallback>
                <p:oleObj name="Equation" r:id="rId49" imgW="482278" imgH="228738" progId="Equation.DSMT4">
                  <p:embed/>
                  <p:pic>
                    <p:nvPicPr>
                      <p:cNvPr id="0" name="Picture 699"/>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1752600" y="4584700"/>
                        <a:ext cx="482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2" name="Object 30"/>
          <p:cNvGraphicFramePr>
            <a:graphicFrameLocks noChangeAspect="1"/>
          </p:cNvGraphicFramePr>
          <p:nvPr>
            <p:extLst>
              <p:ext uri="{D42A27DB-BD31-4B8C-83A1-F6EECF244321}">
                <p14:modId xmlns:p14="http://schemas.microsoft.com/office/powerpoint/2010/main" val="1808935928"/>
              </p:ext>
            </p:extLst>
          </p:nvPr>
        </p:nvGraphicFramePr>
        <p:xfrm>
          <a:off x="1752600" y="4959350"/>
          <a:ext cx="635000" cy="292100"/>
        </p:xfrm>
        <a:graphic>
          <a:graphicData uri="http://schemas.openxmlformats.org/presentationml/2006/ole">
            <mc:AlternateContent xmlns:mc="http://schemas.openxmlformats.org/markup-compatibility/2006">
              <mc:Choice xmlns:v="urn:schemas-microsoft-com:vml" Requires="v">
                <p:oleObj spid="_x0000_s1836" name="Equation" r:id="rId51" imgW="634572" imgH="291947" progId="Equation.DSMT4">
                  <p:embed/>
                </p:oleObj>
              </mc:Choice>
              <mc:Fallback>
                <p:oleObj name="Equation" r:id="rId51" imgW="634572" imgH="291947" progId="Equation.DSMT4">
                  <p:embed/>
                  <p:pic>
                    <p:nvPicPr>
                      <p:cNvPr id="0" name="Picture 700"/>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1752600" y="495935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3" name="Object 31"/>
          <p:cNvGraphicFramePr>
            <a:graphicFrameLocks noChangeAspect="1"/>
          </p:cNvGraphicFramePr>
          <p:nvPr/>
        </p:nvGraphicFramePr>
        <p:xfrm>
          <a:off x="5740400" y="4222750"/>
          <a:ext cx="482600" cy="228600"/>
        </p:xfrm>
        <a:graphic>
          <a:graphicData uri="http://schemas.openxmlformats.org/presentationml/2006/ole">
            <mc:AlternateContent xmlns:mc="http://schemas.openxmlformats.org/markup-compatibility/2006">
              <mc:Choice xmlns:v="urn:schemas-microsoft-com:vml" Requires="v">
                <p:oleObj spid="_x0000_s1837" name="Equation" r:id="rId53" imgW="482278" imgH="228738" progId="Equation.DSMT4">
                  <p:embed/>
                </p:oleObj>
              </mc:Choice>
              <mc:Fallback>
                <p:oleObj name="Equation" r:id="rId53" imgW="482278" imgH="228738" progId="Equation.DSMT4">
                  <p:embed/>
                  <p:pic>
                    <p:nvPicPr>
                      <p:cNvPr id="0" name="Picture 701"/>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5740400" y="4222750"/>
                        <a:ext cx="482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4" name="Object 32"/>
          <p:cNvGraphicFramePr>
            <a:graphicFrameLocks noChangeAspect="1"/>
          </p:cNvGraphicFramePr>
          <p:nvPr>
            <p:extLst>
              <p:ext uri="{D42A27DB-BD31-4B8C-83A1-F6EECF244321}">
                <p14:modId xmlns:p14="http://schemas.microsoft.com/office/powerpoint/2010/main" val="1768944331"/>
              </p:ext>
            </p:extLst>
          </p:nvPr>
        </p:nvGraphicFramePr>
        <p:xfrm>
          <a:off x="5746750" y="4540250"/>
          <a:ext cx="863600" cy="317500"/>
        </p:xfrm>
        <a:graphic>
          <a:graphicData uri="http://schemas.openxmlformats.org/presentationml/2006/ole">
            <mc:AlternateContent xmlns:mc="http://schemas.openxmlformats.org/markup-compatibility/2006">
              <mc:Choice xmlns:v="urn:schemas-microsoft-com:vml" Requires="v">
                <p:oleObj spid="_x0000_s1838" name="Equation" r:id="rId55" imgW="849960" imgH="301680" progId="Equation.DSMT4">
                  <p:embed/>
                </p:oleObj>
              </mc:Choice>
              <mc:Fallback>
                <p:oleObj name="Equation" r:id="rId55" imgW="849960" imgH="301680" progId="Equation.DSMT4">
                  <p:embed/>
                  <p:pic>
                    <p:nvPicPr>
                      <p:cNvPr id="0" name="Picture 702"/>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5746750" y="4540250"/>
                        <a:ext cx="8636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5" name="Object 33"/>
          <p:cNvGraphicFramePr>
            <a:graphicFrameLocks noChangeAspect="1"/>
          </p:cNvGraphicFramePr>
          <p:nvPr>
            <p:extLst>
              <p:ext uri="{D42A27DB-BD31-4B8C-83A1-F6EECF244321}">
                <p14:modId xmlns:p14="http://schemas.microsoft.com/office/powerpoint/2010/main" val="849459947"/>
              </p:ext>
            </p:extLst>
          </p:nvPr>
        </p:nvGraphicFramePr>
        <p:xfrm>
          <a:off x="5740400" y="4959350"/>
          <a:ext cx="635000" cy="292100"/>
        </p:xfrm>
        <a:graphic>
          <a:graphicData uri="http://schemas.openxmlformats.org/presentationml/2006/ole">
            <mc:AlternateContent xmlns:mc="http://schemas.openxmlformats.org/markup-compatibility/2006">
              <mc:Choice xmlns:v="urn:schemas-microsoft-com:vml" Requires="v">
                <p:oleObj spid="_x0000_s1839" name="Equation" r:id="rId57" imgW="634572" imgH="291947" progId="Equation.DSMT4">
                  <p:embed/>
                </p:oleObj>
              </mc:Choice>
              <mc:Fallback>
                <p:oleObj name="Equation" r:id="rId57" imgW="634572" imgH="291947" progId="Equation.DSMT4">
                  <p:embed/>
                  <p:pic>
                    <p:nvPicPr>
                      <p:cNvPr id="0" name="Picture 703"/>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5740400" y="495935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2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20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2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2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20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20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2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2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820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20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822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8208"/>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822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820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8222"/>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821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8223"/>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821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8224"/>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8212"/>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8225"/>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82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Solving Distance-Rate-Time Problems</a:t>
            </a:r>
            <a:endParaRPr lang="en-US" sz="3200" i="1" dirty="0">
              <a:solidFill>
                <a:schemeClr val="accent1"/>
              </a:solidFill>
            </a:endParaRPr>
          </a:p>
        </p:txBody>
      </p:sp>
      <p:sp>
        <p:nvSpPr>
          <p:cNvPr id="15363" name="Rectangle 3"/>
          <p:cNvSpPr>
            <a:spLocks noGrp="1"/>
          </p:cNvSpPr>
          <p:nvPr>
            <p:ph idx="1"/>
          </p:nvPr>
        </p:nvSpPr>
        <p:spPr>
          <a:xfrm>
            <a:off x="457200" y="1280160"/>
            <a:ext cx="8229600" cy="2850011"/>
          </a:xfrm>
          <a:prstGeom prst="rect">
            <a:avLst/>
          </a:prstGeom>
        </p:spPr>
        <p:txBody>
          <a:bodyPr>
            <a:spAutoFit/>
          </a:bodyPr>
          <a:lstStyle/>
          <a:p>
            <a:r>
              <a:rPr lang="en-US" dirty="0"/>
              <a:t>A brother and sister leave a family reunion at the </a:t>
            </a:r>
            <a:br>
              <a:rPr lang="en-US" dirty="0"/>
            </a:br>
            <a:r>
              <a:rPr lang="en-US" dirty="0"/>
              <a:t>same time and drive their cars in opposite directions. The brother’s speed is </a:t>
            </a:r>
            <a:r>
              <a:rPr lang="en-US" dirty="0">
                <a:solidFill>
                  <a:srgbClr val="0000FF"/>
                </a:solidFill>
              </a:rPr>
              <a:t>50 mph</a:t>
            </a:r>
            <a:r>
              <a:rPr lang="en-US" dirty="0"/>
              <a:t> and the sister’s speed </a:t>
            </a:r>
            <a:br>
              <a:rPr lang="en-US" dirty="0"/>
            </a:br>
            <a:r>
              <a:rPr lang="en-US" dirty="0"/>
              <a:t>is </a:t>
            </a:r>
            <a:r>
              <a:rPr lang="en-US" dirty="0">
                <a:solidFill>
                  <a:srgbClr val="0000FF"/>
                </a:solidFill>
              </a:rPr>
              <a:t>65 mph</a:t>
            </a:r>
            <a:r>
              <a:rPr lang="en-US" dirty="0"/>
              <a:t>. When will they be </a:t>
            </a:r>
            <a:r>
              <a:rPr lang="en-US" dirty="0">
                <a:solidFill>
                  <a:srgbClr val="0000FF"/>
                </a:solidFill>
              </a:rPr>
              <a:t>460 miles</a:t>
            </a:r>
            <a:r>
              <a:rPr lang="en-US" dirty="0"/>
              <a:t> apart?</a:t>
            </a:r>
            <a:r>
              <a:rPr lang="en-US" dirty="0">
                <a:solidFill>
                  <a:schemeClr val="tx1"/>
                </a:solidFill>
              </a:rPr>
              <a:t> </a:t>
            </a:r>
          </a:p>
          <a:p>
            <a:pPr marL="0" indent="0">
              <a:buFont typeface="Courier New" pitchFamily="49" charset="0"/>
              <a:buNone/>
            </a:pPr>
            <a:r>
              <a:rPr lang="en-US" b="1" i="0" dirty="0">
                <a:solidFill>
                  <a:schemeClr val="tx1"/>
                </a:solidFill>
              </a:rPr>
              <a:t>Solution</a:t>
            </a:r>
          </a:p>
          <a:p>
            <a:r>
              <a:rPr lang="en-US" dirty="0"/>
              <a:t>Let </a:t>
            </a:r>
            <a:r>
              <a:rPr lang="en-US" i="1" dirty="0"/>
              <a:t>t </a:t>
            </a:r>
            <a:r>
              <a:rPr lang="en-US" dirty="0"/>
              <a:t>= travel time.</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Solving Distance-Rate-Time Problems</a:t>
            </a:r>
            <a:r>
              <a:rPr lang="en-US" sz="3200" dirty="0">
                <a:solidFill>
                  <a:schemeClr val="accent1"/>
                </a:solidFill>
              </a:rPr>
              <a:t> (cont.)</a:t>
            </a:r>
          </a:p>
        </p:txBody>
      </p:sp>
      <p:graphicFrame>
        <p:nvGraphicFramePr>
          <p:cNvPr id="8" name="Group 5"/>
          <p:cNvGraphicFramePr>
            <a:graphicFrameLocks/>
          </p:cNvGraphicFramePr>
          <p:nvPr>
            <p:extLst>
              <p:ext uri="{D42A27DB-BD31-4B8C-83A1-F6EECF244321}">
                <p14:modId xmlns:p14="http://schemas.microsoft.com/office/powerpoint/2010/main" val="1730946388"/>
              </p:ext>
            </p:extLst>
          </p:nvPr>
        </p:nvGraphicFramePr>
        <p:xfrm>
          <a:off x="953398" y="1447800"/>
          <a:ext cx="7200002" cy="1272822"/>
        </p:xfrm>
        <a:graphic>
          <a:graphicData uri="http://schemas.openxmlformats.org/drawingml/2006/table">
            <a:tbl>
              <a:tblPr firstRow="1" bandRow="1">
                <a:tableStyleId>{5C22544A-7EE6-4342-B048-85BDC9FD1C3A}</a:tableStyleId>
              </a:tblPr>
              <a:tblGrid>
                <a:gridCol w="1666639">
                  <a:extLst>
                    <a:ext uri="{9D8B030D-6E8A-4147-A177-3AD203B41FA5}">
                      <a16:colId xmlns="" xmlns:a16="http://schemas.microsoft.com/office/drawing/2014/main" val="20000"/>
                    </a:ext>
                  </a:extLst>
                </a:gridCol>
                <a:gridCol w="946913">
                  <a:extLst>
                    <a:ext uri="{9D8B030D-6E8A-4147-A177-3AD203B41FA5}">
                      <a16:colId xmlns="" xmlns:a16="http://schemas.microsoft.com/office/drawing/2014/main" val="20001"/>
                    </a:ext>
                  </a:extLst>
                </a:gridCol>
                <a:gridCol w="946913">
                  <a:extLst>
                    <a:ext uri="{9D8B030D-6E8A-4147-A177-3AD203B41FA5}">
                      <a16:colId xmlns="" xmlns:a16="http://schemas.microsoft.com/office/drawing/2014/main" val="20004"/>
                    </a:ext>
                  </a:extLst>
                </a:gridCol>
                <a:gridCol w="946913">
                  <a:extLst>
                    <a:ext uri="{9D8B030D-6E8A-4147-A177-3AD203B41FA5}">
                      <a16:colId xmlns="" xmlns:a16="http://schemas.microsoft.com/office/drawing/2014/main" val="20002"/>
                    </a:ext>
                  </a:extLst>
                </a:gridCol>
                <a:gridCol w="946913">
                  <a:extLst>
                    <a:ext uri="{9D8B030D-6E8A-4147-A177-3AD203B41FA5}">
                      <a16:colId xmlns="" xmlns:a16="http://schemas.microsoft.com/office/drawing/2014/main" val="20005"/>
                    </a:ext>
                  </a:extLst>
                </a:gridCol>
                <a:gridCol w="1745711">
                  <a:extLst>
                    <a:ext uri="{9D8B030D-6E8A-4147-A177-3AD203B41FA5}">
                      <a16:colId xmlns="" xmlns:a16="http://schemas.microsoft.com/office/drawing/2014/main" val="20003"/>
                    </a:ext>
                  </a:extLst>
                </a:gridCol>
              </a:tblGrid>
              <a:tr h="403225">
                <a:tc gridSpan="6">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                               Rate            </a:t>
                      </a:r>
                      <a:r>
                        <a:rPr lang="bg-BG" sz="1800" b="0" i="0" u="none" strike="noStrike" kern="1200" baseline="0" dirty="0">
                          <a:solidFill>
                            <a:schemeClr val="lt1"/>
                          </a:solidFill>
                          <a:latin typeface="+mn-lt"/>
                          <a:ea typeface="+mn-ea"/>
                          <a:cs typeface="+mn-cs"/>
                        </a:rPr>
                        <a:t>•</a:t>
                      </a:r>
                      <a:r>
                        <a:rPr kumimoji="0" lang="en-US" sz="2000" u="none" strike="noStrike" cap="none" normalizeH="0" baseline="0" dirty="0">
                          <a:ln>
                            <a:noFill/>
                          </a:ln>
                          <a:effectLst/>
                        </a:rPr>
                        <a:t>           Time          =              Distance</a:t>
                      </a:r>
                      <a:endParaRPr kumimoji="0" lang="en-US" sz="2000" b="1" i="0" u="none" strike="noStrike" cap="none" normalizeH="0" baseline="0" dirty="0">
                        <a:ln>
                          <a:noFill/>
                        </a:ln>
                        <a:solidFill>
                          <a:schemeClr val="tx1"/>
                        </a:solidFill>
                        <a:effectLst/>
                        <a:latin typeface="Calibri" pitchFamily="34" charset="0"/>
                      </a:endParaRPr>
                    </a:p>
                  </a:txBody>
                  <a:tcPr marL="99753" marR="99753" horzOverflow="overflow"/>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44608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2000" b="0" i="0" u="none" strike="noStrike" kern="1200" baseline="0" dirty="0">
                          <a:solidFill>
                            <a:srgbClr val="000000"/>
                          </a:solidFill>
                          <a:latin typeface="+mn-lt"/>
                          <a:ea typeface="+mn-ea"/>
                          <a:cs typeface="+mn-cs"/>
                        </a:rPr>
                        <a:t>Brother’s trip</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50</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50</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extLst>
                  <a:ext uri="{0D108BD9-81ED-4DB2-BD59-A6C34878D82A}">
                    <a16:rowId xmlns="" xmlns:a16="http://schemas.microsoft.com/office/drawing/2014/main" val="10001"/>
                  </a:ext>
                </a:extLst>
              </a:tr>
              <a:tr h="4235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2000" b="0" i="0" u="none" strike="noStrike" kern="1200" baseline="0" dirty="0">
                          <a:solidFill>
                            <a:srgbClr val="000000"/>
                          </a:solidFill>
                          <a:latin typeface="+mn-lt"/>
                          <a:ea typeface="+mn-ea"/>
                          <a:cs typeface="+mn-cs"/>
                        </a:rPr>
                        <a:t>Sister’s trip</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 65</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65</a:t>
                      </a:r>
                      <a:r>
                        <a:rPr kumimoji="0" lang="en-US" sz="2000" i="1" u="none" strike="noStrike" cap="none" normalizeH="0" baseline="0" dirty="0">
                          <a:ln>
                            <a:noFill/>
                          </a:ln>
                          <a:solidFill>
                            <a:srgbClr val="000000"/>
                          </a:solidFill>
                          <a:effectLst/>
                        </a:rPr>
                        <a:t>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extLst>
                  <a:ext uri="{0D108BD9-81ED-4DB2-BD59-A6C34878D82A}">
                    <a16:rowId xmlns="" xmlns:a16="http://schemas.microsoft.com/office/drawing/2014/main" val="10002"/>
                  </a:ext>
                </a:extLst>
              </a:tr>
            </a:tbl>
          </a:graphicData>
        </a:graphic>
      </p:graphicFrame>
      <p:pic>
        <p:nvPicPr>
          <p:cNvPr id="6656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952500" y="3124200"/>
            <a:ext cx="7350206" cy="1981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Solving Distance-Rate-Time Problems</a:t>
            </a:r>
            <a:r>
              <a:rPr lang="en-US" sz="3200" dirty="0">
                <a:solidFill>
                  <a:schemeClr val="accent1"/>
                </a:solidFill>
              </a:rPr>
              <a:t> (cont.)</a:t>
            </a:r>
          </a:p>
        </p:txBody>
      </p:sp>
      <p:graphicFrame>
        <p:nvGraphicFramePr>
          <p:cNvPr id="1037" name="Object 13"/>
          <p:cNvGraphicFramePr>
            <a:graphicFrameLocks noChangeAspect="1"/>
          </p:cNvGraphicFramePr>
          <p:nvPr>
            <p:extLst>
              <p:ext uri="{D42A27DB-BD31-4B8C-83A1-F6EECF244321}">
                <p14:modId xmlns:p14="http://schemas.microsoft.com/office/powerpoint/2010/main" val="1949434081"/>
              </p:ext>
            </p:extLst>
          </p:nvPr>
        </p:nvGraphicFramePr>
        <p:xfrm>
          <a:off x="5983288" y="1179576"/>
          <a:ext cx="2790825" cy="661988"/>
        </p:xfrm>
        <a:graphic>
          <a:graphicData uri="http://schemas.openxmlformats.org/presentationml/2006/ole">
            <mc:AlternateContent xmlns:mc="http://schemas.openxmlformats.org/markup-compatibility/2006">
              <mc:Choice xmlns:v="urn:schemas-microsoft-com:vml" Requires="v">
                <p:oleObj spid="_x0000_s53848" name="Equation" r:id="rId3" imgW="2781000" imgH="647640" progId="Equation.DSMT4">
                  <p:embed/>
                </p:oleObj>
              </mc:Choice>
              <mc:Fallback>
                <p:oleObj name="Equation" r:id="rId3" imgW="2781000" imgH="647640" progId="Equation.DSMT4">
                  <p:embed/>
                  <p:pic>
                    <p:nvPicPr>
                      <p:cNvPr id="0" name="Picture 524"/>
                      <p:cNvPicPr>
                        <a:picLocks noChangeAspect="1" noChangeArrowheads="1"/>
                      </p:cNvPicPr>
                      <p:nvPr/>
                    </p:nvPicPr>
                    <p:blipFill>
                      <a:blip r:embed="rId4"/>
                      <a:srcRect/>
                      <a:stretch>
                        <a:fillRect/>
                      </a:stretch>
                    </p:blipFill>
                    <p:spPr bwMode="auto">
                      <a:xfrm>
                        <a:off x="5983288" y="1179576"/>
                        <a:ext cx="2790825" cy="66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38" name="Object 14"/>
          <p:cNvGraphicFramePr>
            <a:graphicFrameLocks noChangeAspect="1"/>
          </p:cNvGraphicFramePr>
          <p:nvPr>
            <p:extLst>
              <p:ext uri="{D42A27DB-BD31-4B8C-83A1-F6EECF244321}">
                <p14:modId xmlns:p14="http://schemas.microsoft.com/office/powerpoint/2010/main" val="1473688072"/>
              </p:ext>
            </p:extLst>
          </p:nvPr>
        </p:nvGraphicFramePr>
        <p:xfrm>
          <a:off x="5969000" y="2209800"/>
          <a:ext cx="1993900" cy="279400"/>
        </p:xfrm>
        <a:graphic>
          <a:graphicData uri="http://schemas.openxmlformats.org/presentationml/2006/ole">
            <mc:AlternateContent xmlns:mc="http://schemas.openxmlformats.org/markup-compatibility/2006">
              <mc:Choice xmlns:v="urn:schemas-microsoft-com:vml" Requires="v">
                <p:oleObj spid="_x0000_s53849" name="Equation" r:id="rId5" imgW="1993601" imgH="279446" progId="Equation.DSMT4">
                  <p:embed/>
                </p:oleObj>
              </mc:Choice>
              <mc:Fallback>
                <p:oleObj name="Equation" r:id="rId5" imgW="1993601" imgH="279446" progId="Equation.DSMT4">
                  <p:embed/>
                  <p:pic>
                    <p:nvPicPr>
                      <p:cNvPr id="0" name="Picture 5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0" y="2209800"/>
                        <a:ext cx="199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1" name="Object 17"/>
          <p:cNvGraphicFramePr>
            <a:graphicFrameLocks noChangeAspect="1"/>
          </p:cNvGraphicFramePr>
          <p:nvPr>
            <p:extLst>
              <p:ext uri="{D42A27DB-BD31-4B8C-83A1-F6EECF244321}">
                <p14:modId xmlns:p14="http://schemas.microsoft.com/office/powerpoint/2010/main" val="2190986306"/>
              </p:ext>
            </p:extLst>
          </p:nvPr>
        </p:nvGraphicFramePr>
        <p:xfrm>
          <a:off x="508000" y="1098550"/>
          <a:ext cx="952500" cy="1181100"/>
        </p:xfrm>
        <a:graphic>
          <a:graphicData uri="http://schemas.openxmlformats.org/presentationml/2006/ole">
            <mc:AlternateContent xmlns:mc="http://schemas.openxmlformats.org/markup-compatibility/2006">
              <mc:Choice xmlns:v="urn:schemas-microsoft-com:vml" Requires="v">
                <p:oleObj spid="_x0000_s53850" name="Equation" r:id="rId7" imgW="941400" imgH="1170000" progId="Equation.DSMT4">
                  <p:embed/>
                </p:oleObj>
              </mc:Choice>
              <mc:Fallback>
                <p:oleObj name="Equation" r:id="rId7" imgW="941400" imgH="1170000" progId="Equation.DSMT4">
                  <p:embed/>
                  <p:pic>
                    <p:nvPicPr>
                      <p:cNvPr id="0" name="Picture 5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8000" y="1098550"/>
                        <a:ext cx="9525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2" name="Object 18"/>
          <p:cNvGraphicFramePr>
            <a:graphicFrameLocks noChangeAspect="1"/>
          </p:cNvGraphicFramePr>
          <p:nvPr/>
        </p:nvGraphicFramePr>
        <p:xfrm>
          <a:off x="1644650" y="1587500"/>
          <a:ext cx="203200" cy="203200"/>
        </p:xfrm>
        <a:graphic>
          <a:graphicData uri="http://schemas.openxmlformats.org/presentationml/2006/ole">
            <mc:AlternateContent xmlns:mc="http://schemas.openxmlformats.org/markup-compatibility/2006">
              <mc:Choice xmlns:v="urn:schemas-microsoft-com:vml" Requires="v">
                <p:oleObj spid="_x0000_s53851" name="Equation" r:id="rId9" imgW="203017" imgH="203017" progId="Equation.DSMT4">
                  <p:embed/>
                </p:oleObj>
              </mc:Choice>
              <mc:Fallback>
                <p:oleObj name="Equation" r:id="rId9" imgW="203017" imgH="203017" progId="Equation.DSMT4">
                  <p:embed/>
                  <p:pic>
                    <p:nvPicPr>
                      <p:cNvPr id="0" name="Picture 5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44650" y="15875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3" name="Object 19"/>
          <p:cNvGraphicFramePr>
            <a:graphicFrameLocks noChangeAspect="1"/>
          </p:cNvGraphicFramePr>
          <p:nvPr>
            <p:extLst>
              <p:ext uri="{D42A27DB-BD31-4B8C-83A1-F6EECF244321}">
                <p14:modId xmlns:p14="http://schemas.microsoft.com/office/powerpoint/2010/main" val="656340103"/>
              </p:ext>
            </p:extLst>
          </p:nvPr>
        </p:nvGraphicFramePr>
        <p:xfrm>
          <a:off x="2349500" y="1117600"/>
          <a:ext cx="876300" cy="1143000"/>
        </p:xfrm>
        <a:graphic>
          <a:graphicData uri="http://schemas.openxmlformats.org/presentationml/2006/ole">
            <mc:AlternateContent xmlns:mc="http://schemas.openxmlformats.org/markup-compatibility/2006">
              <mc:Choice xmlns:v="urn:schemas-microsoft-com:vml" Requires="v">
                <p:oleObj spid="_x0000_s53852" name="Equation" r:id="rId11" imgW="868320" imgH="1133640" progId="Equation.DSMT4">
                  <p:embed/>
                </p:oleObj>
              </mc:Choice>
              <mc:Fallback>
                <p:oleObj name="Equation" r:id="rId11" imgW="868320" imgH="1133640" progId="Equation.DSMT4">
                  <p:embed/>
                  <p:pic>
                    <p:nvPicPr>
                      <p:cNvPr id="0" name="Picture 5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49500" y="1117600"/>
                        <a:ext cx="876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4" name="Object 20"/>
          <p:cNvGraphicFramePr>
            <a:graphicFrameLocks noChangeAspect="1"/>
          </p:cNvGraphicFramePr>
          <p:nvPr/>
        </p:nvGraphicFramePr>
        <p:xfrm>
          <a:off x="3740150" y="1606550"/>
          <a:ext cx="203200" cy="165100"/>
        </p:xfrm>
        <a:graphic>
          <a:graphicData uri="http://schemas.openxmlformats.org/presentationml/2006/ole">
            <mc:AlternateContent xmlns:mc="http://schemas.openxmlformats.org/markup-compatibility/2006">
              <mc:Choice xmlns:v="urn:schemas-microsoft-com:vml" Requires="v">
                <p:oleObj spid="_x0000_s53853" name="Equation" r:id="rId13" imgW="203261" imgH="164702" progId="Equation.DSMT4">
                  <p:embed/>
                </p:oleObj>
              </mc:Choice>
              <mc:Fallback>
                <p:oleObj name="Equation" r:id="rId13" imgW="203261" imgH="164702" progId="Equation.DSMT4">
                  <p:embed/>
                  <p:pic>
                    <p:nvPicPr>
                      <p:cNvPr id="0" name="Picture 52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40150" y="1606550"/>
                        <a:ext cx="2032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5" name="Object 21"/>
          <p:cNvGraphicFramePr>
            <a:graphicFrameLocks noChangeAspect="1"/>
          </p:cNvGraphicFramePr>
          <p:nvPr>
            <p:extLst>
              <p:ext uri="{D42A27DB-BD31-4B8C-83A1-F6EECF244321}">
                <p14:modId xmlns:p14="http://schemas.microsoft.com/office/powerpoint/2010/main" val="896005271"/>
              </p:ext>
            </p:extLst>
          </p:nvPr>
        </p:nvGraphicFramePr>
        <p:xfrm>
          <a:off x="4410075" y="1117600"/>
          <a:ext cx="876300" cy="1143000"/>
        </p:xfrm>
        <a:graphic>
          <a:graphicData uri="http://schemas.openxmlformats.org/presentationml/2006/ole">
            <mc:AlternateContent xmlns:mc="http://schemas.openxmlformats.org/markup-compatibility/2006">
              <mc:Choice xmlns:v="urn:schemas-microsoft-com:vml" Requires="v">
                <p:oleObj spid="_x0000_s53854" name="Equation" r:id="rId15" imgW="868320" imgH="1133640" progId="Equation.DSMT4">
                  <p:embed/>
                </p:oleObj>
              </mc:Choice>
              <mc:Fallback>
                <p:oleObj name="Equation" r:id="rId15" imgW="868320" imgH="1133640" progId="Equation.DSMT4">
                  <p:embed/>
                  <p:pic>
                    <p:nvPicPr>
                      <p:cNvPr id="0" name="Picture 53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0075" y="1117600"/>
                        <a:ext cx="876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1" name="Object 27"/>
          <p:cNvGraphicFramePr>
            <a:graphicFrameLocks noChangeAspect="1"/>
          </p:cNvGraphicFramePr>
          <p:nvPr>
            <p:extLst>
              <p:ext uri="{D42A27DB-BD31-4B8C-83A1-F6EECF244321}">
                <p14:modId xmlns:p14="http://schemas.microsoft.com/office/powerpoint/2010/main" val="2963588959"/>
              </p:ext>
            </p:extLst>
          </p:nvPr>
        </p:nvGraphicFramePr>
        <p:xfrm>
          <a:off x="723900" y="2228850"/>
          <a:ext cx="520700" cy="279400"/>
        </p:xfrm>
        <a:graphic>
          <a:graphicData uri="http://schemas.openxmlformats.org/presentationml/2006/ole">
            <mc:AlternateContent xmlns:mc="http://schemas.openxmlformats.org/markup-compatibility/2006">
              <mc:Choice xmlns:v="urn:schemas-microsoft-com:vml" Requires="v">
                <p:oleObj spid="_x0000_s53855" name="Equation" r:id="rId17" imgW="511920" imgH="264960" progId="Equation.DSMT4">
                  <p:embed/>
                </p:oleObj>
              </mc:Choice>
              <mc:Fallback>
                <p:oleObj name="Equation" r:id="rId17" imgW="511920" imgH="264960" progId="Equation.DSMT4">
                  <p:embed/>
                  <p:pic>
                    <p:nvPicPr>
                      <p:cNvPr id="0" name="Picture 53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23900" y="2228850"/>
                        <a:ext cx="520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2" name="Object 28"/>
          <p:cNvGraphicFramePr>
            <a:graphicFrameLocks noChangeAspect="1"/>
          </p:cNvGraphicFramePr>
          <p:nvPr>
            <p:extLst>
              <p:ext uri="{D42A27DB-BD31-4B8C-83A1-F6EECF244321}">
                <p14:modId xmlns:p14="http://schemas.microsoft.com/office/powerpoint/2010/main" val="3257569789"/>
              </p:ext>
            </p:extLst>
          </p:nvPr>
        </p:nvGraphicFramePr>
        <p:xfrm>
          <a:off x="1625600" y="2247900"/>
          <a:ext cx="241300" cy="241300"/>
        </p:xfrm>
        <a:graphic>
          <a:graphicData uri="http://schemas.openxmlformats.org/presentationml/2006/ole">
            <mc:AlternateContent xmlns:mc="http://schemas.openxmlformats.org/markup-compatibility/2006">
              <mc:Choice xmlns:v="urn:schemas-microsoft-com:vml" Requires="v">
                <p:oleObj spid="_x0000_s53856" name="Equation" r:id="rId19" imgW="241124" imgH="241124" progId="Equation.DSMT4">
                  <p:embed/>
                </p:oleObj>
              </mc:Choice>
              <mc:Fallback>
                <p:oleObj name="Equation" r:id="rId19" imgW="241124" imgH="241124" progId="Equation.DSMT4">
                  <p:embed/>
                  <p:pic>
                    <p:nvPicPr>
                      <p:cNvPr id="0" name="Picture 53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625600" y="22479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4" name="Object 30"/>
          <p:cNvGraphicFramePr>
            <a:graphicFrameLocks noChangeAspect="1"/>
          </p:cNvGraphicFramePr>
          <p:nvPr>
            <p:extLst>
              <p:ext uri="{D42A27DB-BD31-4B8C-83A1-F6EECF244321}">
                <p14:modId xmlns:p14="http://schemas.microsoft.com/office/powerpoint/2010/main" val="1492586542"/>
              </p:ext>
            </p:extLst>
          </p:nvPr>
        </p:nvGraphicFramePr>
        <p:xfrm>
          <a:off x="2540000" y="2228850"/>
          <a:ext cx="495300" cy="279400"/>
        </p:xfrm>
        <a:graphic>
          <a:graphicData uri="http://schemas.openxmlformats.org/presentationml/2006/ole">
            <mc:AlternateContent xmlns:mc="http://schemas.openxmlformats.org/markup-compatibility/2006">
              <mc:Choice xmlns:v="urn:schemas-microsoft-com:vml" Requires="v">
                <p:oleObj spid="_x0000_s53857" name="Equation" r:id="rId21" imgW="484560" imgH="264960" progId="Equation.DSMT4">
                  <p:embed/>
                </p:oleObj>
              </mc:Choice>
              <mc:Fallback>
                <p:oleObj name="Equation" r:id="rId21" imgW="484560" imgH="264960" progId="Equation.DSMT4">
                  <p:embed/>
                  <p:pic>
                    <p:nvPicPr>
                      <p:cNvPr id="0" name="Picture 53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540000" y="2228850"/>
                        <a:ext cx="49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5" name="Object 31"/>
          <p:cNvGraphicFramePr>
            <a:graphicFrameLocks noChangeAspect="1"/>
          </p:cNvGraphicFramePr>
          <p:nvPr>
            <p:extLst>
              <p:ext uri="{D42A27DB-BD31-4B8C-83A1-F6EECF244321}">
                <p14:modId xmlns:p14="http://schemas.microsoft.com/office/powerpoint/2010/main" val="2940524934"/>
              </p:ext>
            </p:extLst>
          </p:nvPr>
        </p:nvGraphicFramePr>
        <p:xfrm>
          <a:off x="3721100" y="2273300"/>
          <a:ext cx="241300" cy="190500"/>
        </p:xfrm>
        <a:graphic>
          <a:graphicData uri="http://schemas.openxmlformats.org/presentationml/2006/ole">
            <mc:AlternateContent xmlns:mc="http://schemas.openxmlformats.org/markup-compatibility/2006">
              <mc:Choice xmlns:v="urn:schemas-microsoft-com:vml" Requires="v">
                <p:oleObj spid="_x0000_s53858" name="Equation" r:id="rId23" imgW="241124" imgH="190477" progId="Equation.DSMT4">
                  <p:embed/>
                </p:oleObj>
              </mc:Choice>
              <mc:Fallback>
                <p:oleObj name="Equation" r:id="rId23" imgW="241124" imgH="190477" progId="Equation.DSMT4">
                  <p:embed/>
                  <p:pic>
                    <p:nvPicPr>
                      <p:cNvPr id="0" name="Picture 53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21100" y="22733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6" name="Object 32"/>
          <p:cNvGraphicFramePr>
            <a:graphicFrameLocks noChangeAspect="1"/>
          </p:cNvGraphicFramePr>
          <p:nvPr>
            <p:extLst>
              <p:ext uri="{D42A27DB-BD31-4B8C-83A1-F6EECF244321}">
                <p14:modId xmlns:p14="http://schemas.microsoft.com/office/powerpoint/2010/main" val="147896072"/>
              </p:ext>
            </p:extLst>
          </p:nvPr>
        </p:nvGraphicFramePr>
        <p:xfrm>
          <a:off x="4562475" y="2228850"/>
          <a:ext cx="571500" cy="279400"/>
        </p:xfrm>
        <a:graphic>
          <a:graphicData uri="http://schemas.openxmlformats.org/presentationml/2006/ole">
            <mc:AlternateContent xmlns:mc="http://schemas.openxmlformats.org/markup-compatibility/2006">
              <mc:Choice xmlns:v="urn:schemas-microsoft-com:vml" Requires="v">
                <p:oleObj spid="_x0000_s53859" name="Equation" r:id="rId25" imgW="557640" imgH="264960" progId="Equation.DSMT4">
                  <p:embed/>
                </p:oleObj>
              </mc:Choice>
              <mc:Fallback>
                <p:oleObj name="Equation" r:id="rId25" imgW="557640" imgH="264960" progId="Equation.DSMT4">
                  <p:embed/>
                  <p:pic>
                    <p:nvPicPr>
                      <p:cNvPr id="0" name="Picture 53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562475" y="2228850"/>
                        <a:ext cx="571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extLst>
              <p:ext uri="{D42A27DB-BD31-4B8C-83A1-F6EECF244321}">
                <p14:modId xmlns:p14="http://schemas.microsoft.com/office/powerpoint/2010/main" val="2622202292"/>
              </p:ext>
            </p:extLst>
          </p:nvPr>
        </p:nvGraphicFramePr>
        <p:xfrm>
          <a:off x="3721100" y="2717800"/>
          <a:ext cx="241300" cy="190500"/>
        </p:xfrm>
        <a:graphic>
          <a:graphicData uri="http://schemas.openxmlformats.org/presentationml/2006/ole">
            <mc:AlternateContent xmlns:mc="http://schemas.openxmlformats.org/markup-compatibility/2006">
              <mc:Choice xmlns:v="urn:schemas-microsoft-com:vml" Requires="v">
                <p:oleObj spid="_x0000_s53860" name="Equation" r:id="rId27" imgW="241124" imgH="190477" progId="Equation.DSMT4">
                  <p:embed/>
                </p:oleObj>
              </mc:Choice>
              <mc:Fallback>
                <p:oleObj name="Equation" r:id="rId27" imgW="241124" imgH="190477" progId="Equation.DSMT4">
                  <p:embed/>
                  <p:pic>
                    <p:nvPicPr>
                      <p:cNvPr id="0" name="Picture 53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21100" y="27178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2" name="Object 38"/>
          <p:cNvGraphicFramePr>
            <a:graphicFrameLocks noChangeAspect="1"/>
          </p:cNvGraphicFramePr>
          <p:nvPr>
            <p:extLst>
              <p:ext uri="{D42A27DB-BD31-4B8C-83A1-F6EECF244321}">
                <p14:modId xmlns:p14="http://schemas.microsoft.com/office/powerpoint/2010/main" val="1241721214"/>
              </p:ext>
            </p:extLst>
          </p:nvPr>
        </p:nvGraphicFramePr>
        <p:xfrm>
          <a:off x="4562475" y="2673350"/>
          <a:ext cx="571500" cy="279400"/>
        </p:xfrm>
        <a:graphic>
          <a:graphicData uri="http://schemas.openxmlformats.org/presentationml/2006/ole">
            <mc:AlternateContent xmlns:mc="http://schemas.openxmlformats.org/markup-compatibility/2006">
              <mc:Choice xmlns:v="urn:schemas-microsoft-com:vml" Requires="v">
                <p:oleObj spid="_x0000_s53861" name="Equation" r:id="rId28" imgW="557640" imgH="264960" progId="Equation.DSMT4">
                  <p:embed/>
                </p:oleObj>
              </mc:Choice>
              <mc:Fallback>
                <p:oleObj name="Equation" r:id="rId28" imgW="557640" imgH="264960" progId="Equation.DSMT4">
                  <p:embed/>
                  <p:pic>
                    <p:nvPicPr>
                      <p:cNvPr id="0" name="Picture 537"/>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62475" y="2673350"/>
                        <a:ext cx="571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3" name="Object 39"/>
          <p:cNvGraphicFramePr>
            <a:graphicFrameLocks noChangeAspect="1"/>
          </p:cNvGraphicFramePr>
          <p:nvPr>
            <p:extLst>
              <p:ext uri="{D42A27DB-BD31-4B8C-83A1-F6EECF244321}">
                <p14:modId xmlns:p14="http://schemas.microsoft.com/office/powerpoint/2010/main" val="379770569"/>
              </p:ext>
            </p:extLst>
          </p:nvPr>
        </p:nvGraphicFramePr>
        <p:xfrm>
          <a:off x="2451100" y="2673350"/>
          <a:ext cx="673100" cy="279400"/>
        </p:xfrm>
        <a:graphic>
          <a:graphicData uri="http://schemas.openxmlformats.org/presentationml/2006/ole">
            <mc:AlternateContent xmlns:mc="http://schemas.openxmlformats.org/markup-compatibility/2006">
              <mc:Choice xmlns:v="urn:schemas-microsoft-com:vml" Requires="v">
                <p:oleObj spid="_x0000_s53862" name="Equation" r:id="rId30" imgW="658080" imgH="264960" progId="Equation.DSMT4">
                  <p:embed/>
                </p:oleObj>
              </mc:Choice>
              <mc:Fallback>
                <p:oleObj name="Equation" r:id="rId30" imgW="658080" imgH="264960" progId="Equation.DSMT4">
                  <p:embed/>
                  <p:pic>
                    <p:nvPicPr>
                      <p:cNvPr id="0" name="Picture 538"/>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451100" y="2673350"/>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extLst>
              <p:ext uri="{D42A27DB-BD31-4B8C-83A1-F6EECF244321}">
                <p14:modId xmlns:p14="http://schemas.microsoft.com/office/powerpoint/2010/main" val="3919014990"/>
              </p:ext>
            </p:extLst>
          </p:nvPr>
        </p:nvGraphicFramePr>
        <p:xfrm>
          <a:off x="3721100" y="3225800"/>
          <a:ext cx="241300" cy="190500"/>
        </p:xfrm>
        <a:graphic>
          <a:graphicData uri="http://schemas.openxmlformats.org/presentationml/2006/ole">
            <mc:AlternateContent xmlns:mc="http://schemas.openxmlformats.org/markup-compatibility/2006">
              <mc:Choice xmlns:v="urn:schemas-microsoft-com:vml" Requires="v">
                <p:oleObj spid="_x0000_s53863" name="Equation" r:id="rId32" imgW="241124" imgH="190477" progId="Equation.DSMT4">
                  <p:embed/>
                </p:oleObj>
              </mc:Choice>
              <mc:Fallback>
                <p:oleObj name="Equation" r:id="rId32" imgW="241124" imgH="190477" progId="Equation.DSMT4">
                  <p:embed/>
                  <p:pic>
                    <p:nvPicPr>
                      <p:cNvPr id="0" name="Picture 53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21100" y="32258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extLst>
              <p:ext uri="{D42A27DB-BD31-4B8C-83A1-F6EECF244321}">
                <p14:modId xmlns:p14="http://schemas.microsoft.com/office/powerpoint/2010/main" val="39149317"/>
              </p:ext>
            </p:extLst>
          </p:nvPr>
        </p:nvGraphicFramePr>
        <p:xfrm>
          <a:off x="2705100" y="3149600"/>
          <a:ext cx="165100" cy="279400"/>
        </p:xfrm>
        <a:graphic>
          <a:graphicData uri="http://schemas.openxmlformats.org/presentationml/2006/ole">
            <mc:AlternateContent xmlns:mc="http://schemas.openxmlformats.org/markup-compatibility/2006">
              <mc:Choice xmlns:v="urn:schemas-microsoft-com:vml" Requires="v">
                <p:oleObj spid="_x0000_s53864" name="Equation" r:id="rId33" imgW="164801" imgH="279446" progId="Equation.DSMT4">
                  <p:embed/>
                </p:oleObj>
              </mc:Choice>
              <mc:Fallback>
                <p:oleObj name="Equation" r:id="rId33" imgW="164801" imgH="279446" progId="Equation.DSMT4">
                  <p:embed/>
                  <p:pic>
                    <p:nvPicPr>
                      <p:cNvPr id="0" name="Picture 54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2705100" y="3149600"/>
                        <a:ext cx="165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0" name="Object 46"/>
          <p:cNvGraphicFramePr>
            <a:graphicFrameLocks noChangeAspect="1"/>
          </p:cNvGraphicFramePr>
          <p:nvPr>
            <p:extLst>
              <p:ext uri="{D42A27DB-BD31-4B8C-83A1-F6EECF244321}">
                <p14:modId xmlns:p14="http://schemas.microsoft.com/office/powerpoint/2010/main" val="699227075"/>
              </p:ext>
            </p:extLst>
          </p:nvPr>
        </p:nvGraphicFramePr>
        <p:xfrm>
          <a:off x="4737100" y="3124200"/>
          <a:ext cx="215900" cy="279400"/>
        </p:xfrm>
        <a:graphic>
          <a:graphicData uri="http://schemas.openxmlformats.org/presentationml/2006/ole">
            <mc:AlternateContent xmlns:mc="http://schemas.openxmlformats.org/markup-compatibility/2006">
              <mc:Choice xmlns:v="urn:schemas-microsoft-com:vml" Requires="v">
                <p:oleObj spid="_x0000_s53865" name="Equation" r:id="rId35" imgW="200880" imgH="264960" progId="Equation.DSMT4">
                  <p:embed/>
                </p:oleObj>
              </mc:Choice>
              <mc:Fallback>
                <p:oleObj name="Equation" r:id="rId35" imgW="200880" imgH="264960" progId="Equation.DSMT4">
                  <p:embed/>
                  <p:pic>
                    <p:nvPicPr>
                      <p:cNvPr id="0" name="Picture 541"/>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4737100" y="3124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39" name="Object 15"/>
          <p:cNvGraphicFramePr>
            <a:graphicFrameLocks noChangeAspect="1"/>
          </p:cNvGraphicFramePr>
          <p:nvPr>
            <p:extLst>
              <p:ext uri="{D42A27DB-BD31-4B8C-83A1-F6EECF244321}">
                <p14:modId xmlns:p14="http://schemas.microsoft.com/office/powerpoint/2010/main" val="1262042964"/>
              </p:ext>
            </p:extLst>
          </p:nvPr>
        </p:nvGraphicFramePr>
        <p:xfrm>
          <a:off x="5994400" y="3149600"/>
          <a:ext cx="1168400" cy="228600"/>
        </p:xfrm>
        <a:graphic>
          <a:graphicData uri="http://schemas.openxmlformats.org/presentationml/2006/ole">
            <mc:AlternateContent xmlns:mc="http://schemas.openxmlformats.org/markup-compatibility/2006">
              <mc:Choice xmlns:v="urn:schemas-microsoft-com:vml" Requires="v">
                <p:oleObj spid="_x0000_s53866" name="Equation" r:id="rId37" imgW="1152000" imgH="219240" progId="Equation.DSMT4">
                  <p:embed/>
                </p:oleObj>
              </mc:Choice>
              <mc:Fallback>
                <p:oleObj name="Equation" r:id="rId37" imgW="1152000" imgH="219240" progId="Equation.DSMT4">
                  <p:embed/>
                  <p:pic>
                    <p:nvPicPr>
                      <p:cNvPr id="0" name="Picture 54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994400" y="3149600"/>
                        <a:ext cx="1168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
        <p:nvSpPr>
          <p:cNvPr id="6" name="TextBox 5"/>
          <p:cNvSpPr txBox="1"/>
          <p:nvPr/>
        </p:nvSpPr>
        <p:spPr>
          <a:xfrm>
            <a:off x="590016" y="4130301"/>
            <a:ext cx="184666" cy="369332"/>
          </a:xfrm>
          <a:prstGeom prst="rect">
            <a:avLst/>
          </a:prstGeom>
          <a:noFill/>
        </p:spPr>
        <p:txBody>
          <a:bodyPr wrap="none" rtlCol="0">
            <a:spAutoFit/>
          </a:bodyPr>
          <a:lstStyle/>
          <a:p>
            <a:endParaRPr lang="en-US" dirty="0"/>
          </a:p>
        </p:txBody>
      </p:sp>
      <p:sp>
        <p:nvSpPr>
          <p:cNvPr id="7" name="TextBox 6"/>
          <p:cNvSpPr txBox="1"/>
          <p:nvPr/>
        </p:nvSpPr>
        <p:spPr>
          <a:xfrm>
            <a:off x="326174" y="3505200"/>
            <a:ext cx="8414583" cy="523220"/>
          </a:xfrm>
          <a:prstGeom prst="rect">
            <a:avLst/>
          </a:prstGeom>
          <a:noFill/>
        </p:spPr>
        <p:txBody>
          <a:bodyPr wrap="none" rtlCol="0">
            <a:spAutoFit/>
          </a:bodyPr>
          <a:lstStyle/>
          <a:p>
            <a:r>
              <a:rPr lang="en-US" sz="2800" dirty="0"/>
              <a:t>The brother and sister will be 460 miles apart in </a:t>
            </a:r>
            <a:r>
              <a:rPr lang="en-US" sz="2800" dirty="0">
                <a:solidFill>
                  <a:srgbClr val="FF0000"/>
                </a:solidFill>
              </a:rPr>
              <a:t>4 hours</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4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4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4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4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5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5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5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6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6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6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6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6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070"/>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03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Solving Distance-Rate-Time Problems</a:t>
            </a:r>
            <a:r>
              <a:rPr lang="en-US" sz="3200" dirty="0">
                <a:solidFill>
                  <a:schemeClr val="accent1"/>
                </a:solidFill>
              </a:rPr>
              <a:t> (cont.)</a:t>
            </a:r>
          </a:p>
        </p:txBody>
      </p:sp>
      <p:sp>
        <p:nvSpPr>
          <p:cNvPr id="9219" name="Rectangle 3"/>
          <p:cNvSpPr>
            <a:spLocks noGrp="1"/>
          </p:cNvSpPr>
          <p:nvPr>
            <p:ph idx="1"/>
          </p:nvPr>
        </p:nvSpPr>
        <p:spPr>
          <a:xfrm>
            <a:off x="457200" y="1280160"/>
            <a:ext cx="8229600" cy="2623795"/>
          </a:xfrm>
          <a:prstGeom prst="rect">
            <a:avLst/>
          </a:prstGeom>
          <a:noFill/>
          <a:ln w="28575">
            <a:noFill/>
          </a:ln>
        </p:spPr>
        <p:txBody>
          <a:bodyPr>
            <a:spAutoFit/>
          </a:bodyPr>
          <a:lstStyle/>
          <a:p>
            <a:pPr algn="just">
              <a:buFont typeface="Courier New" pitchFamily="49" charset="0"/>
              <a:buNone/>
            </a:pPr>
            <a:r>
              <a:rPr lang="en-US" b="1" i="0" dirty="0">
                <a:solidFill>
                  <a:schemeClr val="tx1"/>
                </a:solidFill>
              </a:rPr>
              <a:t>Check</a:t>
            </a:r>
          </a:p>
          <a:p>
            <a:pPr algn="just">
              <a:lnSpc>
                <a:spcPct val="145000"/>
              </a:lnSpc>
            </a:pPr>
            <a:r>
              <a:rPr lang="en-US" i="0" dirty="0">
                <a:solidFill>
                  <a:schemeClr val="tx1"/>
                </a:solidFill>
              </a:rPr>
              <a:t>50(4) </a:t>
            </a:r>
            <a:r>
              <a:rPr lang="en-US" i="0" dirty="0">
                <a:solidFill>
                  <a:schemeClr val="tx1"/>
                </a:solidFill>
                <a:latin typeface="Symbol" charset="2"/>
                <a:cs typeface="Symbol" charset="2"/>
              </a:rPr>
              <a:t>=</a:t>
            </a:r>
            <a:r>
              <a:rPr lang="en-US" i="0" dirty="0">
                <a:solidFill>
                  <a:schemeClr val="tx1"/>
                </a:solidFill>
              </a:rPr>
              <a:t> 200 </a:t>
            </a:r>
            <a:r>
              <a:rPr lang="en-US" dirty="0"/>
              <a:t>miles (1st car)</a:t>
            </a:r>
            <a:endParaRPr lang="en-US" i="0" dirty="0">
              <a:solidFill>
                <a:schemeClr val="tx1"/>
              </a:solidFill>
            </a:endParaRPr>
          </a:p>
          <a:p>
            <a:pPr algn="just">
              <a:lnSpc>
                <a:spcPct val="145000"/>
              </a:lnSpc>
            </a:pPr>
            <a:r>
              <a:rPr lang="en-US" dirty="0">
                <a:solidFill>
                  <a:schemeClr val="tx1"/>
                </a:solidFill>
              </a:rPr>
              <a:t>65(4) </a:t>
            </a:r>
            <a:r>
              <a:rPr lang="en-US" dirty="0">
                <a:solidFill>
                  <a:schemeClr val="tx1"/>
                </a:solidFill>
                <a:latin typeface="Symbol" charset="2"/>
                <a:cs typeface="Symbol" charset="2"/>
              </a:rPr>
              <a:t>=</a:t>
            </a:r>
            <a:r>
              <a:rPr lang="en-US" dirty="0">
                <a:solidFill>
                  <a:schemeClr val="tx1"/>
                </a:solidFill>
              </a:rPr>
              <a:t> 260 </a:t>
            </a:r>
            <a:r>
              <a:rPr lang="en-US" dirty="0"/>
              <a:t>miles (2nd car)</a:t>
            </a:r>
          </a:p>
          <a:p>
            <a:pPr algn="just">
              <a:lnSpc>
                <a:spcPct val="145000"/>
              </a:lnSpc>
            </a:pPr>
            <a:r>
              <a:rPr lang="en-US" dirty="0">
                <a:solidFill>
                  <a:srgbClr val="FF0000"/>
                </a:solidFill>
              </a:rPr>
              <a:t>200 </a:t>
            </a:r>
            <a:r>
              <a:rPr lang="en-US" dirty="0">
                <a:solidFill>
                  <a:srgbClr val="FF0000"/>
                </a:solidFill>
                <a:latin typeface="Symbol" charset="2"/>
                <a:cs typeface="Symbol" charset="2"/>
              </a:rPr>
              <a:t>+</a:t>
            </a:r>
            <a:r>
              <a:rPr lang="en-US" dirty="0">
                <a:solidFill>
                  <a:srgbClr val="FF0000"/>
                </a:solidFill>
              </a:rPr>
              <a:t> 260 </a:t>
            </a:r>
            <a:r>
              <a:rPr lang="en-US" dirty="0">
                <a:solidFill>
                  <a:srgbClr val="FF0000"/>
                </a:solidFill>
                <a:latin typeface="Symbol" charset="2"/>
                <a:cs typeface="Symbol" charset="2"/>
              </a:rPr>
              <a:t>=</a:t>
            </a:r>
            <a:r>
              <a:rPr lang="en-US" dirty="0">
                <a:solidFill>
                  <a:srgbClr val="FF0000"/>
                </a:solidFill>
              </a:rPr>
              <a:t> 460 miles in total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Application: Solving Distance-Rate-Time Problems</a:t>
            </a:r>
            <a:endParaRPr lang="en-US" sz="3200" i="1" dirty="0">
              <a:solidFill>
                <a:schemeClr val="accent1"/>
              </a:solidFill>
            </a:endParaRPr>
          </a:p>
        </p:txBody>
      </p:sp>
      <p:sp>
        <p:nvSpPr>
          <p:cNvPr id="15363" name="Rectangle 3"/>
          <p:cNvSpPr>
            <a:spLocks noGrp="1"/>
          </p:cNvSpPr>
          <p:nvPr>
            <p:ph idx="1"/>
          </p:nvPr>
        </p:nvSpPr>
        <p:spPr>
          <a:xfrm>
            <a:off x="457200" y="1280160"/>
            <a:ext cx="8229600" cy="3280898"/>
          </a:xfrm>
          <a:prstGeom prst="rect">
            <a:avLst/>
          </a:prstGeom>
        </p:spPr>
        <p:txBody>
          <a:bodyPr>
            <a:spAutoFit/>
          </a:bodyPr>
          <a:lstStyle/>
          <a:p>
            <a:pPr marL="0" indent="0">
              <a:buFont typeface="Courier New" pitchFamily="49" charset="0"/>
              <a:buNone/>
            </a:pPr>
            <a:r>
              <a:rPr lang="en-US" i="0" dirty="0">
                <a:solidFill>
                  <a:schemeClr val="tx1"/>
                </a:solidFill>
              </a:rPr>
              <a:t>A motorist averaged </a:t>
            </a:r>
            <a:r>
              <a:rPr lang="en-US" i="0" dirty="0">
                <a:solidFill>
                  <a:srgbClr val="0000FF"/>
                </a:solidFill>
              </a:rPr>
              <a:t>45 mph </a:t>
            </a:r>
            <a:r>
              <a:rPr lang="en-US" i="0" dirty="0">
                <a:solidFill>
                  <a:schemeClr val="tx1"/>
                </a:solidFill>
              </a:rPr>
              <a:t>for the first part of a trip and </a:t>
            </a:r>
            <a:r>
              <a:rPr lang="en-US" i="0" dirty="0">
                <a:solidFill>
                  <a:srgbClr val="0000FF"/>
                </a:solidFill>
              </a:rPr>
              <a:t>54 mph </a:t>
            </a:r>
            <a:r>
              <a:rPr lang="en-US" i="0" dirty="0">
                <a:solidFill>
                  <a:schemeClr val="tx1"/>
                </a:solidFill>
              </a:rPr>
              <a:t>for the last part of the trip.  If the total trip of </a:t>
            </a:r>
            <a:r>
              <a:rPr lang="en-US" i="0" dirty="0">
                <a:solidFill>
                  <a:srgbClr val="0000FF"/>
                </a:solidFill>
              </a:rPr>
              <a:t>303 miles </a:t>
            </a:r>
            <a:r>
              <a:rPr lang="en-US" i="0" dirty="0">
                <a:solidFill>
                  <a:schemeClr val="tx1"/>
                </a:solidFill>
              </a:rPr>
              <a:t>took </a:t>
            </a:r>
            <a:r>
              <a:rPr lang="en-US" i="0" dirty="0">
                <a:solidFill>
                  <a:srgbClr val="0000FF"/>
                </a:solidFill>
              </a:rPr>
              <a:t>6 hours</a:t>
            </a:r>
            <a:r>
              <a:rPr lang="en-US" i="0" dirty="0">
                <a:solidFill>
                  <a:schemeClr val="tx1"/>
                </a:solidFill>
              </a:rPr>
              <a:t>, what was the time for each part?</a:t>
            </a:r>
            <a:r>
              <a:rPr lang="en-US" dirty="0">
                <a:solidFill>
                  <a:schemeClr val="tx1"/>
                </a:solidFill>
              </a:rPr>
              <a:t> </a:t>
            </a:r>
          </a:p>
          <a:p>
            <a:pPr marL="0" indent="0">
              <a:buFont typeface="Courier New" pitchFamily="49" charset="0"/>
              <a:buNone/>
            </a:pPr>
            <a:r>
              <a:rPr lang="en-US" b="1" i="0" dirty="0">
                <a:solidFill>
                  <a:schemeClr val="tx1"/>
                </a:solidFill>
              </a:rPr>
              <a:t>Solution</a:t>
            </a:r>
            <a:endParaRPr lang="en-US" dirty="0">
              <a:solidFill>
                <a:schemeClr val="tx1"/>
              </a:solidFill>
            </a:endParaRPr>
          </a:p>
          <a:p>
            <a:pPr marL="0" indent="0">
              <a:buFont typeface="Courier New" pitchFamily="49" charset="0"/>
              <a:buNone/>
            </a:pPr>
            <a:r>
              <a:rPr lang="en-US" i="0" dirty="0">
                <a:solidFill>
                  <a:schemeClr val="tx1"/>
                </a:solidFill>
              </a:rPr>
              <a:t>Total time minus time for 1</a:t>
            </a:r>
            <a:r>
              <a:rPr lang="en-US" i="0" baseline="30000" dirty="0">
                <a:solidFill>
                  <a:schemeClr val="tx1"/>
                </a:solidFill>
              </a:rPr>
              <a:t>st</a:t>
            </a:r>
            <a:r>
              <a:rPr lang="en-US" i="0" dirty="0">
                <a:solidFill>
                  <a:schemeClr val="tx1"/>
                </a:solidFill>
              </a:rPr>
              <a:t> part of trip gives time for 2</a:t>
            </a:r>
            <a:r>
              <a:rPr lang="en-US" i="0" baseline="30000" dirty="0">
                <a:solidFill>
                  <a:schemeClr val="tx1"/>
                </a:solidFill>
              </a:rPr>
              <a:t>nd</a:t>
            </a:r>
            <a:r>
              <a:rPr lang="en-US" i="0" dirty="0">
                <a:solidFill>
                  <a:schemeClr val="tx1"/>
                </a:solidFill>
              </a:rPr>
              <a:t> part of trip. </a:t>
            </a:r>
            <a:endParaRPr lang="en-US" dirty="0">
              <a:solidFill>
                <a:schemeClr val="tx1"/>
              </a:solidFill>
            </a:endParaRPr>
          </a:p>
        </p:txBody>
      </p:sp>
    </p:spTree>
    <p:extLst>
      <p:ext uri="{BB962C8B-B14F-4D97-AF65-F5344CB8AC3E}">
        <p14:creationId xmlns:p14="http://schemas.microsoft.com/office/powerpoint/2010/main" val="195564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954107"/>
          </a:xfrm>
        </p:spPr>
        <p:txBody>
          <a:bodyPr>
            <a:spAutoFit/>
          </a:bodyPr>
          <a:lstStyle/>
          <a:p>
            <a:pPr marL="533400" indent="-533400" algn="just" eaLnBrk="0" hangingPunct="0">
              <a:lnSpc>
                <a:spcPct val="90000"/>
              </a:lnSpc>
            </a:pPr>
            <a:r>
              <a:rPr lang="en-US" dirty="0">
                <a:latin typeface="Calibri" pitchFamily="34" charset="0"/>
              </a:rPr>
              <a:t>Let 	</a:t>
            </a:r>
            <a:r>
              <a:rPr lang="en-US" i="1" dirty="0">
                <a:latin typeface="Calibri" pitchFamily="34" charset="0"/>
              </a:rPr>
              <a:t>t </a:t>
            </a:r>
            <a:r>
              <a:rPr lang="en-US" dirty="0">
                <a:latin typeface="Calibri" pitchFamily="34" charset="0"/>
              </a:rPr>
              <a:t>= time for 1</a:t>
            </a:r>
            <a:r>
              <a:rPr lang="en-US" baseline="30000" dirty="0">
                <a:latin typeface="Calibri" pitchFamily="34" charset="0"/>
              </a:rPr>
              <a:t>st</a:t>
            </a:r>
            <a:r>
              <a:rPr lang="en-US" dirty="0">
                <a:latin typeface="Calibri" pitchFamily="34" charset="0"/>
              </a:rPr>
              <a:t> part of trip </a:t>
            </a:r>
          </a:p>
          <a:p>
            <a:pPr marL="533400" indent="-533400" algn="just" eaLnBrk="0" hangingPunct="0">
              <a:lnSpc>
                <a:spcPct val="90000"/>
              </a:lnSpc>
            </a:pPr>
            <a:r>
              <a:rPr lang="en-US" dirty="0">
                <a:latin typeface="Calibri" pitchFamily="34" charset="0"/>
              </a:rPr>
              <a:t>6 − </a:t>
            </a:r>
            <a:r>
              <a:rPr lang="en-US" i="1" dirty="0">
                <a:latin typeface="Calibri" pitchFamily="34" charset="0"/>
              </a:rPr>
              <a:t>t </a:t>
            </a:r>
            <a:r>
              <a:rPr lang="en-US" dirty="0">
                <a:latin typeface="Calibri" pitchFamily="34" charset="0"/>
              </a:rPr>
              <a:t>= time for 2</a:t>
            </a:r>
            <a:r>
              <a:rPr lang="en-US" baseline="30000" dirty="0">
                <a:latin typeface="Calibri" pitchFamily="34" charset="0"/>
              </a:rPr>
              <a:t>nd</a:t>
            </a:r>
            <a:r>
              <a:rPr lang="en-US" dirty="0">
                <a:latin typeface="Calibri" pitchFamily="34" charset="0"/>
              </a:rPr>
              <a:t> part of trip</a:t>
            </a:r>
            <a:endParaRPr lang="en-US" dirty="0"/>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Application: Solving Distance-Rate-Time Problems</a:t>
            </a:r>
            <a:r>
              <a:rPr lang="en-US" sz="3200" dirty="0">
                <a:solidFill>
                  <a:schemeClr val="accent1"/>
                </a:solidFill>
              </a:rPr>
              <a:t> (cont.)</a:t>
            </a:r>
          </a:p>
        </p:txBody>
      </p:sp>
      <p:pic>
        <p:nvPicPr>
          <p:cNvPr id="16408" name="Picture 24" descr="15_ex2a"/>
          <p:cNvPicPr>
            <a:picLocks noChangeAspect="1" noChangeArrowheads="1"/>
          </p:cNvPicPr>
          <p:nvPr/>
        </p:nvPicPr>
        <p:blipFill>
          <a:blip r:embed="rId2" cstate="print"/>
          <a:srcRect/>
          <a:stretch>
            <a:fillRect/>
          </a:stretch>
        </p:blipFill>
        <p:spPr bwMode="auto">
          <a:xfrm>
            <a:off x="1676400" y="4114800"/>
            <a:ext cx="6019800" cy="1720850"/>
          </a:xfrm>
          <a:prstGeom prst="rect">
            <a:avLst/>
          </a:prstGeom>
          <a:noFill/>
          <a:ln w="9525">
            <a:noFill/>
            <a:miter lim="800000"/>
            <a:headEnd/>
            <a:tailEnd/>
          </a:ln>
        </p:spPr>
      </p:pic>
      <p:graphicFrame>
        <p:nvGraphicFramePr>
          <p:cNvPr id="8" name="Group 5"/>
          <p:cNvGraphicFramePr>
            <a:graphicFrameLocks/>
          </p:cNvGraphicFramePr>
          <p:nvPr>
            <p:extLst>
              <p:ext uri="{D42A27DB-BD31-4B8C-83A1-F6EECF244321}">
                <p14:modId xmlns:p14="http://schemas.microsoft.com/office/powerpoint/2010/main" val="1626357005"/>
              </p:ext>
            </p:extLst>
          </p:nvPr>
        </p:nvGraphicFramePr>
        <p:xfrm>
          <a:off x="1219200" y="2537178"/>
          <a:ext cx="6836832" cy="1272822"/>
        </p:xfrm>
        <a:graphic>
          <a:graphicData uri="http://schemas.openxmlformats.org/drawingml/2006/table">
            <a:tbl>
              <a:tblPr firstRow="1" bandRow="1">
                <a:tableStyleId>{5C22544A-7EE6-4342-B048-85BDC9FD1C3A}</a:tableStyleId>
              </a:tblPr>
              <a:tblGrid>
                <a:gridCol w="1139472">
                  <a:extLst>
                    <a:ext uri="{9D8B030D-6E8A-4147-A177-3AD203B41FA5}">
                      <a16:colId xmlns="" xmlns:a16="http://schemas.microsoft.com/office/drawing/2014/main" val="20000"/>
                    </a:ext>
                  </a:extLst>
                </a:gridCol>
                <a:gridCol w="1139472">
                  <a:extLst>
                    <a:ext uri="{9D8B030D-6E8A-4147-A177-3AD203B41FA5}">
                      <a16:colId xmlns="" xmlns:a16="http://schemas.microsoft.com/office/drawing/2014/main" val="20001"/>
                    </a:ext>
                  </a:extLst>
                </a:gridCol>
                <a:gridCol w="1139472">
                  <a:extLst>
                    <a:ext uri="{9D8B030D-6E8A-4147-A177-3AD203B41FA5}">
                      <a16:colId xmlns="" xmlns:a16="http://schemas.microsoft.com/office/drawing/2014/main" val="20004"/>
                    </a:ext>
                  </a:extLst>
                </a:gridCol>
                <a:gridCol w="1139472">
                  <a:extLst>
                    <a:ext uri="{9D8B030D-6E8A-4147-A177-3AD203B41FA5}">
                      <a16:colId xmlns="" xmlns:a16="http://schemas.microsoft.com/office/drawing/2014/main" val="20002"/>
                    </a:ext>
                  </a:extLst>
                </a:gridCol>
                <a:gridCol w="1139472">
                  <a:extLst>
                    <a:ext uri="{9D8B030D-6E8A-4147-A177-3AD203B41FA5}">
                      <a16:colId xmlns="" xmlns:a16="http://schemas.microsoft.com/office/drawing/2014/main" val="20005"/>
                    </a:ext>
                  </a:extLst>
                </a:gridCol>
                <a:gridCol w="1139472">
                  <a:extLst>
                    <a:ext uri="{9D8B030D-6E8A-4147-A177-3AD203B41FA5}">
                      <a16:colId xmlns="" xmlns:a16="http://schemas.microsoft.com/office/drawing/2014/main" val="20003"/>
                    </a:ext>
                  </a:extLst>
                </a:gridCol>
              </a:tblGrid>
              <a:tr h="403225">
                <a:tc gridSpan="6">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                                     </a:t>
                      </a:r>
                      <a:r>
                        <a:rPr kumimoji="0" lang="en-US" sz="2000" u="none" strike="noStrike" cap="none" normalizeH="0" baseline="0" dirty="0" smtClean="0">
                          <a:ln>
                            <a:noFill/>
                          </a:ln>
                          <a:effectLst/>
                        </a:rPr>
                        <a:t>Rate       </a:t>
                      </a:r>
                      <a:r>
                        <a:rPr lang="bg-BG" sz="1800" b="0" i="0" u="none" strike="noStrike" kern="1200" baseline="0" dirty="0">
                          <a:solidFill>
                            <a:schemeClr val="lt1"/>
                          </a:solidFill>
                          <a:latin typeface="+mn-lt"/>
                          <a:ea typeface="+mn-ea"/>
                          <a:cs typeface="+mn-cs"/>
                        </a:rPr>
                        <a:t>•</a:t>
                      </a:r>
                      <a:r>
                        <a:rPr kumimoji="0" lang="en-US" sz="2000" u="none" strike="noStrike" cap="none" normalizeH="0" baseline="0" dirty="0">
                          <a:ln>
                            <a:noFill/>
                          </a:ln>
                          <a:effectLst/>
                        </a:rPr>
                        <a:t>         </a:t>
                      </a:r>
                      <a:r>
                        <a:rPr kumimoji="0" lang="en-US" sz="2000" u="none" strike="noStrike" cap="none" normalizeH="0" baseline="0" dirty="0" smtClean="0">
                          <a:ln>
                            <a:noFill/>
                          </a:ln>
                          <a:effectLst/>
                        </a:rPr>
                        <a:t>Time        </a:t>
                      </a:r>
                      <a:r>
                        <a:rPr kumimoji="0" lang="en-US" sz="2000" u="none" strike="noStrike" cap="none" normalizeH="0" baseline="0" dirty="0">
                          <a:ln>
                            <a:noFill/>
                          </a:ln>
                          <a:effectLst/>
                        </a:rPr>
                        <a:t>=    </a:t>
                      </a:r>
                      <a:r>
                        <a:rPr kumimoji="0" lang="en-US" sz="2000" u="none" strike="noStrike" cap="none" normalizeH="0" baseline="0" dirty="0" smtClean="0">
                          <a:ln>
                            <a:noFill/>
                          </a:ln>
                          <a:effectLst/>
                        </a:rPr>
                        <a:t>Distance</a:t>
                      </a:r>
                      <a:endParaRPr kumimoji="0" lang="en-US" sz="2000" b="1" i="0" u="none" strike="noStrike" cap="none" normalizeH="0" baseline="0" dirty="0">
                        <a:ln>
                          <a:noFill/>
                        </a:ln>
                        <a:solidFill>
                          <a:schemeClr val="tx1"/>
                        </a:solidFill>
                        <a:effectLst/>
                        <a:latin typeface="Calibri" pitchFamily="34" charset="0"/>
                      </a:endParaRPr>
                    </a:p>
                  </a:txBody>
                  <a:tcPr marL="99753" marR="99753" horzOverflow="overflow"/>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44608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1</a:t>
                      </a:r>
                      <a:r>
                        <a:rPr kumimoji="0" lang="en-US" sz="2000" u="none" strike="noStrike" cap="none" normalizeH="0" baseline="30000" dirty="0">
                          <a:ln>
                            <a:noFill/>
                          </a:ln>
                          <a:solidFill>
                            <a:srgbClr val="000000"/>
                          </a:solidFill>
                          <a:effectLst/>
                        </a:rPr>
                        <a:t>st</a:t>
                      </a:r>
                      <a:r>
                        <a:rPr kumimoji="0" lang="en-US" sz="2000" u="none" strike="noStrike" cap="none" normalizeH="0" baseline="0" dirty="0">
                          <a:ln>
                            <a:noFill/>
                          </a:ln>
                          <a:solidFill>
                            <a:srgbClr val="000000"/>
                          </a:solidFill>
                          <a:effectLst/>
                        </a:rPr>
                        <a:t> Part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 45</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     t</a:t>
                      </a:r>
                      <a:r>
                        <a:rPr kumimoji="0" lang="en-US" sz="2000" u="none" strike="noStrike" cap="none" normalizeH="0" baseline="0" dirty="0">
                          <a:ln>
                            <a:noFill/>
                          </a:ln>
                          <a:solidFill>
                            <a:srgbClr val="000000"/>
                          </a:solidFill>
                          <a:effectLst/>
                        </a:rPr>
                        <a:t>     </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Symbol" charset="2"/>
                          <a:ea typeface="+mn-ea"/>
                          <a:cs typeface="Symbol" charset="2"/>
                        </a:rPr>
                        <a:t>=</a:t>
                      </a:r>
                      <a:endParaRPr kumimoji="0" lang="en-US" sz="2000" b="0" i="1" u="none" strike="noStrike" cap="none" normalizeH="0" baseline="0" dirty="0">
                        <a:ln>
                          <a:noFill/>
                        </a:ln>
                        <a:solidFill>
                          <a:srgbClr val="000000"/>
                        </a:solidFill>
                        <a:effectLst/>
                        <a:latin typeface="Symbol" charset="2"/>
                        <a:cs typeface="Symbol" charset="2"/>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45</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extLst>
                  <a:ext uri="{0D108BD9-81ED-4DB2-BD59-A6C34878D82A}">
                    <a16:rowId xmlns="" xmlns:a16="http://schemas.microsoft.com/office/drawing/2014/main" val="10001"/>
                  </a:ext>
                </a:extLst>
              </a:tr>
              <a:tr h="4235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a:t>
                      </a:r>
                      <a:r>
                        <a:rPr kumimoji="0" lang="en-US" sz="2000" u="none" strike="noStrike" cap="none" normalizeH="0" baseline="30000" dirty="0">
                          <a:ln>
                            <a:noFill/>
                          </a:ln>
                          <a:solidFill>
                            <a:srgbClr val="000000"/>
                          </a:solidFill>
                          <a:effectLst/>
                        </a:rPr>
                        <a:t>nd</a:t>
                      </a:r>
                      <a:r>
                        <a:rPr kumimoji="0" lang="en-US" sz="2000" u="none" strike="noStrike" cap="none" normalizeH="0" baseline="0" dirty="0">
                          <a:ln>
                            <a:noFill/>
                          </a:ln>
                          <a:solidFill>
                            <a:srgbClr val="000000"/>
                          </a:solidFill>
                          <a:effectLst/>
                        </a:rPr>
                        <a:t> Part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 54</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 </a:t>
                      </a: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Symbol" charset="2"/>
                          <a:ea typeface="+mn-ea"/>
                          <a:cs typeface="Symbol" charset="2"/>
                        </a:rPr>
                        <a:t>=</a:t>
                      </a:r>
                      <a:endParaRPr kumimoji="0" lang="en-US" sz="2000" b="0" i="1" u="none" strike="noStrike" cap="none" normalizeH="0" baseline="0" dirty="0">
                        <a:ln>
                          <a:noFill/>
                        </a:ln>
                        <a:solidFill>
                          <a:srgbClr val="000000"/>
                        </a:solidFill>
                        <a:effectLst/>
                        <a:latin typeface="Symbol" charset="2"/>
                        <a:cs typeface="Symbol" charset="2"/>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54(6 – </a:t>
                      </a:r>
                      <a:r>
                        <a:rPr kumimoji="0" lang="en-US" sz="2000" i="1" u="none" strike="noStrike" cap="none" normalizeH="0" baseline="0" dirty="0">
                          <a:ln>
                            <a:noFill/>
                          </a:ln>
                          <a:solidFill>
                            <a:srgbClr val="000000"/>
                          </a:solidFill>
                          <a:effectLst/>
                        </a:rPr>
                        <a:t>t</a:t>
                      </a:r>
                      <a:r>
                        <a:rPr kumimoji="0" lang="en-US" sz="2000" u="none" strike="noStrike" cap="none" normalizeH="0" baseline="0" dirty="0">
                          <a:ln>
                            <a:noFill/>
                          </a:ln>
                          <a:solidFill>
                            <a:srgbClr val="000000"/>
                          </a:solidFill>
                          <a:effectLst/>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4050528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4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Application: Solving Distance-Rate-Time Problems</a:t>
            </a:r>
            <a:r>
              <a:rPr lang="en-US" sz="3200" dirty="0">
                <a:solidFill>
                  <a:schemeClr val="accent1"/>
                </a:solidFill>
              </a:rPr>
              <a:t> (cont.)</a:t>
            </a:r>
          </a:p>
        </p:txBody>
      </p:sp>
      <p:graphicFrame>
        <p:nvGraphicFramePr>
          <p:cNvPr id="1037" name="Object 13"/>
          <p:cNvGraphicFramePr>
            <a:graphicFrameLocks noChangeAspect="1"/>
          </p:cNvGraphicFramePr>
          <p:nvPr>
            <p:extLst>
              <p:ext uri="{D42A27DB-BD31-4B8C-83A1-F6EECF244321}">
                <p14:modId xmlns:p14="http://schemas.microsoft.com/office/powerpoint/2010/main" val="4000093947"/>
              </p:ext>
            </p:extLst>
          </p:nvPr>
        </p:nvGraphicFramePr>
        <p:xfrm>
          <a:off x="5983288" y="1358900"/>
          <a:ext cx="2792412" cy="661988"/>
        </p:xfrm>
        <a:graphic>
          <a:graphicData uri="http://schemas.openxmlformats.org/presentationml/2006/ole">
            <mc:AlternateContent xmlns:mc="http://schemas.openxmlformats.org/markup-compatibility/2006">
              <mc:Choice xmlns:v="urn:schemas-microsoft-com:vml" Requires="v">
                <p:oleObj spid="_x0000_s54801" name="Equation" r:id="rId3" imgW="2781000" imgH="647640" progId="Equation.DSMT4">
                  <p:embed/>
                </p:oleObj>
              </mc:Choice>
              <mc:Fallback>
                <p:oleObj name="Equation" r:id="rId3" imgW="2781000" imgH="647640" progId="Equation.DSMT4">
                  <p:embed/>
                  <p:pic>
                    <p:nvPicPr>
                      <p:cNvPr id="0" name="Picture 397"/>
                      <p:cNvPicPr>
                        <a:picLocks noChangeAspect="1" noChangeArrowheads="1"/>
                      </p:cNvPicPr>
                      <p:nvPr/>
                    </p:nvPicPr>
                    <p:blipFill>
                      <a:blip r:embed="rId4"/>
                      <a:srcRect/>
                      <a:stretch>
                        <a:fillRect/>
                      </a:stretch>
                    </p:blipFill>
                    <p:spPr bwMode="auto">
                      <a:xfrm>
                        <a:off x="5983288" y="1358900"/>
                        <a:ext cx="2792412" cy="66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38" name="Object 14"/>
          <p:cNvGraphicFramePr>
            <a:graphicFrameLocks noChangeAspect="1"/>
          </p:cNvGraphicFramePr>
          <p:nvPr/>
        </p:nvGraphicFramePr>
        <p:xfrm>
          <a:off x="5969000" y="2667000"/>
          <a:ext cx="1993900" cy="279400"/>
        </p:xfrm>
        <a:graphic>
          <a:graphicData uri="http://schemas.openxmlformats.org/presentationml/2006/ole">
            <mc:AlternateContent xmlns:mc="http://schemas.openxmlformats.org/markup-compatibility/2006">
              <mc:Choice xmlns:v="urn:schemas-microsoft-com:vml" Requires="v">
                <p:oleObj spid="_x0000_s54802" name="Equation" r:id="rId5" imgW="1993601" imgH="279446" progId="Equation.DSMT4">
                  <p:embed/>
                </p:oleObj>
              </mc:Choice>
              <mc:Fallback>
                <p:oleObj name="Equation" r:id="rId5" imgW="1993601" imgH="279446" progId="Equation.DSMT4">
                  <p:embed/>
                  <p:pic>
                    <p:nvPicPr>
                      <p:cNvPr id="0" name="Picture 39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0" y="2667000"/>
                        <a:ext cx="199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0" name="Object 16"/>
          <p:cNvGraphicFramePr>
            <a:graphicFrameLocks noChangeAspect="1"/>
          </p:cNvGraphicFramePr>
          <p:nvPr>
            <p:extLst>
              <p:ext uri="{D42A27DB-BD31-4B8C-83A1-F6EECF244321}">
                <p14:modId xmlns:p14="http://schemas.microsoft.com/office/powerpoint/2010/main" val="848367562"/>
              </p:ext>
            </p:extLst>
          </p:nvPr>
        </p:nvGraphicFramePr>
        <p:xfrm>
          <a:off x="6019800" y="5419725"/>
          <a:ext cx="2020888" cy="284163"/>
        </p:xfrm>
        <a:graphic>
          <a:graphicData uri="http://schemas.openxmlformats.org/presentationml/2006/ole">
            <mc:AlternateContent xmlns:mc="http://schemas.openxmlformats.org/markup-compatibility/2006">
              <mc:Choice xmlns:v="urn:schemas-microsoft-com:vml" Requires="v">
                <p:oleObj spid="_x0000_s54803" name="Equation" r:id="rId7" imgW="2006280" imgH="279360" progId="Equation.DSMT4">
                  <p:embed/>
                </p:oleObj>
              </mc:Choice>
              <mc:Fallback>
                <p:oleObj name="Equation" r:id="rId7" imgW="2006280" imgH="279360" progId="Equation.DSMT4">
                  <p:embed/>
                  <p:pic>
                    <p:nvPicPr>
                      <p:cNvPr id="0" name="Picture 399"/>
                      <p:cNvPicPr>
                        <a:picLocks noChangeAspect="1" noChangeArrowheads="1"/>
                      </p:cNvPicPr>
                      <p:nvPr/>
                    </p:nvPicPr>
                    <p:blipFill>
                      <a:blip r:embed="rId8"/>
                      <a:srcRect/>
                      <a:stretch>
                        <a:fillRect/>
                      </a:stretch>
                    </p:blipFill>
                    <p:spPr bwMode="auto">
                      <a:xfrm>
                        <a:off x="6019800" y="5419725"/>
                        <a:ext cx="2020888" cy="28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1" name="Object 17"/>
          <p:cNvGraphicFramePr>
            <a:graphicFrameLocks noChangeAspect="1"/>
          </p:cNvGraphicFramePr>
          <p:nvPr>
            <p:extLst>
              <p:ext uri="{D42A27DB-BD31-4B8C-83A1-F6EECF244321}">
                <p14:modId xmlns:p14="http://schemas.microsoft.com/office/powerpoint/2010/main" val="4019193651"/>
              </p:ext>
            </p:extLst>
          </p:nvPr>
        </p:nvGraphicFramePr>
        <p:xfrm>
          <a:off x="530225" y="1155700"/>
          <a:ext cx="909638" cy="1066800"/>
        </p:xfrm>
        <a:graphic>
          <a:graphicData uri="http://schemas.openxmlformats.org/presentationml/2006/ole">
            <mc:AlternateContent xmlns:mc="http://schemas.openxmlformats.org/markup-compatibility/2006">
              <mc:Choice xmlns:v="urn:schemas-microsoft-com:vml" Requires="v">
                <p:oleObj spid="_x0000_s54804" name="Equation" r:id="rId9" imgW="901440" imgH="1054080" progId="Equation.DSMT4">
                  <p:embed/>
                </p:oleObj>
              </mc:Choice>
              <mc:Fallback>
                <p:oleObj name="Equation" r:id="rId9" imgW="901440" imgH="1054080" progId="Equation.DSMT4">
                  <p:embed/>
                  <p:pic>
                    <p:nvPicPr>
                      <p:cNvPr id="0" name="Picture 400"/>
                      <p:cNvPicPr>
                        <a:picLocks noChangeAspect="1" noChangeArrowheads="1"/>
                      </p:cNvPicPr>
                      <p:nvPr/>
                    </p:nvPicPr>
                    <p:blipFill>
                      <a:blip r:embed="rId10"/>
                      <a:srcRect/>
                      <a:stretch>
                        <a:fillRect/>
                      </a:stretch>
                    </p:blipFill>
                    <p:spPr bwMode="auto">
                      <a:xfrm>
                        <a:off x="530225" y="1155700"/>
                        <a:ext cx="909638"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2" name="Object 18"/>
          <p:cNvGraphicFramePr>
            <a:graphicFrameLocks noChangeAspect="1"/>
          </p:cNvGraphicFramePr>
          <p:nvPr/>
        </p:nvGraphicFramePr>
        <p:xfrm>
          <a:off x="1644650" y="1587500"/>
          <a:ext cx="203200" cy="203200"/>
        </p:xfrm>
        <a:graphic>
          <a:graphicData uri="http://schemas.openxmlformats.org/presentationml/2006/ole">
            <mc:AlternateContent xmlns:mc="http://schemas.openxmlformats.org/markup-compatibility/2006">
              <mc:Choice xmlns:v="urn:schemas-microsoft-com:vml" Requires="v">
                <p:oleObj spid="_x0000_s54805" name="Equation" r:id="rId11" imgW="203017" imgH="203017" progId="Equation.DSMT4">
                  <p:embed/>
                </p:oleObj>
              </mc:Choice>
              <mc:Fallback>
                <p:oleObj name="Equation" r:id="rId11" imgW="203017" imgH="203017" progId="Equation.DSMT4">
                  <p:embed/>
                  <p:pic>
                    <p:nvPicPr>
                      <p:cNvPr id="0" name="Picture 40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44650" y="15875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3" name="Object 19"/>
          <p:cNvGraphicFramePr>
            <a:graphicFrameLocks noChangeAspect="1"/>
          </p:cNvGraphicFramePr>
          <p:nvPr>
            <p:extLst>
              <p:ext uri="{D42A27DB-BD31-4B8C-83A1-F6EECF244321}">
                <p14:modId xmlns:p14="http://schemas.microsoft.com/office/powerpoint/2010/main" val="1752599759"/>
              </p:ext>
            </p:extLst>
          </p:nvPr>
        </p:nvGraphicFramePr>
        <p:xfrm>
          <a:off x="2322513" y="1136650"/>
          <a:ext cx="930275" cy="1104900"/>
        </p:xfrm>
        <a:graphic>
          <a:graphicData uri="http://schemas.openxmlformats.org/presentationml/2006/ole">
            <mc:AlternateContent xmlns:mc="http://schemas.openxmlformats.org/markup-compatibility/2006">
              <mc:Choice xmlns:v="urn:schemas-microsoft-com:vml" Requires="v">
                <p:oleObj spid="_x0000_s54806" name="Equation" r:id="rId13" imgW="914400" imgH="1091880" progId="Equation.DSMT4">
                  <p:embed/>
                </p:oleObj>
              </mc:Choice>
              <mc:Fallback>
                <p:oleObj name="Equation" r:id="rId13" imgW="914400" imgH="1091880" progId="Equation.DSMT4">
                  <p:embed/>
                  <p:pic>
                    <p:nvPicPr>
                      <p:cNvPr id="0" name="Picture 402"/>
                      <p:cNvPicPr>
                        <a:picLocks noChangeAspect="1" noChangeArrowheads="1"/>
                      </p:cNvPicPr>
                      <p:nvPr/>
                    </p:nvPicPr>
                    <p:blipFill>
                      <a:blip r:embed="rId14"/>
                      <a:srcRect/>
                      <a:stretch>
                        <a:fillRect/>
                      </a:stretch>
                    </p:blipFill>
                    <p:spPr bwMode="auto">
                      <a:xfrm>
                        <a:off x="2322513" y="1136650"/>
                        <a:ext cx="930275"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4" name="Object 20"/>
          <p:cNvGraphicFramePr>
            <a:graphicFrameLocks noChangeAspect="1"/>
          </p:cNvGraphicFramePr>
          <p:nvPr/>
        </p:nvGraphicFramePr>
        <p:xfrm>
          <a:off x="3740150" y="1606550"/>
          <a:ext cx="203200" cy="165100"/>
        </p:xfrm>
        <a:graphic>
          <a:graphicData uri="http://schemas.openxmlformats.org/presentationml/2006/ole">
            <mc:AlternateContent xmlns:mc="http://schemas.openxmlformats.org/markup-compatibility/2006">
              <mc:Choice xmlns:v="urn:schemas-microsoft-com:vml" Requires="v">
                <p:oleObj spid="_x0000_s54807" name="Equation" r:id="rId15" imgW="203261" imgH="164702" progId="Equation.DSMT4">
                  <p:embed/>
                </p:oleObj>
              </mc:Choice>
              <mc:Fallback>
                <p:oleObj name="Equation" r:id="rId15" imgW="203261" imgH="164702" progId="Equation.DSMT4">
                  <p:embed/>
                  <p:pic>
                    <p:nvPicPr>
                      <p:cNvPr id="0" name="Picture 40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40150" y="1606550"/>
                        <a:ext cx="2032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5" name="Object 21"/>
          <p:cNvGraphicFramePr>
            <a:graphicFrameLocks noChangeAspect="1"/>
          </p:cNvGraphicFramePr>
          <p:nvPr>
            <p:extLst>
              <p:ext uri="{D42A27DB-BD31-4B8C-83A1-F6EECF244321}">
                <p14:modId xmlns:p14="http://schemas.microsoft.com/office/powerpoint/2010/main" val="2294199469"/>
              </p:ext>
            </p:extLst>
          </p:nvPr>
        </p:nvGraphicFramePr>
        <p:xfrm>
          <a:off x="4410075" y="1117600"/>
          <a:ext cx="876300" cy="1143000"/>
        </p:xfrm>
        <a:graphic>
          <a:graphicData uri="http://schemas.openxmlformats.org/presentationml/2006/ole">
            <mc:AlternateContent xmlns:mc="http://schemas.openxmlformats.org/markup-compatibility/2006">
              <mc:Choice xmlns:v="urn:schemas-microsoft-com:vml" Requires="v">
                <p:oleObj spid="_x0000_s54808" name="Equation" r:id="rId17" imgW="868320" imgH="1133640" progId="Equation.DSMT4">
                  <p:embed/>
                </p:oleObj>
              </mc:Choice>
              <mc:Fallback>
                <p:oleObj name="Equation" r:id="rId17" imgW="868320" imgH="1133640" progId="Equation.DSMT4">
                  <p:embed/>
                  <p:pic>
                    <p:nvPicPr>
                      <p:cNvPr id="0" name="Picture 40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10075" y="1117600"/>
                        <a:ext cx="876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cxnSp>
        <p:nvCxnSpPr>
          <p:cNvPr id="23" name="Straight Arrow Connector 22"/>
          <p:cNvCxnSpPr/>
          <p:nvPr/>
        </p:nvCxnSpPr>
        <p:spPr>
          <a:xfrm rot="5400000">
            <a:off x="755650" y="23233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a:off x="2559050" y="23233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a:off x="4619625" y="23233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051" name="Object 27"/>
          <p:cNvGraphicFramePr>
            <a:graphicFrameLocks noChangeAspect="1"/>
          </p:cNvGraphicFramePr>
          <p:nvPr/>
        </p:nvGraphicFramePr>
        <p:xfrm>
          <a:off x="730250" y="2679700"/>
          <a:ext cx="508000" cy="292100"/>
        </p:xfrm>
        <a:graphic>
          <a:graphicData uri="http://schemas.openxmlformats.org/presentationml/2006/ole">
            <mc:AlternateContent xmlns:mc="http://schemas.openxmlformats.org/markup-compatibility/2006">
              <mc:Choice xmlns:v="urn:schemas-microsoft-com:vml" Requires="v">
                <p:oleObj spid="_x0000_s54809" name="Equation" r:id="rId19" imgW="507633" imgH="292123" progId="Equation.DSMT4">
                  <p:embed/>
                </p:oleObj>
              </mc:Choice>
              <mc:Fallback>
                <p:oleObj name="Equation" r:id="rId19" imgW="507633" imgH="292123" progId="Equation.DSMT4">
                  <p:embed/>
                  <p:pic>
                    <p:nvPicPr>
                      <p:cNvPr id="0" name="Picture 40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30250" y="2679700"/>
                        <a:ext cx="50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2" name="Object 28"/>
          <p:cNvGraphicFramePr>
            <a:graphicFrameLocks noChangeAspect="1"/>
          </p:cNvGraphicFramePr>
          <p:nvPr/>
        </p:nvGraphicFramePr>
        <p:xfrm>
          <a:off x="1625600" y="2705100"/>
          <a:ext cx="241300" cy="241300"/>
        </p:xfrm>
        <a:graphic>
          <a:graphicData uri="http://schemas.openxmlformats.org/presentationml/2006/ole">
            <mc:AlternateContent xmlns:mc="http://schemas.openxmlformats.org/markup-compatibility/2006">
              <mc:Choice xmlns:v="urn:schemas-microsoft-com:vml" Requires="v">
                <p:oleObj spid="_x0000_s54810" name="Equation" r:id="rId21" imgW="241124" imgH="241124" progId="Equation.DSMT4">
                  <p:embed/>
                </p:oleObj>
              </mc:Choice>
              <mc:Fallback>
                <p:oleObj name="Equation" r:id="rId21" imgW="241124" imgH="241124" progId="Equation.DSMT4">
                  <p:embed/>
                  <p:pic>
                    <p:nvPicPr>
                      <p:cNvPr id="0" name="Picture 40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25600" y="27051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3" name="Object 29"/>
          <p:cNvGraphicFramePr>
            <a:graphicFrameLocks noChangeAspect="1"/>
          </p:cNvGraphicFramePr>
          <p:nvPr/>
        </p:nvGraphicFramePr>
        <p:xfrm>
          <a:off x="1625600" y="3162300"/>
          <a:ext cx="241300" cy="241300"/>
        </p:xfrm>
        <a:graphic>
          <a:graphicData uri="http://schemas.openxmlformats.org/presentationml/2006/ole">
            <mc:AlternateContent xmlns:mc="http://schemas.openxmlformats.org/markup-compatibility/2006">
              <mc:Choice xmlns:v="urn:schemas-microsoft-com:vml" Requires="v">
                <p:oleObj spid="_x0000_s54811" name="Equation" r:id="rId23" imgW="241124" imgH="241124" progId="Equation.DSMT4">
                  <p:embed/>
                </p:oleObj>
              </mc:Choice>
              <mc:Fallback>
                <p:oleObj name="Equation" r:id="rId23" imgW="241124" imgH="241124" progId="Equation.DSMT4">
                  <p:embed/>
                  <p:pic>
                    <p:nvPicPr>
                      <p:cNvPr id="0" name="Picture 40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25600" y="31623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4" name="Object 30"/>
          <p:cNvGraphicFramePr>
            <a:graphicFrameLocks noChangeAspect="1"/>
          </p:cNvGraphicFramePr>
          <p:nvPr/>
        </p:nvGraphicFramePr>
        <p:xfrm>
          <a:off x="2146300" y="2590800"/>
          <a:ext cx="1282700" cy="469900"/>
        </p:xfrm>
        <a:graphic>
          <a:graphicData uri="http://schemas.openxmlformats.org/presentationml/2006/ole">
            <mc:AlternateContent xmlns:mc="http://schemas.openxmlformats.org/markup-compatibility/2006">
              <mc:Choice xmlns:v="urn:schemas-microsoft-com:vml" Requires="v">
                <p:oleObj spid="_x0000_s54812" name="Equation" r:id="rId24" imgW="1282585" imgH="469601" progId="Equation.DSMT4">
                  <p:embed/>
                </p:oleObj>
              </mc:Choice>
              <mc:Fallback>
                <p:oleObj name="Equation" r:id="rId24" imgW="1282585" imgH="469601" progId="Equation.DSMT4">
                  <p:embed/>
                  <p:pic>
                    <p:nvPicPr>
                      <p:cNvPr id="0" name="Picture 40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146300" y="2590800"/>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5" name="Object 31"/>
          <p:cNvGraphicFramePr>
            <a:graphicFrameLocks noChangeAspect="1"/>
          </p:cNvGraphicFramePr>
          <p:nvPr/>
        </p:nvGraphicFramePr>
        <p:xfrm>
          <a:off x="3721100" y="2730500"/>
          <a:ext cx="241300" cy="190500"/>
        </p:xfrm>
        <a:graphic>
          <a:graphicData uri="http://schemas.openxmlformats.org/presentationml/2006/ole">
            <mc:AlternateContent xmlns:mc="http://schemas.openxmlformats.org/markup-compatibility/2006">
              <mc:Choice xmlns:v="urn:schemas-microsoft-com:vml" Requires="v">
                <p:oleObj spid="_x0000_s54813" name="Equation" r:id="rId26" imgW="241124" imgH="190477" progId="Equation.DSMT4">
                  <p:embed/>
                </p:oleObj>
              </mc:Choice>
              <mc:Fallback>
                <p:oleObj name="Equation" r:id="rId26" imgW="241124" imgH="190477" progId="Equation.DSMT4">
                  <p:embed/>
                  <p:pic>
                    <p:nvPicPr>
                      <p:cNvPr id="0" name="Picture 40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27305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6" name="Object 32"/>
          <p:cNvGraphicFramePr>
            <a:graphicFrameLocks noChangeAspect="1"/>
          </p:cNvGraphicFramePr>
          <p:nvPr/>
        </p:nvGraphicFramePr>
        <p:xfrm>
          <a:off x="4575175" y="2679700"/>
          <a:ext cx="546100" cy="292100"/>
        </p:xfrm>
        <a:graphic>
          <a:graphicData uri="http://schemas.openxmlformats.org/presentationml/2006/ole">
            <mc:AlternateContent xmlns:mc="http://schemas.openxmlformats.org/markup-compatibility/2006">
              <mc:Choice xmlns:v="urn:schemas-microsoft-com:vml" Requires="v">
                <p:oleObj spid="_x0000_s54814" name="Equation" r:id="rId28" imgW="545886" imgH="291947" progId="Equation.DSMT4">
                  <p:embed/>
                </p:oleObj>
              </mc:Choice>
              <mc:Fallback>
                <p:oleObj name="Equation" r:id="rId28" imgW="545886" imgH="291947" progId="Equation.DSMT4">
                  <p:embed/>
                  <p:pic>
                    <p:nvPicPr>
                      <p:cNvPr id="0" name="Picture 41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75175" y="26797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7" name="Object 33"/>
          <p:cNvGraphicFramePr>
            <a:graphicFrameLocks noChangeAspect="1"/>
          </p:cNvGraphicFramePr>
          <p:nvPr/>
        </p:nvGraphicFramePr>
        <p:xfrm>
          <a:off x="730250" y="3136900"/>
          <a:ext cx="508000" cy="292100"/>
        </p:xfrm>
        <a:graphic>
          <a:graphicData uri="http://schemas.openxmlformats.org/presentationml/2006/ole">
            <mc:AlternateContent xmlns:mc="http://schemas.openxmlformats.org/markup-compatibility/2006">
              <mc:Choice xmlns:v="urn:schemas-microsoft-com:vml" Requires="v">
                <p:oleObj spid="_x0000_s54815" name="Equation" r:id="rId30" imgW="507633" imgH="292123" progId="Equation.DSMT4">
                  <p:embed/>
                </p:oleObj>
              </mc:Choice>
              <mc:Fallback>
                <p:oleObj name="Equation" r:id="rId30" imgW="507633" imgH="292123" progId="Equation.DSMT4">
                  <p:embed/>
                  <p:pic>
                    <p:nvPicPr>
                      <p:cNvPr id="0" name="Picture 4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30250" y="3136900"/>
                        <a:ext cx="50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8" name="Object 34"/>
          <p:cNvGraphicFramePr>
            <a:graphicFrameLocks noChangeAspect="1"/>
          </p:cNvGraphicFramePr>
          <p:nvPr/>
        </p:nvGraphicFramePr>
        <p:xfrm>
          <a:off x="3721100" y="3187700"/>
          <a:ext cx="241300" cy="190500"/>
        </p:xfrm>
        <a:graphic>
          <a:graphicData uri="http://schemas.openxmlformats.org/presentationml/2006/ole">
            <mc:AlternateContent xmlns:mc="http://schemas.openxmlformats.org/markup-compatibility/2006">
              <mc:Choice xmlns:v="urn:schemas-microsoft-com:vml" Requires="v">
                <p:oleObj spid="_x0000_s54816" name="Equation" r:id="rId31" imgW="241124" imgH="190477" progId="Equation.DSMT4">
                  <p:embed/>
                </p:oleObj>
              </mc:Choice>
              <mc:Fallback>
                <p:oleObj name="Equation" r:id="rId31" imgW="241124" imgH="190477" progId="Equation.DSMT4">
                  <p:embed/>
                  <p:pic>
                    <p:nvPicPr>
                      <p:cNvPr id="0" name="Picture 41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31877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4575175" y="3136900"/>
          <a:ext cx="546100" cy="292100"/>
        </p:xfrm>
        <a:graphic>
          <a:graphicData uri="http://schemas.openxmlformats.org/presentationml/2006/ole">
            <mc:AlternateContent xmlns:mc="http://schemas.openxmlformats.org/markup-compatibility/2006">
              <mc:Choice xmlns:v="urn:schemas-microsoft-com:vml" Requires="v">
                <p:oleObj spid="_x0000_s54817" name="Equation" r:id="rId32" imgW="545886" imgH="291947" progId="Equation.DSMT4">
                  <p:embed/>
                </p:oleObj>
              </mc:Choice>
              <mc:Fallback>
                <p:oleObj name="Equation" r:id="rId32" imgW="545886" imgH="291947" progId="Equation.DSMT4">
                  <p:embed/>
                  <p:pic>
                    <p:nvPicPr>
                      <p:cNvPr id="0" name="Picture 413"/>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75175" y="31369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2095500" y="3136900"/>
          <a:ext cx="1384300" cy="292100"/>
        </p:xfrm>
        <a:graphic>
          <a:graphicData uri="http://schemas.openxmlformats.org/presentationml/2006/ole">
            <mc:AlternateContent xmlns:mc="http://schemas.openxmlformats.org/markup-compatibility/2006">
              <mc:Choice xmlns:v="urn:schemas-microsoft-com:vml" Requires="v">
                <p:oleObj spid="_x0000_s54818" name="Equation" r:id="rId33" imgW="1384001" imgH="292123" progId="Equation.DSMT4">
                  <p:embed/>
                </p:oleObj>
              </mc:Choice>
              <mc:Fallback>
                <p:oleObj name="Equation" r:id="rId33" imgW="1384001" imgH="292123" progId="Equation.DSMT4">
                  <p:embed/>
                  <p:pic>
                    <p:nvPicPr>
                      <p:cNvPr id="0" name="Picture 414"/>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2095500" y="31369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nvGraphicFramePr>
        <p:xfrm>
          <a:off x="3721100" y="3632200"/>
          <a:ext cx="241300" cy="190500"/>
        </p:xfrm>
        <a:graphic>
          <a:graphicData uri="http://schemas.openxmlformats.org/presentationml/2006/ole">
            <mc:AlternateContent xmlns:mc="http://schemas.openxmlformats.org/markup-compatibility/2006">
              <mc:Choice xmlns:v="urn:schemas-microsoft-com:vml" Requires="v">
                <p:oleObj spid="_x0000_s54819" name="Equation" r:id="rId35" imgW="241124" imgH="190477" progId="Equation.DSMT4">
                  <p:embed/>
                </p:oleObj>
              </mc:Choice>
              <mc:Fallback>
                <p:oleObj name="Equation" r:id="rId35" imgW="241124" imgH="190477" progId="Equation.DSMT4">
                  <p:embed/>
                  <p:pic>
                    <p:nvPicPr>
                      <p:cNvPr id="0" name="Picture 41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36322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2" name="Object 38"/>
          <p:cNvGraphicFramePr>
            <a:graphicFrameLocks noChangeAspect="1"/>
          </p:cNvGraphicFramePr>
          <p:nvPr/>
        </p:nvGraphicFramePr>
        <p:xfrm>
          <a:off x="4575175" y="3581400"/>
          <a:ext cx="546100" cy="292100"/>
        </p:xfrm>
        <a:graphic>
          <a:graphicData uri="http://schemas.openxmlformats.org/presentationml/2006/ole">
            <mc:AlternateContent xmlns:mc="http://schemas.openxmlformats.org/markup-compatibility/2006">
              <mc:Choice xmlns:v="urn:schemas-microsoft-com:vml" Requires="v">
                <p:oleObj spid="_x0000_s54820" name="Equation" r:id="rId36" imgW="545886" imgH="291947" progId="Equation.DSMT4">
                  <p:embed/>
                </p:oleObj>
              </mc:Choice>
              <mc:Fallback>
                <p:oleObj name="Equation" r:id="rId36" imgW="545886" imgH="291947" progId="Equation.DSMT4">
                  <p:embed/>
                  <p:pic>
                    <p:nvPicPr>
                      <p:cNvPr id="0" name="Picture 41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75175" y="35814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3" name="Object 39"/>
          <p:cNvGraphicFramePr>
            <a:graphicFrameLocks noChangeAspect="1"/>
          </p:cNvGraphicFramePr>
          <p:nvPr/>
        </p:nvGraphicFramePr>
        <p:xfrm>
          <a:off x="2190750" y="3581400"/>
          <a:ext cx="1193800" cy="292100"/>
        </p:xfrm>
        <a:graphic>
          <a:graphicData uri="http://schemas.openxmlformats.org/presentationml/2006/ole">
            <mc:AlternateContent xmlns:mc="http://schemas.openxmlformats.org/markup-compatibility/2006">
              <mc:Choice xmlns:v="urn:schemas-microsoft-com:vml" Requires="v">
                <p:oleObj spid="_x0000_s54821" name="Equation" r:id="rId37" imgW="1194014" imgH="292299" progId="Equation.DSMT4">
                  <p:embed/>
                </p:oleObj>
              </mc:Choice>
              <mc:Fallback>
                <p:oleObj name="Equation" r:id="rId37" imgW="1194014" imgH="292299" progId="Equation.DSMT4">
                  <p:embed/>
                  <p:pic>
                    <p:nvPicPr>
                      <p:cNvPr id="0" name="Picture 417"/>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190750" y="358140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4" name="Object 40"/>
          <p:cNvGraphicFramePr>
            <a:graphicFrameLocks noChangeAspect="1"/>
          </p:cNvGraphicFramePr>
          <p:nvPr/>
        </p:nvGraphicFramePr>
        <p:xfrm>
          <a:off x="2482850" y="3962400"/>
          <a:ext cx="609600" cy="292100"/>
        </p:xfrm>
        <a:graphic>
          <a:graphicData uri="http://schemas.openxmlformats.org/presentationml/2006/ole">
            <mc:AlternateContent xmlns:mc="http://schemas.openxmlformats.org/markup-compatibility/2006">
              <mc:Choice xmlns:v="urn:schemas-microsoft-com:vml" Requires="v">
                <p:oleObj spid="_x0000_s54822" name="Equation" r:id="rId39" imgW="609233" imgH="291947" progId="Equation.DSMT4">
                  <p:embed/>
                </p:oleObj>
              </mc:Choice>
              <mc:Fallback>
                <p:oleObj name="Equation" r:id="rId39" imgW="609233" imgH="291947" progId="Equation.DSMT4">
                  <p:embed/>
                  <p:pic>
                    <p:nvPicPr>
                      <p:cNvPr id="0" name="Picture 418"/>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2482850" y="3962400"/>
                        <a:ext cx="609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5" name="Object 41"/>
          <p:cNvGraphicFramePr>
            <a:graphicFrameLocks noChangeAspect="1"/>
          </p:cNvGraphicFramePr>
          <p:nvPr/>
        </p:nvGraphicFramePr>
        <p:xfrm>
          <a:off x="3721100" y="4013200"/>
          <a:ext cx="241300" cy="190500"/>
        </p:xfrm>
        <a:graphic>
          <a:graphicData uri="http://schemas.openxmlformats.org/presentationml/2006/ole">
            <mc:AlternateContent xmlns:mc="http://schemas.openxmlformats.org/markup-compatibility/2006">
              <mc:Choice xmlns:v="urn:schemas-microsoft-com:vml" Requires="v">
                <p:oleObj spid="_x0000_s54823" name="Equation" r:id="rId41" imgW="241124" imgH="190477" progId="Equation.DSMT4">
                  <p:embed/>
                </p:oleObj>
              </mc:Choice>
              <mc:Fallback>
                <p:oleObj name="Equation" r:id="rId41" imgW="241124" imgH="190477" progId="Equation.DSMT4">
                  <p:embed/>
                  <p:pic>
                    <p:nvPicPr>
                      <p:cNvPr id="0" name="Picture 41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40132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6" name="Object 42"/>
          <p:cNvGraphicFramePr>
            <a:graphicFrameLocks noChangeAspect="1"/>
          </p:cNvGraphicFramePr>
          <p:nvPr/>
        </p:nvGraphicFramePr>
        <p:xfrm>
          <a:off x="4556125" y="3968750"/>
          <a:ext cx="584200" cy="279400"/>
        </p:xfrm>
        <a:graphic>
          <a:graphicData uri="http://schemas.openxmlformats.org/presentationml/2006/ole">
            <mc:AlternateContent xmlns:mc="http://schemas.openxmlformats.org/markup-compatibility/2006">
              <mc:Choice xmlns:v="urn:schemas-microsoft-com:vml" Requires="v">
                <p:oleObj spid="_x0000_s54824" name="Equation" r:id="rId42" imgW="583894" imgH="279278" progId="Equation.DSMT4">
                  <p:embed/>
                </p:oleObj>
              </mc:Choice>
              <mc:Fallback>
                <p:oleObj name="Equation" r:id="rId42" imgW="583894" imgH="279278" progId="Equation.DSMT4">
                  <p:embed/>
                  <p:pic>
                    <p:nvPicPr>
                      <p:cNvPr id="0" name="Picture 420"/>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4556125" y="3968750"/>
                        <a:ext cx="584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3721100" y="4673600"/>
          <a:ext cx="241300" cy="190500"/>
        </p:xfrm>
        <a:graphic>
          <a:graphicData uri="http://schemas.openxmlformats.org/presentationml/2006/ole">
            <mc:AlternateContent xmlns:mc="http://schemas.openxmlformats.org/markup-compatibility/2006">
              <mc:Choice xmlns:v="urn:schemas-microsoft-com:vml" Requires="v">
                <p:oleObj spid="_x0000_s54825" name="Equation" r:id="rId44" imgW="241124" imgH="190477" progId="Equation.DSMT4">
                  <p:embed/>
                </p:oleObj>
              </mc:Choice>
              <mc:Fallback>
                <p:oleObj name="Equation" r:id="rId44" imgW="241124" imgH="190477" progId="Equation.DSMT4">
                  <p:embed/>
                  <p:pic>
                    <p:nvPicPr>
                      <p:cNvPr id="0" name="Picture 42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46736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3721100" y="5448300"/>
          <a:ext cx="241300" cy="190500"/>
        </p:xfrm>
        <a:graphic>
          <a:graphicData uri="http://schemas.openxmlformats.org/presentationml/2006/ole">
            <mc:AlternateContent xmlns:mc="http://schemas.openxmlformats.org/markup-compatibility/2006">
              <mc:Choice xmlns:v="urn:schemas-microsoft-com:vml" Requires="v">
                <p:oleObj spid="_x0000_s54826" name="Equation" r:id="rId45" imgW="241124" imgH="190477" progId="Equation.DSMT4">
                  <p:embed/>
                </p:oleObj>
              </mc:Choice>
              <mc:Fallback>
                <p:oleObj name="Equation" r:id="rId45" imgW="241124" imgH="190477" progId="Equation.DSMT4">
                  <p:embed/>
                  <p:pic>
                    <p:nvPicPr>
                      <p:cNvPr id="0" name="Picture 42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54483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2705100" y="4597400"/>
          <a:ext cx="165100" cy="279400"/>
        </p:xfrm>
        <a:graphic>
          <a:graphicData uri="http://schemas.openxmlformats.org/presentationml/2006/ole">
            <mc:AlternateContent xmlns:mc="http://schemas.openxmlformats.org/markup-compatibility/2006">
              <mc:Choice xmlns:v="urn:schemas-microsoft-com:vml" Requires="v">
                <p:oleObj spid="_x0000_s54827" name="Equation" r:id="rId46" imgW="164801" imgH="279446" progId="Equation.DSMT4">
                  <p:embed/>
                </p:oleObj>
              </mc:Choice>
              <mc:Fallback>
                <p:oleObj name="Equation" r:id="rId46" imgW="164801" imgH="279446" progId="Equation.DSMT4">
                  <p:embed/>
                  <p:pic>
                    <p:nvPicPr>
                      <p:cNvPr id="0" name="Picture 423"/>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2705100" y="4597400"/>
                        <a:ext cx="165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0" name="Object 46"/>
          <p:cNvGraphicFramePr>
            <a:graphicFrameLocks noChangeAspect="1"/>
          </p:cNvGraphicFramePr>
          <p:nvPr/>
        </p:nvGraphicFramePr>
        <p:xfrm>
          <a:off x="4114800" y="4292600"/>
          <a:ext cx="635000" cy="838200"/>
        </p:xfrm>
        <a:graphic>
          <a:graphicData uri="http://schemas.openxmlformats.org/presentationml/2006/ole">
            <mc:AlternateContent xmlns:mc="http://schemas.openxmlformats.org/markup-compatibility/2006">
              <mc:Choice xmlns:v="urn:schemas-microsoft-com:vml" Requires="v">
                <p:oleObj spid="_x0000_s54828" name="Equation" r:id="rId48" imgW="634954" imgH="837787" progId="Equation.DSMT4">
                  <p:embed/>
                </p:oleObj>
              </mc:Choice>
              <mc:Fallback>
                <p:oleObj name="Equation" r:id="rId48" imgW="634954" imgH="837787" progId="Equation.DSMT4">
                  <p:embed/>
                  <p:pic>
                    <p:nvPicPr>
                      <p:cNvPr id="0" name="Picture 424"/>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4114800" y="4292600"/>
                        <a:ext cx="63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1" name="Object 47"/>
          <p:cNvGraphicFramePr>
            <a:graphicFrameLocks noChangeAspect="1"/>
          </p:cNvGraphicFramePr>
          <p:nvPr/>
        </p:nvGraphicFramePr>
        <p:xfrm>
          <a:off x="2463800" y="5448300"/>
          <a:ext cx="647700" cy="292100"/>
        </p:xfrm>
        <a:graphic>
          <a:graphicData uri="http://schemas.openxmlformats.org/presentationml/2006/ole">
            <mc:AlternateContent xmlns:mc="http://schemas.openxmlformats.org/markup-compatibility/2006">
              <mc:Choice xmlns:v="urn:schemas-microsoft-com:vml" Requires="v">
                <p:oleObj spid="_x0000_s54829" name="Equation" r:id="rId50" imgW="647631" imgH="292123" progId="Equation.DSMT4">
                  <p:embed/>
                </p:oleObj>
              </mc:Choice>
              <mc:Fallback>
                <p:oleObj name="Equation" r:id="rId50" imgW="647631" imgH="292123" progId="Equation.DSMT4">
                  <p:embed/>
                  <p:pic>
                    <p:nvPicPr>
                      <p:cNvPr id="0" name="Picture 425"/>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2463800" y="54483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2" name="Object 48"/>
          <p:cNvGraphicFramePr>
            <a:graphicFrameLocks noChangeAspect="1"/>
          </p:cNvGraphicFramePr>
          <p:nvPr/>
        </p:nvGraphicFramePr>
        <p:xfrm>
          <a:off x="4114800" y="5143500"/>
          <a:ext cx="749300" cy="838200"/>
        </p:xfrm>
        <a:graphic>
          <a:graphicData uri="http://schemas.openxmlformats.org/presentationml/2006/ole">
            <mc:AlternateContent xmlns:mc="http://schemas.openxmlformats.org/markup-compatibility/2006">
              <mc:Choice xmlns:v="urn:schemas-microsoft-com:vml" Requires="v">
                <p:oleObj spid="_x0000_s54830" name="Equation" r:id="rId52" imgW="749499" imgH="838292" progId="Equation.DSMT4">
                  <p:embed/>
                </p:oleObj>
              </mc:Choice>
              <mc:Fallback>
                <p:oleObj name="Equation" r:id="rId52" imgW="749499" imgH="838292" progId="Equation.DSMT4">
                  <p:embed/>
                  <p:pic>
                    <p:nvPicPr>
                      <p:cNvPr id="0" name="Picture 426"/>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4114800" y="51435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4" name="Object 50"/>
          <p:cNvGraphicFramePr>
            <a:graphicFrameLocks noChangeAspect="1"/>
          </p:cNvGraphicFramePr>
          <p:nvPr/>
        </p:nvGraphicFramePr>
        <p:xfrm>
          <a:off x="4876800" y="5143500"/>
          <a:ext cx="1028700" cy="838200"/>
        </p:xfrm>
        <a:graphic>
          <a:graphicData uri="http://schemas.openxmlformats.org/presentationml/2006/ole">
            <mc:AlternateContent xmlns:mc="http://schemas.openxmlformats.org/markup-compatibility/2006">
              <mc:Choice xmlns:v="urn:schemas-microsoft-com:vml" Requires="v">
                <p:oleObj spid="_x0000_s54831" name="Equation" r:id="rId54" imgW="1029114" imgH="838292" progId="Equation.DSMT4">
                  <p:embed/>
                </p:oleObj>
              </mc:Choice>
              <mc:Fallback>
                <p:oleObj name="Equation" r:id="rId54" imgW="1029114" imgH="838292" progId="Equation.DSMT4">
                  <p:embed/>
                  <p:pic>
                    <p:nvPicPr>
                      <p:cNvPr id="0" name="Picture 427"/>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4876800" y="51435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39" name="Object 15"/>
          <p:cNvGraphicFramePr>
            <a:graphicFrameLocks noChangeAspect="1"/>
          </p:cNvGraphicFramePr>
          <p:nvPr>
            <p:extLst>
              <p:ext uri="{D42A27DB-BD31-4B8C-83A1-F6EECF244321}">
                <p14:modId xmlns:p14="http://schemas.microsoft.com/office/powerpoint/2010/main" val="3719824248"/>
              </p:ext>
            </p:extLst>
          </p:nvPr>
        </p:nvGraphicFramePr>
        <p:xfrm>
          <a:off x="6003925" y="4562475"/>
          <a:ext cx="1920875" cy="284163"/>
        </p:xfrm>
        <a:graphic>
          <a:graphicData uri="http://schemas.openxmlformats.org/presentationml/2006/ole">
            <mc:AlternateContent xmlns:mc="http://schemas.openxmlformats.org/markup-compatibility/2006">
              <mc:Choice xmlns:v="urn:schemas-microsoft-com:vml" Requires="v">
                <p:oleObj spid="_x0000_s54832" name="Equation" r:id="rId56" imgW="1904760" imgH="279360" progId="Equation.DSMT4">
                  <p:embed/>
                </p:oleObj>
              </mc:Choice>
              <mc:Fallback>
                <p:oleObj name="Equation" r:id="rId56" imgW="1904760" imgH="279360" progId="Equation.DSMT4">
                  <p:embed/>
                  <p:pic>
                    <p:nvPicPr>
                      <p:cNvPr id="0" name="Picture 428"/>
                      <p:cNvPicPr>
                        <a:picLocks noChangeAspect="1" noChangeArrowheads="1"/>
                      </p:cNvPicPr>
                      <p:nvPr/>
                    </p:nvPicPr>
                    <p:blipFill>
                      <a:blip r:embed="rId57"/>
                      <a:srcRect/>
                      <a:stretch>
                        <a:fillRect/>
                      </a:stretch>
                    </p:blipFill>
                    <p:spPr bwMode="auto">
                      <a:xfrm>
                        <a:off x="6003925" y="4562475"/>
                        <a:ext cx="1920875" cy="28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3" name="Object 49"/>
          <p:cNvGraphicFramePr>
            <a:graphicFrameLocks noChangeAspect="1"/>
          </p:cNvGraphicFramePr>
          <p:nvPr/>
        </p:nvGraphicFramePr>
        <p:xfrm>
          <a:off x="4800600" y="4292600"/>
          <a:ext cx="863600" cy="838200"/>
        </p:xfrm>
        <a:graphic>
          <a:graphicData uri="http://schemas.openxmlformats.org/presentationml/2006/ole">
            <mc:AlternateContent xmlns:mc="http://schemas.openxmlformats.org/markup-compatibility/2006">
              <mc:Choice xmlns:v="urn:schemas-microsoft-com:vml" Requires="v">
                <p:oleObj spid="_x0000_s54833" name="Equation" r:id="rId58" imgW="863692" imgH="837787" progId="Equation.DSMT4">
                  <p:embed/>
                </p:oleObj>
              </mc:Choice>
              <mc:Fallback>
                <p:oleObj name="Equation" r:id="rId58" imgW="863692" imgH="837787" progId="Equation.DSMT4">
                  <p:embed/>
                  <p:pic>
                    <p:nvPicPr>
                      <p:cNvPr id="0" name="Picture 429"/>
                      <p:cNvPicPr>
                        <a:picLocks noChangeAspect="1" noChangeArrowheads="1"/>
                      </p:cNvPicPr>
                      <p:nvPr/>
                    </p:nvPicPr>
                    <p:blipFill>
                      <a:blip r:embed="rId59">
                        <a:extLst>
                          <a:ext uri="{28A0092B-C50C-407E-A947-70E740481C1C}">
                            <a14:useLocalDpi xmlns:a14="http://schemas.microsoft.com/office/drawing/2010/main" val="0"/>
                          </a:ext>
                        </a:extLst>
                      </a:blip>
                      <a:srcRect/>
                      <a:stretch>
                        <a:fillRect/>
                      </a:stretch>
                    </p:blipFill>
                    <p:spPr bwMode="auto">
                      <a:xfrm>
                        <a:off x="4800600" y="429260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16007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4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4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4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4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3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5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5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5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5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5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5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6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05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05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6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06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06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064"/>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065"/>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06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6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067"/>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07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073"/>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03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071"/>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068"/>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1072"/>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074"/>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0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757</TotalTime>
  <Words>803</Words>
  <Application>Microsoft Office PowerPoint</Application>
  <PresentationFormat>On-screen Show (4:3)</PresentationFormat>
  <Paragraphs>129</Paragraphs>
  <Slides>23</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23</vt:i4>
      </vt:variant>
    </vt:vector>
  </HeadingPairs>
  <TitlesOfParts>
    <vt:vector size="30" baseType="lpstr">
      <vt:lpstr>Arial</vt:lpstr>
      <vt:lpstr>Calibri</vt:lpstr>
      <vt:lpstr>Courier New</vt:lpstr>
      <vt:lpstr>Symbol</vt:lpstr>
      <vt:lpstr>Office Theme</vt:lpstr>
      <vt:lpstr>MathType 6.0 Equation</vt:lpstr>
      <vt:lpstr>Equation</vt:lpstr>
      <vt:lpstr>Section 9.6</vt:lpstr>
      <vt:lpstr>Objectives</vt:lpstr>
      <vt:lpstr>Example 1:  Application: Solving Distance-Rate-Time Problems</vt:lpstr>
      <vt:lpstr>Example 1:  Application: Solving Distance-Rate-Time Problems (cont.)</vt:lpstr>
      <vt:lpstr>Example 1:  Application: Solving Distance-Rate-Time Problems (cont.)</vt:lpstr>
      <vt:lpstr>Example 1:  Application: Solving Distance-Rate-Time Problems (cont.)</vt:lpstr>
      <vt:lpstr>Example 2:  Application: Solving Distance-Rate-Time Problems</vt:lpstr>
      <vt:lpstr>Example 2:  Application: Solving Distance-Rate-Time Problems (cont.)</vt:lpstr>
      <vt:lpstr>Example 2:  Application: Solving Distance-Rate-Time Problems (cont.)</vt:lpstr>
      <vt:lpstr>Example 2:  Application: Solving Distance-Rate-Time Problems (cont.)</vt:lpstr>
      <vt:lpstr>Example 3:  Application: Solving  Interest Problems</vt:lpstr>
      <vt:lpstr>Example 3:  Application: Solving  Interest Problems (cont.)</vt:lpstr>
      <vt:lpstr>Example 3:  Application: Solving  Interest Problems (cont.)</vt:lpstr>
      <vt:lpstr>Example 3:  Application: Solving  Interest Problems (cont.)</vt:lpstr>
      <vt:lpstr>Example 4:  Application: Finding The Average  (or Mean)</vt:lpstr>
      <vt:lpstr>Example 4:  Application: Finding The Average  (or Mean) (cont.)</vt:lpstr>
      <vt:lpstr>Example 5:  Application: Using Bar Graphs</vt:lpstr>
      <vt:lpstr>Example 5:  Application: Using Bar Graphs (cont.)</vt:lpstr>
      <vt:lpstr>Example 5:  Application: Using Bar Graphs (cont.)</vt:lpstr>
      <vt:lpstr>Example 5:  Application: Using Bar Graphs (cont.)</vt:lpstr>
      <vt:lpstr>Example 6:  Application: Calculating Cost</vt:lpstr>
      <vt:lpstr>Example 6:  Application: Calculating Cost (cont.)</vt:lpstr>
      <vt:lpstr>Example 6:  Application: Calculating Cost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203</cp:revision>
  <dcterms:created xsi:type="dcterms:W3CDTF">2013-04-26T14:43:13Z</dcterms:created>
  <dcterms:modified xsi:type="dcterms:W3CDTF">2018-06-18T19:33:00Z</dcterms:modified>
</cp:coreProperties>
</file>