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79" r:id="rId4"/>
    <p:sldId id="259" r:id="rId5"/>
    <p:sldId id="273" r:id="rId6"/>
    <p:sldId id="263" r:id="rId7"/>
    <p:sldId id="272" r:id="rId8"/>
    <p:sldId id="266" r:id="rId9"/>
    <p:sldId id="267" r:id="rId10"/>
    <p:sldId id="277" r:id="rId11"/>
    <p:sldId id="268" r:id="rId12"/>
    <p:sldId id="269" r:id="rId13"/>
    <p:sldId id="270" r:id="rId14"/>
    <p:sldId id="278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2D7D9F"/>
    <a:srgbClr val="0000FF"/>
    <a:srgbClr val="FF00FF"/>
    <a:srgbClr val="6666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>
      <p:cViewPr varScale="1">
        <p:scale>
          <a:sx n="112" d="100"/>
          <a:sy n="112" d="100"/>
        </p:scale>
        <p:origin x="18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w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image" Target="../media/image71.emf"/><Relationship Id="rId18" Type="http://schemas.openxmlformats.org/officeDocument/2006/relationships/image" Target="../media/image76.e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emf"/><Relationship Id="rId17" Type="http://schemas.openxmlformats.org/officeDocument/2006/relationships/image" Target="../media/image75.emf"/><Relationship Id="rId2" Type="http://schemas.openxmlformats.org/officeDocument/2006/relationships/image" Target="../media/image60.emf"/><Relationship Id="rId16" Type="http://schemas.openxmlformats.org/officeDocument/2006/relationships/image" Target="../media/image74.emf"/><Relationship Id="rId1" Type="http://schemas.openxmlformats.org/officeDocument/2006/relationships/image" Target="../media/image59.emf"/><Relationship Id="rId6" Type="http://schemas.openxmlformats.org/officeDocument/2006/relationships/image" Target="../media/image64.emf"/><Relationship Id="rId11" Type="http://schemas.openxmlformats.org/officeDocument/2006/relationships/image" Target="../media/image69.emf"/><Relationship Id="rId5" Type="http://schemas.openxmlformats.org/officeDocument/2006/relationships/image" Target="../media/image63.emf"/><Relationship Id="rId15" Type="http://schemas.openxmlformats.org/officeDocument/2006/relationships/image" Target="../media/image73.emf"/><Relationship Id="rId10" Type="http://schemas.openxmlformats.org/officeDocument/2006/relationships/image" Target="../media/image68.emf"/><Relationship Id="rId4" Type="http://schemas.openxmlformats.org/officeDocument/2006/relationships/image" Target="../media/image62.emf"/><Relationship Id="rId9" Type="http://schemas.openxmlformats.org/officeDocument/2006/relationships/image" Target="../media/image67.emf"/><Relationship Id="rId14" Type="http://schemas.openxmlformats.org/officeDocument/2006/relationships/image" Target="../media/image72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13" Type="http://schemas.openxmlformats.org/officeDocument/2006/relationships/image" Target="../media/image89.emf"/><Relationship Id="rId18" Type="http://schemas.openxmlformats.org/officeDocument/2006/relationships/image" Target="../media/image76.emf"/><Relationship Id="rId3" Type="http://schemas.openxmlformats.org/officeDocument/2006/relationships/image" Target="../media/image79.emf"/><Relationship Id="rId7" Type="http://schemas.openxmlformats.org/officeDocument/2006/relationships/image" Target="../media/image83.emf"/><Relationship Id="rId12" Type="http://schemas.openxmlformats.org/officeDocument/2006/relationships/image" Target="../media/image88.emf"/><Relationship Id="rId17" Type="http://schemas.openxmlformats.org/officeDocument/2006/relationships/image" Target="../media/image93.emf"/><Relationship Id="rId2" Type="http://schemas.openxmlformats.org/officeDocument/2006/relationships/image" Target="../media/image78.emf"/><Relationship Id="rId16" Type="http://schemas.openxmlformats.org/officeDocument/2006/relationships/image" Target="../media/image92.emf"/><Relationship Id="rId1" Type="http://schemas.openxmlformats.org/officeDocument/2006/relationships/image" Target="../media/image77.emf"/><Relationship Id="rId6" Type="http://schemas.openxmlformats.org/officeDocument/2006/relationships/image" Target="../media/image82.emf"/><Relationship Id="rId11" Type="http://schemas.openxmlformats.org/officeDocument/2006/relationships/image" Target="../media/image87.emf"/><Relationship Id="rId5" Type="http://schemas.openxmlformats.org/officeDocument/2006/relationships/image" Target="../media/image81.emf"/><Relationship Id="rId15" Type="http://schemas.openxmlformats.org/officeDocument/2006/relationships/image" Target="../media/image91.emf"/><Relationship Id="rId10" Type="http://schemas.openxmlformats.org/officeDocument/2006/relationships/image" Target="../media/image86.emf"/><Relationship Id="rId19" Type="http://schemas.openxmlformats.org/officeDocument/2006/relationships/image" Target="../media/image94.emf"/><Relationship Id="rId4" Type="http://schemas.openxmlformats.org/officeDocument/2006/relationships/image" Target="../media/image80.emf"/><Relationship Id="rId9" Type="http://schemas.openxmlformats.org/officeDocument/2006/relationships/image" Target="../media/image85.emf"/><Relationship Id="rId14" Type="http://schemas.openxmlformats.org/officeDocument/2006/relationships/image" Target="../media/image90.e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13" Type="http://schemas.openxmlformats.org/officeDocument/2006/relationships/image" Target="../media/image107.emf"/><Relationship Id="rId3" Type="http://schemas.openxmlformats.org/officeDocument/2006/relationships/image" Target="../media/image98.emf"/><Relationship Id="rId7" Type="http://schemas.openxmlformats.org/officeDocument/2006/relationships/image" Target="../media/image68.emf"/><Relationship Id="rId12" Type="http://schemas.openxmlformats.org/officeDocument/2006/relationships/image" Target="../media/image106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6" Type="http://schemas.openxmlformats.org/officeDocument/2006/relationships/image" Target="../media/image101.emf"/><Relationship Id="rId11" Type="http://schemas.openxmlformats.org/officeDocument/2006/relationships/image" Target="../media/image105.emf"/><Relationship Id="rId5" Type="http://schemas.openxmlformats.org/officeDocument/2006/relationships/image" Target="../media/image100.emf"/><Relationship Id="rId10" Type="http://schemas.openxmlformats.org/officeDocument/2006/relationships/image" Target="../media/image104.emf"/><Relationship Id="rId4" Type="http://schemas.openxmlformats.org/officeDocument/2006/relationships/image" Target="../media/image99.emf"/><Relationship Id="rId9" Type="http://schemas.openxmlformats.org/officeDocument/2006/relationships/image" Target="../media/image103.e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emf"/><Relationship Id="rId13" Type="http://schemas.openxmlformats.org/officeDocument/2006/relationships/image" Target="../media/image120.emf"/><Relationship Id="rId3" Type="http://schemas.openxmlformats.org/officeDocument/2006/relationships/image" Target="../media/image110.emf"/><Relationship Id="rId7" Type="http://schemas.openxmlformats.org/officeDocument/2006/relationships/image" Target="../media/image114.emf"/><Relationship Id="rId12" Type="http://schemas.openxmlformats.org/officeDocument/2006/relationships/image" Target="../media/image119.emf"/><Relationship Id="rId2" Type="http://schemas.openxmlformats.org/officeDocument/2006/relationships/image" Target="../media/image109.emf"/><Relationship Id="rId16" Type="http://schemas.openxmlformats.org/officeDocument/2006/relationships/image" Target="../media/image123.emf"/><Relationship Id="rId1" Type="http://schemas.openxmlformats.org/officeDocument/2006/relationships/image" Target="../media/image108.emf"/><Relationship Id="rId6" Type="http://schemas.openxmlformats.org/officeDocument/2006/relationships/image" Target="../media/image113.emf"/><Relationship Id="rId11" Type="http://schemas.openxmlformats.org/officeDocument/2006/relationships/image" Target="../media/image118.emf"/><Relationship Id="rId5" Type="http://schemas.openxmlformats.org/officeDocument/2006/relationships/image" Target="../media/image112.emf"/><Relationship Id="rId15" Type="http://schemas.openxmlformats.org/officeDocument/2006/relationships/image" Target="../media/image122.emf"/><Relationship Id="rId10" Type="http://schemas.openxmlformats.org/officeDocument/2006/relationships/image" Target="../media/image117.emf"/><Relationship Id="rId4" Type="http://schemas.openxmlformats.org/officeDocument/2006/relationships/image" Target="../media/image111.emf"/><Relationship Id="rId9" Type="http://schemas.openxmlformats.org/officeDocument/2006/relationships/image" Target="../media/image116.emf"/><Relationship Id="rId14" Type="http://schemas.openxmlformats.org/officeDocument/2006/relationships/image" Target="../media/image12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7" Type="http://schemas.openxmlformats.org/officeDocument/2006/relationships/image" Target="../media/image131.emf"/><Relationship Id="rId2" Type="http://schemas.openxmlformats.org/officeDocument/2006/relationships/image" Target="../media/image126.emf"/><Relationship Id="rId1" Type="http://schemas.openxmlformats.org/officeDocument/2006/relationships/image" Target="../media/image125.emf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3.emf"/><Relationship Id="rId1" Type="http://schemas.openxmlformats.org/officeDocument/2006/relationships/image" Target="../media/image132.emf"/><Relationship Id="rId5" Type="http://schemas.openxmlformats.org/officeDocument/2006/relationships/image" Target="../media/image136.emf"/><Relationship Id="rId4" Type="http://schemas.openxmlformats.org/officeDocument/2006/relationships/image" Target="../media/image135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emf"/><Relationship Id="rId3" Type="http://schemas.openxmlformats.org/officeDocument/2006/relationships/image" Target="../media/image140.emf"/><Relationship Id="rId7" Type="http://schemas.openxmlformats.org/officeDocument/2006/relationships/image" Target="../media/image144.emf"/><Relationship Id="rId2" Type="http://schemas.openxmlformats.org/officeDocument/2006/relationships/image" Target="../media/image139.emf"/><Relationship Id="rId1" Type="http://schemas.openxmlformats.org/officeDocument/2006/relationships/image" Target="../media/image138.emf"/><Relationship Id="rId6" Type="http://schemas.openxmlformats.org/officeDocument/2006/relationships/image" Target="../media/image143.emf"/><Relationship Id="rId5" Type="http://schemas.openxmlformats.org/officeDocument/2006/relationships/image" Target="../media/image142.emf"/><Relationship Id="rId4" Type="http://schemas.openxmlformats.org/officeDocument/2006/relationships/image" Target="../media/image141.emf"/><Relationship Id="rId9" Type="http://schemas.openxmlformats.org/officeDocument/2006/relationships/image" Target="../media/image146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emf"/><Relationship Id="rId2" Type="http://schemas.openxmlformats.org/officeDocument/2006/relationships/image" Target="../media/image148.emf"/><Relationship Id="rId1" Type="http://schemas.openxmlformats.org/officeDocument/2006/relationships/image" Target="../media/image147.emf"/><Relationship Id="rId5" Type="http://schemas.openxmlformats.org/officeDocument/2006/relationships/image" Target="../media/image151.emf"/><Relationship Id="rId4" Type="http://schemas.openxmlformats.org/officeDocument/2006/relationships/image" Target="../media/image1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49.emf"/><Relationship Id="rId18" Type="http://schemas.openxmlformats.org/officeDocument/2006/relationships/image" Target="../media/image5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17" Type="http://schemas.openxmlformats.org/officeDocument/2006/relationships/image" Target="../media/image53.emf"/><Relationship Id="rId2" Type="http://schemas.openxmlformats.org/officeDocument/2006/relationships/image" Target="../media/image38.emf"/><Relationship Id="rId16" Type="http://schemas.openxmlformats.org/officeDocument/2006/relationships/image" Target="../media/image52.emf"/><Relationship Id="rId20" Type="http://schemas.openxmlformats.org/officeDocument/2006/relationships/image" Target="../media/image56.e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11" Type="http://schemas.openxmlformats.org/officeDocument/2006/relationships/image" Target="../media/image47.emf"/><Relationship Id="rId5" Type="http://schemas.openxmlformats.org/officeDocument/2006/relationships/image" Target="../media/image41.emf"/><Relationship Id="rId15" Type="http://schemas.openxmlformats.org/officeDocument/2006/relationships/image" Target="../media/image51.emf"/><Relationship Id="rId10" Type="http://schemas.openxmlformats.org/officeDocument/2006/relationships/image" Target="../media/image46.emf"/><Relationship Id="rId19" Type="http://schemas.openxmlformats.org/officeDocument/2006/relationships/image" Target="../media/image55.emf"/><Relationship Id="rId4" Type="http://schemas.openxmlformats.org/officeDocument/2006/relationships/image" Target="../media/image40.emf"/><Relationship Id="rId9" Type="http://schemas.openxmlformats.org/officeDocument/2006/relationships/image" Target="../media/image45.emf"/><Relationship Id="rId14" Type="http://schemas.openxmlformats.org/officeDocument/2006/relationships/image" Target="../media/image5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67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AEF74-9B86-4FF0-9F40-B0C3B06244AF}" type="datetimeFigureOut">
              <a:rPr lang="en-US" smtClean="0"/>
              <a:pPr/>
              <a:t>8/29/2018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B283-AB0B-4748-A537-B9BC9BF1E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46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E19F630F-CC71-44EA-86F9-DEC7157A6DE0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36.png"/><Relationship Id="rId10" Type="http://schemas.openxmlformats.org/officeDocument/2006/relationships/image" Target="../media/image32.w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4.emf"/><Relationship Id="rId26" Type="http://schemas.openxmlformats.org/officeDocument/2006/relationships/image" Target="../media/image48.emf"/><Relationship Id="rId39" Type="http://schemas.openxmlformats.org/officeDocument/2006/relationships/oleObject" Target="../embeddings/oleObject48.bin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52.emf"/><Relationship Id="rId42" Type="http://schemas.openxmlformats.org/officeDocument/2006/relationships/oleObject" Target="../embeddings/oleObject5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emf"/><Relationship Id="rId20" Type="http://schemas.openxmlformats.org/officeDocument/2006/relationships/image" Target="../media/image45.emf"/><Relationship Id="rId29" Type="http://schemas.openxmlformats.org/officeDocument/2006/relationships/oleObject" Target="../embeddings/oleObject43.bin"/><Relationship Id="rId41" Type="http://schemas.openxmlformats.org/officeDocument/2006/relationships/oleObject" Target="../embeddings/oleObject4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e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37" Type="http://schemas.openxmlformats.org/officeDocument/2006/relationships/oleObject" Target="../embeddings/oleObject47.bin"/><Relationship Id="rId40" Type="http://schemas.openxmlformats.org/officeDocument/2006/relationships/image" Target="../media/image55.e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44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2.emf"/><Relationship Id="rId22" Type="http://schemas.openxmlformats.org/officeDocument/2006/relationships/image" Target="../media/image46.emf"/><Relationship Id="rId27" Type="http://schemas.openxmlformats.org/officeDocument/2006/relationships/oleObject" Target="../embeddings/oleObject42.bin"/><Relationship Id="rId30" Type="http://schemas.openxmlformats.org/officeDocument/2006/relationships/image" Target="../media/image50.emf"/><Relationship Id="rId35" Type="http://schemas.openxmlformats.org/officeDocument/2006/relationships/oleObject" Target="../embeddings/oleObject46.bin"/><Relationship Id="rId43" Type="http://schemas.openxmlformats.org/officeDocument/2006/relationships/image" Target="../media/image56.emf"/><Relationship Id="rId8" Type="http://schemas.openxmlformats.org/officeDocument/2006/relationships/image" Target="../media/image39.emf"/><Relationship Id="rId3" Type="http://schemas.openxmlformats.org/officeDocument/2006/relationships/oleObject" Target="../embeddings/oleObject30.bin"/><Relationship Id="rId12" Type="http://schemas.openxmlformats.org/officeDocument/2006/relationships/image" Target="../media/image41.e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5.bin"/><Relationship Id="rId38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7.bin"/><Relationship Id="rId18" Type="http://schemas.openxmlformats.org/officeDocument/2006/relationships/image" Target="../media/image66.emf"/><Relationship Id="rId26" Type="http://schemas.openxmlformats.org/officeDocument/2006/relationships/image" Target="../media/image70.emf"/><Relationship Id="rId21" Type="http://schemas.openxmlformats.org/officeDocument/2006/relationships/oleObject" Target="../embeddings/oleObject61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63.e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33" Type="http://schemas.openxmlformats.org/officeDocument/2006/relationships/oleObject" Target="../embeddings/oleObject67.bin"/><Relationship Id="rId38" Type="http://schemas.openxmlformats.org/officeDocument/2006/relationships/image" Target="../media/image76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emf"/><Relationship Id="rId29" Type="http://schemas.openxmlformats.org/officeDocument/2006/relationships/oleObject" Target="../embeddings/oleObject65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emf"/><Relationship Id="rId11" Type="http://schemas.openxmlformats.org/officeDocument/2006/relationships/oleObject" Target="../embeddings/oleObject56.bin"/><Relationship Id="rId24" Type="http://schemas.openxmlformats.org/officeDocument/2006/relationships/image" Target="../media/image69.emf"/><Relationship Id="rId32" Type="http://schemas.openxmlformats.org/officeDocument/2006/relationships/image" Target="../media/image73.emf"/><Relationship Id="rId37" Type="http://schemas.openxmlformats.org/officeDocument/2006/relationships/oleObject" Target="../embeddings/oleObject69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28" Type="http://schemas.openxmlformats.org/officeDocument/2006/relationships/image" Target="../media/image71.emf"/><Relationship Id="rId36" Type="http://schemas.openxmlformats.org/officeDocument/2006/relationships/image" Target="../media/image75.emf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0.bin"/><Relationship Id="rId31" Type="http://schemas.openxmlformats.org/officeDocument/2006/relationships/oleObject" Target="../embeddings/oleObject66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64.emf"/><Relationship Id="rId22" Type="http://schemas.openxmlformats.org/officeDocument/2006/relationships/image" Target="../media/image68.emf"/><Relationship Id="rId27" Type="http://schemas.openxmlformats.org/officeDocument/2006/relationships/oleObject" Target="../embeddings/oleObject64.bin"/><Relationship Id="rId30" Type="http://schemas.openxmlformats.org/officeDocument/2006/relationships/image" Target="../media/image72.emf"/><Relationship Id="rId35" Type="http://schemas.openxmlformats.org/officeDocument/2006/relationships/oleObject" Target="../embeddings/oleObject68.bin"/><Relationship Id="rId8" Type="http://schemas.openxmlformats.org/officeDocument/2006/relationships/image" Target="../media/image61.emf"/><Relationship Id="rId3" Type="http://schemas.openxmlformats.org/officeDocument/2006/relationships/oleObject" Target="../embeddings/oleObject52.bin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5.bin"/><Relationship Id="rId18" Type="http://schemas.openxmlformats.org/officeDocument/2006/relationships/image" Target="../media/image84.emf"/><Relationship Id="rId26" Type="http://schemas.openxmlformats.org/officeDocument/2006/relationships/image" Target="../media/image88.emf"/><Relationship Id="rId39" Type="http://schemas.openxmlformats.org/officeDocument/2006/relationships/oleObject" Target="../embeddings/oleObject88.bin"/><Relationship Id="rId21" Type="http://schemas.openxmlformats.org/officeDocument/2006/relationships/oleObject" Target="../embeddings/oleObject79.bin"/><Relationship Id="rId34" Type="http://schemas.openxmlformats.org/officeDocument/2006/relationships/image" Target="../media/image92.emf"/><Relationship Id="rId42" Type="http://schemas.openxmlformats.org/officeDocument/2006/relationships/image" Target="../media/image95.png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emf"/><Relationship Id="rId20" Type="http://schemas.openxmlformats.org/officeDocument/2006/relationships/image" Target="../media/image85.emf"/><Relationship Id="rId29" Type="http://schemas.openxmlformats.org/officeDocument/2006/relationships/oleObject" Target="../embeddings/oleObject83.bin"/><Relationship Id="rId41" Type="http://schemas.openxmlformats.org/officeDocument/2006/relationships/oleObject" Target="../embeddings/oleObject8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emf"/><Relationship Id="rId11" Type="http://schemas.openxmlformats.org/officeDocument/2006/relationships/oleObject" Target="../embeddings/oleObject74.bin"/><Relationship Id="rId24" Type="http://schemas.openxmlformats.org/officeDocument/2006/relationships/image" Target="../media/image87.emf"/><Relationship Id="rId32" Type="http://schemas.openxmlformats.org/officeDocument/2006/relationships/image" Target="../media/image91.emf"/><Relationship Id="rId37" Type="http://schemas.openxmlformats.org/officeDocument/2006/relationships/oleObject" Target="../embeddings/oleObject87.bin"/><Relationship Id="rId40" Type="http://schemas.openxmlformats.org/officeDocument/2006/relationships/image" Target="../media/image94.emf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23" Type="http://schemas.openxmlformats.org/officeDocument/2006/relationships/oleObject" Target="../embeddings/oleObject80.bin"/><Relationship Id="rId28" Type="http://schemas.openxmlformats.org/officeDocument/2006/relationships/image" Target="../media/image89.emf"/><Relationship Id="rId36" Type="http://schemas.openxmlformats.org/officeDocument/2006/relationships/image" Target="../media/image93.emf"/><Relationship Id="rId10" Type="http://schemas.openxmlformats.org/officeDocument/2006/relationships/image" Target="../media/image80.emf"/><Relationship Id="rId19" Type="http://schemas.openxmlformats.org/officeDocument/2006/relationships/oleObject" Target="../embeddings/oleObject78.bin"/><Relationship Id="rId31" Type="http://schemas.openxmlformats.org/officeDocument/2006/relationships/oleObject" Target="../embeddings/oleObject84.bin"/><Relationship Id="rId4" Type="http://schemas.openxmlformats.org/officeDocument/2006/relationships/image" Target="../media/image77.e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82.emf"/><Relationship Id="rId22" Type="http://schemas.openxmlformats.org/officeDocument/2006/relationships/image" Target="../media/image86.emf"/><Relationship Id="rId27" Type="http://schemas.openxmlformats.org/officeDocument/2006/relationships/oleObject" Target="../embeddings/oleObject82.bin"/><Relationship Id="rId30" Type="http://schemas.openxmlformats.org/officeDocument/2006/relationships/image" Target="../media/image90.emf"/><Relationship Id="rId35" Type="http://schemas.openxmlformats.org/officeDocument/2006/relationships/oleObject" Target="../embeddings/oleObject86.bin"/><Relationship Id="rId8" Type="http://schemas.openxmlformats.org/officeDocument/2006/relationships/image" Target="../media/image79.emf"/><Relationship Id="rId3" Type="http://schemas.openxmlformats.org/officeDocument/2006/relationships/oleObject" Target="../embeddings/oleObject70.bin"/><Relationship Id="rId12" Type="http://schemas.openxmlformats.org/officeDocument/2006/relationships/image" Target="../media/image81.emf"/><Relationship Id="rId17" Type="http://schemas.openxmlformats.org/officeDocument/2006/relationships/oleObject" Target="../embeddings/oleObject77.bin"/><Relationship Id="rId25" Type="http://schemas.openxmlformats.org/officeDocument/2006/relationships/oleObject" Target="../embeddings/oleObject81.bin"/><Relationship Id="rId33" Type="http://schemas.openxmlformats.org/officeDocument/2006/relationships/oleObject" Target="../embeddings/oleObject85.bin"/><Relationship Id="rId38" Type="http://schemas.openxmlformats.org/officeDocument/2006/relationships/image" Target="../media/image7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99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100.emf"/><Relationship Id="rId17" Type="http://schemas.openxmlformats.org/officeDocument/2006/relationships/oleObject" Target="../embeddings/oleObject97.bin"/><Relationship Id="rId25" Type="http://schemas.openxmlformats.org/officeDocument/2006/relationships/oleObject" Target="../embeddings/oleObject10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emf"/><Relationship Id="rId20" Type="http://schemas.openxmlformats.org/officeDocument/2006/relationships/image" Target="../media/image103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7.emf"/><Relationship Id="rId11" Type="http://schemas.openxmlformats.org/officeDocument/2006/relationships/oleObject" Target="../embeddings/oleObject94.bin"/><Relationship Id="rId24" Type="http://schemas.openxmlformats.org/officeDocument/2006/relationships/image" Target="../media/image105.e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23" Type="http://schemas.openxmlformats.org/officeDocument/2006/relationships/oleObject" Target="../embeddings/oleObject100.bin"/><Relationship Id="rId28" Type="http://schemas.openxmlformats.org/officeDocument/2006/relationships/image" Target="../media/image107.emf"/><Relationship Id="rId10" Type="http://schemas.openxmlformats.org/officeDocument/2006/relationships/image" Target="../media/image99.e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6.e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101.emf"/><Relationship Id="rId22" Type="http://schemas.openxmlformats.org/officeDocument/2006/relationships/image" Target="../media/image104.emf"/><Relationship Id="rId27" Type="http://schemas.openxmlformats.org/officeDocument/2006/relationships/oleObject" Target="../embeddings/oleObject102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15.emf"/><Relationship Id="rId26" Type="http://schemas.openxmlformats.org/officeDocument/2006/relationships/image" Target="../media/image119.emf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2.bin"/><Relationship Id="rId34" Type="http://schemas.openxmlformats.org/officeDocument/2006/relationships/oleObject" Target="../embeddings/oleObject119.bin"/><Relationship Id="rId7" Type="http://schemas.openxmlformats.org/officeDocument/2006/relationships/oleObject" Target="../embeddings/oleObject105.bin"/><Relationship Id="rId12" Type="http://schemas.openxmlformats.org/officeDocument/2006/relationships/image" Target="../media/image112.emf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4.bin"/><Relationship Id="rId3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4.emf"/><Relationship Id="rId20" Type="http://schemas.openxmlformats.org/officeDocument/2006/relationships/image" Target="../media/image116.emf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9.emf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118.emf"/><Relationship Id="rId32" Type="http://schemas.openxmlformats.org/officeDocument/2006/relationships/image" Target="../media/image122.emf"/><Relationship Id="rId5" Type="http://schemas.openxmlformats.org/officeDocument/2006/relationships/oleObject" Target="../embeddings/oleObject104.bin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3.bin"/><Relationship Id="rId28" Type="http://schemas.openxmlformats.org/officeDocument/2006/relationships/image" Target="../media/image120.emf"/><Relationship Id="rId36" Type="http://schemas.openxmlformats.org/officeDocument/2006/relationships/image" Target="../media/image124.png"/><Relationship Id="rId10" Type="http://schemas.openxmlformats.org/officeDocument/2006/relationships/image" Target="../media/image111.emf"/><Relationship Id="rId19" Type="http://schemas.openxmlformats.org/officeDocument/2006/relationships/oleObject" Target="../embeddings/oleObject111.bin"/><Relationship Id="rId31" Type="http://schemas.openxmlformats.org/officeDocument/2006/relationships/oleObject" Target="../embeddings/oleObject117.bin"/><Relationship Id="rId4" Type="http://schemas.openxmlformats.org/officeDocument/2006/relationships/image" Target="../media/image108.emf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113.emf"/><Relationship Id="rId22" Type="http://schemas.openxmlformats.org/officeDocument/2006/relationships/image" Target="../media/image117.emf"/><Relationship Id="rId27" Type="http://schemas.openxmlformats.org/officeDocument/2006/relationships/oleObject" Target="../embeddings/oleObject115.bin"/><Relationship Id="rId30" Type="http://schemas.openxmlformats.org/officeDocument/2006/relationships/image" Target="../media/image121.emf"/><Relationship Id="rId35" Type="http://schemas.openxmlformats.org/officeDocument/2006/relationships/image" Target="../media/image123.emf"/><Relationship Id="rId8" Type="http://schemas.openxmlformats.org/officeDocument/2006/relationships/image" Target="../media/image1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2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1.e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6.e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5" Type="http://schemas.openxmlformats.org/officeDocument/2006/relationships/oleObject" Target="../embeddings/oleObject126.bin"/><Relationship Id="rId10" Type="http://schemas.openxmlformats.org/officeDocument/2006/relationships/image" Target="../media/image128.emf"/><Relationship Id="rId4" Type="http://schemas.openxmlformats.org/officeDocument/2006/relationships/image" Target="../media/image125.e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13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emf"/><Relationship Id="rId13" Type="http://schemas.openxmlformats.org/officeDocument/2006/relationships/image" Target="../media/image137.png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3.e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35.emf"/><Relationship Id="rId4" Type="http://schemas.openxmlformats.org/officeDocument/2006/relationships/image" Target="../media/image132.emf"/><Relationship Id="rId9" Type="http://schemas.openxmlformats.org/officeDocument/2006/relationships/oleObject" Target="../embeddings/oleObject1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emf"/><Relationship Id="rId13" Type="http://schemas.openxmlformats.org/officeDocument/2006/relationships/oleObject" Target="../embeddings/oleObject137.bin"/><Relationship Id="rId18" Type="http://schemas.openxmlformats.org/officeDocument/2006/relationships/image" Target="../media/image145.emf"/><Relationship Id="rId3" Type="http://schemas.openxmlformats.org/officeDocument/2006/relationships/oleObject" Target="../embeddings/oleObject132.bin"/><Relationship Id="rId7" Type="http://schemas.openxmlformats.org/officeDocument/2006/relationships/oleObject" Target="../embeddings/oleObject134.bin"/><Relationship Id="rId12" Type="http://schemas.openxmlformats.org/officeDocument/2006/relationships/image" Target="../media/image142.emf"/><Relationship Id="rId17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emf"/><Relationship Id="rId20" Type="http://schemas.openxmlformats.org/officeDocument/2006/relationships/image" Target="../media/image146.e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9.emf"/><Relationship Id="rId11" Type="http://schemas.openxmlformats.org/officeDocument/2006/relationships/oleObject" Target="../embeddings/oleObject136.bin"/><Relationship Id="rId5" Type="http://schemas.openxmlformats.org/officeDocument/2006/relationships/oleObject" Target="../embeddings/oleObject133.bin"/><Relationship Id="rId15" Type="http://schemas.openxmlformats.org/officeDocument/2006/relationships/oleObject" Target="../embeddings/oleObject138.bin"/><Relationship Id="rId10" Type="http://schemas.openxmlformats.org/officeDocument/2006/relationships/image" Target="../media/image141.emf"/><Relationship Id="rId19" Type="http://schemas.openxmlformats.org/officeDocument/2006/relationships/oleObject" Target="../embeddings/oleObject140.bin"/><Relationship Id="rId4" Type="http://schemas.openxmlformats.org/officeDocument/2006/relationships/image" Target="../media/image138.emf"/><Relationship Id="rId9" Type="http://schemas.openxmlformats.org/officeDocument/2006/relationships/oleObject" Target="../embeddings/oleObject135.bin"/><Relationship Id="rId14" Type="http://schemas.openxmlformats.org/officeDocument/2006/relationships/image" Target="../media/image14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emf"/><Relationship Id="rId13" Type="http://schemas.openxmlformats.org/officeDocument/2006/relationships/image" Target="../media/image152.png"/><Relationship Id="rId3" Type="http://schemas.openxmlformats.org/officeDocument/2006/relationships/oleObject" Target="../embeddings/oleObject141.bin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8.e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0" Type="http://schemas.openxmlformats.org/officeDocument/2006/relationships/image" Target="../media/image150.emf"/><Relationship Id="rId4" Type="http://schemas.openxmlformats.org/officeDocument/2006/relationships/image" Target="../media/image147.emf"/><Relationship Id="rId9" Type="http://schemas.openxmlformats.org/officeDocument/2006/relationships/oleObject" Target="../embeddings/oleObject14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5.png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27.png"/><Relationship Id="rId10" Type="http://schemas.openxmlformats.org/officeDocument/2006/relationships/image" Target="../media/image23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/>
              <a:t>Compound Inequalities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07768"/>
            <a:ext cx="82296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Graph the set          </a:t>
            </a:r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b="1" dirty="0"/>
              <a:t>or</a:t>
            </a:r>
            <a:r>
              <a:rPr lang="en-US" b="1" dirty="0">
                <a:solidFill>
                  <a:srgbClr val="0000FF"/>
                </a:solidFill>
              </a:rPr>
              <a:t>           </a:t>
            </a:r>
            <a:r>
              <a:rPr lang="en-US" dirty="0"/>
              <a:t>. The word </a:t>
            </a:r>
            <a:r>
              <a:rPr lang="en-US" b="1" dirty="0"/>
              <a:t>or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</a:t>
            </a:r>
            <a:r>
              <a:rPr lang="en-US" b="1" dirty="0"/>
              <a:t>at least one </a:t>
            </a:r>
            <a:r>
              <a:rPr lang="en-US" dirty="0"/>
              <a:t>of the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2000"/>
              </a:spcBef>
            </a:pPr>
            <a:endParaRPr lang="en-US" dirty="0"/>
          </a:p>
          <a:p>
            <a:pPr>
              <a:spcBef>
                <a:spcPts val="6600"/>
              </a:spcBef>
            </a:pPr>
            <a:r>
              <a:rPr lang="en-US" dirty="0"/>
              <a:t>The solution graph shows the union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/>
              <a:t>of the first two graphs.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636717"/>
              </p:ext>
            </p:extLst>
          </p:nvPr>
        </p:nvGraphicFramePr>
        <p:xfrm>
          <a:off x="2616200" y="1219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2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219200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3208070"/>
              </p:ext>
            </p:extLst>
          </p:nvPr>
        </p:nvGraphicFramePr>
        <p:xfrm>
          <a:off x="4243842" y="1219200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3" name="Equation" r:id="rId5" imgW="868320" imgH="356400" progId="Equation.DSMT4">
                  <p:embed/>
                </p:oleObj>
              </mc:Choice>
              <mc:Fallback>
                <p:oleObj name="Equation" r:id="rId5" imgW="868320" imgH="356400" progId="Equation.DSMT4">
                  <p:embed/>
                  <p:pic>
                    <p:nvPicPr>
                      <p:cNvPr id="0" name="Picture 1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842" y="1219200"/>
                        <a:ext cx="876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079619"/>
              </p:ext>
            </p:extLst>
          </p:nvPr>
        </p:nvGraphicFramePr>
        <p:xfrm>
          <a:off x="555914" y="30480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4" name="Equation" r:id="rId7" imgW="685440" imgH="264960" progId="Equation.DSMT4">
                  <p:embed/>
                </p:oleObj>
              </mc:Choice>
              <mc:Fallback>
                <p:oleObj name="Equation" r:id="rId7" imgW="685440" imgH="264960" progId="Equation.DSMT4">
                  <p:embed/>
                  <p:pic>
                    <p:nvPicPr>
                      <p:cNvPr id="0" name="Picture 1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14" y="3048000"/>
                        <a:ext cx="69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4314"/>
              </p:ext>
            </p:extLst>
          </p:nvPr>
        </p:nvGraphicFramePr>
        <p:xfrm>
          <a:off x="528638" y="3740150"/>
          <a:ext cx="735012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5" name="Equation" r:id="rId9" imgW="723600" imgH="279360" progId="Equation.DSMT4">
                  <p:embed/>
                </p:oleObj>
              </mc:Choice>
              <mc:Fallback>
                <p:oleObj name="Equation" r:id="rId9" imgW="723600" imgH="279360" progId="Equation.DSMT4">
                  <p:embed/>
                  <p:pic>
                    <p:nvPicPr>
                      <p:cNvPr id="0" name="Picture 1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3740150"/>
                        <a:ext cx="735012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338621"/>
              </p:ext>
            </p:extLst>
          </p:nvPr>
        </p:nvGraphicFramePr>
        <p:xfrm>
          <a:off x="553473" y="4483100"/>
          <a:ext cx="1854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56" name="Equation" r:id="rId11" imgW="1846800" imgH="301680" progId="Equation.DSMT4">
                  <p:embed/>
                </p:oleObj>
              </mc:Choice>
              <mc:Fallback>
                <p:oleObj name="Equation" r:id="rId11" imgW="1846800" imgH="301680" progId="Equation.DSMT4">
                  <p:embed/>
                  <p:pic>
                    <p:nvPicPr>
                      <p:cNvPr id="0" name="Picture 1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73" y="4483100"/>
                        <a:ext cx="1854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652" name="Picture 11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2925" y="2819400"/>
            <a:ext cx="3571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3" name="Picture 113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62450" y="3547145"/>
            <a:ext cx="3562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654" name="Picture 113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26622" y="4419600"/>
            <a:ext cx="3581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2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Solve the compound inequality </a:t>
            </a:r>
            <a:br>
              <a:rPr lang="en-US" dirty="0"/>
            </a:br>
            <a:r>
              <a:rPr lang="en-US" dirty="0"/>
              <a:t>and graph the solution set. Write the solution</a:t>
            </a:r>
            <a:br>
              <a:rPr lang="en-US" dirty="0"/>
            </a:br>
            <a:r>
              <a:rPr lang="en-US" dirty="0"/>
              <a:t>set using interval notation.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611154"/>
              </p:ext>
            </p:extLst>
          </p:nvPr>
        </p:nvGraphicFramePr>
        <p:xfrm>
          <a:off x="908050" y="32766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4" name="Equation" r:id="rId3" imgW="712800" imgH="283320" progId="Equation.DSMT4">
                  <p:embed/>
                </p:oleObj>
              </mc:Choice>
              <mc:Fallback>
                <p:oleObj name="Equation" r:id="rId3" imgW="712800" imgH="283320" progId="Equation.DSMT4">
                  <p:embed/>
                  <p:pic>
                    <p:nvPicPr>
                      <p:cNvPr id="0" name="Picture 2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32766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130218"/>
              </p:ext>
            </p:extLst>
          </p:nvPr>
        </p:nvGraphicFramePr>
        <p:xfrm>
          <a:off x="1949450" y="32893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5" name="Equation" r:id="rId5" imgW="914040" imgH="264960" progId="Equation.DSMT4">
                  <p:embed/>
                </p:oleObj>
              </mc:Choice>
              <mc:Fallback>
                <p:oleObj name="Equation" r:id="rId5" imgW="914040" imgH="264960" progId="Equation.DSMT4">
                  <p:embed/>
                  <p:pic>
                    <p:nvPicPr>
                      <p:cNvPr id="0" name="Picture 2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289300"/>
                        <a:ext cx="92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51571"/>
              </p:ext>
            </p:extLst>
          </p:nvPr>
        </p:nvGraphicFramePr>
        <p:xfrm>
          <a:off x="3197792" y="32893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6" name="Equation" r:id="rId7" imgW="612360" imgH="264960" progId="Equation.DSMT4">
                  <p:embed/>
                </p:oleObj>
              </mc:Choice>
              <mc:Fallback>
                <p:oleObj name="Equation" r:id="rId7" imgW="612360" imgH="264960" progId="Equation.DSMT4">
                  <p:embed/>
                  <p:pic>
                    <p:nvPicPr>
                      <p:cNvPr id="0" name="Picture 2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2893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100428"/>
              </p:ext>
            </p:extLst>
          </p:nvPr>
        </p:nvGraphicFramePr>
        <p:xfrm>
          <a:off x="463550" y="3733800"/>
          <a:ext cx="1168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7" name="Equation" r:id="rId9" imgW="1152000" imgH="283320" progId="Equation.DSMT4">
                  <p:embed/>
                </p:oleObj>
              </mc:Choice>
              <mc:Fallback>
                <p:oleObj name="Equation" r:id="rId9" imgW="1152000" imgH="283320" progId="Equation.DSMT4">
                  <p:embed/>
                  <p:pic>
                    <p:nvPicPr>
                      <p:cNvPr id="0" name="Picture 2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3733800"/>
                        <a:ext cx="1168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78740"/>
              </p:ext>
            </p:extLst>
          </p:nvPr>
        </p:nvGraphicFramePr>
        <p:xfrm>
          <a:off x="1765300" y="374015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8" name="Equation" r:id="rId11" imgW="1279800" imgH="264960" progId="Equation.DSMT4">
                  <p:embed/>
                </p:oleObj>
              </mc:Choice>
              <mc:Fallback>
                <p:oleObj name="Equation" r:id="rId11" imgW="1279800" imgH="264960" progId="Equation.DSMT4">
                  <p:embed/>
                  <p:pic>
                    <p:nvPicPr>
                      <p:cNvPr id="0" name="Picture 2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374015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620863"/>
              </p:ext>
            </p:extLst>
          </p:nvPr>
        </p:nvGraphicFramePr>
        <p:xfrm>
          <a:off x="3197792" y="3733800"/>
          <a:ext cx="1054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19" name="Equation" r:id="rId13" imgW="1042200" imgH="264960" progId="Equation.DSMT4">
                  <p:embed/>
                </p:oleObj>
              </mc:Choice>
              <mc:Fallback>
                <p:oleObj name="Equation" r:id="rId13" imgW="1042200" imgH="264960" progId="Equation.DSMT4">
                  <p:embed/>
                  <p:pic>
                    <p:nvPicPr>
                      <p:cNvPr id="0" name="Picture 2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3733800"/>
                        <a:ext cx="1054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198373"/>
              </p:ext>
            </p:extLst>
          </p:nvPr>
        </p:nvGraphicFramePr>
        <p:xfrm>
          <a:off x="895350" y="4191000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0" name="Equation" r:id="rId15" imgW="722160" imgH="283320" progId="Equation.DSMT4">
                  <p:embed/>
                </p:oleObj>
              </mc:Choice>
              <mc:Fallback>
                <p:oleObj name="Equation" r:id="rId15" imgW="722160" imgH="283320" progId="Equation.DSMT4">
                  <p:embed/>
                  <p:pic>
                    <p:nvPicPr>
                      <p:cNvPr id="0" name="Picture 2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4191000"/>
                        <a:ext cx="736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767276"/>
              </p:ext>
            </p:extLst>
          </p:nvPr>
        </p:nvGraphicFramePr>
        <p:xfrm>
          <a:off x="2209800" y="4197350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1" name="Equation" r:id="rId17" imgW="393120" imgH="264960" progId="Equation.DSMT4">
                  <p:embed/>
                </p:oleObj>
              </mc:Choice>
              <mc:Fallback>
                <p:oleObj name="Equation" r:id="rId17" imgW="393120" imgH="264960" progId="Equation.DSMT4">
                  <p:embed/>
                  <p:pic>
                    <p:nvPicPr>
                      <p:cNvPr id="0" name="Picture 2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7350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817895"/>
              </p:ext>
            </p:extLst>
          </p:nvPr>
        </p:nvGraphicFramePr>
        <p:xfrm>
          <a:off x="3197792" y="4191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2" name="Equation" r:id="rId19" imgW="612360" imgH="264960" progId="Equation.DSMT4">
                  <p:embed/>
                </p:oleObj>
              </mc:Choice>
              <mc:Fallback>
                <p:oleObj name="Equation" r:id="rId19" imgW="612360" imgH="264960" progId="Equation.DSMT4">
                  <p:embed/>
                  <p:pic>
                    <p:nvPicPr>
                      <p:cNvPr id="0" name="Picture 2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191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330847"/>
              </p:ext>
            </p:extLst>
          </p:nvPr>
        </p:nvGraphicFramePr>
        <p:xfrm>
          <a:off x="844550" y="45085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3" name="Equation" r:id="rId21" imgW="776880" imgH="886680" progId="Equation.DSMT4">
                  <p:embed/>
                </p:oleObj>
              </mc:Choice>
              <mc:Fallback>
                <p:oleObj name="Equation" r:id="rId21" imgW="776880" imgH="886680" progId="Equation.DSMT4">
                  <p:embed/>
                  <p:pic>
                    <p:nvPicPr>
                      <p:cNvPr id="0" name="Picture 2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5085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298251"/>
              </p:ext>
            </p:extLst>
          </p:nvPr>
        </p:nvGraphicFramePr>
        <p:xfrm>
          <a:off x="2178050" y="4508500"/>
          <a:ext cx="46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8" name="Equation" r:id="rId23" imgW="456840" imgH="886680" progId="Equation.DSMT4">
                  <p:embed/>
                </p:oleObj>
              </mc:Choice>
              <mc:Fallback>
                <p:oleObj name="Equation" r:id="rId23" imgW="456840" imgH="886680" progId="Equation.DSMT4">
                  <p:embed/>
                  <p:pic>
                    <p:nvPicPr>
                      <p:cNvPr id="0" name="Picture 2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508500"/>
                        <a:ext cx="469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809451"/>
              </p:ext>
            </p:extLst>
          </p:nvPr>
        </p:nvGraphicFramePr>
        <p:xfrm>
          <a:off x="3197792" y="450215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69" name="Equation" r:id="rId25" imgW="676440" imgH="886680" progId="Equation.DSMT4">
                  <p:embed/>
                </p:oleObj>
              </mc:Choice>
              <mc:Fallback>
                <p:oleObj name="Equation" r:id="rId25" imgW="676440" imgH="886680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450215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464873"/>
              </p:ext>
            </p:extLst>
          </p:nvPr>
        </p:nvGraphicFramePr>
        <p:xfrm>
          <a:off x="908050" y="5470525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0" name="Equation" r:id="rId27" imgW="712800" imgH="283320" progId="Equation.DSMT4">
                  <p:embed/>
                </p:oleObj>
              </mc:Choice>
              <mc:Fallback>
                <p:oleObj name="Equation" r:id="rId27" imgW="712800" imgH="28332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470525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69639"/>
              </p:ext>
            </p:extLst>
          </p:nvPr>
        </p:nvGraphicFramePr>
        <p:xfrm>
          <a:off x="2305050" y="5508625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5508625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744264"/>
              </p:ext>
            </p:extLst>
          </p:nvPr>
        </p:nvGraphicFramePr>
        <p:xfrm>
          <a:off x="3197792" y="5470525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2" name="Equation" r:id="rId31" imgW="447840" imgH="264960" progId="Equation.DSMT4">
                  <p:embed/>
                </p:oleObj>
              </mc:Choice>
              <mc:Fallback>
                <p:oleObj name="Equation" r:id="rId31" imgW="447840" imgH="26496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792" y="5470525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93409"/>
              </p:ext>
            </p:extLst>
          </p:nvPr>
        </p:nvGraphicFramePr>
        <p:xfrm>
          <a:off x="4768850" y="3322074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3" name="Equation" r:id="rId33" imgW="2057040" imgH="264960" progId="Equation.DSMT4">
                  <p:embed/>
                </p:oleObj>
              </mc:Choice>
              <mc:Fallback>
                <p:oleObj name="Equation" r:id="rId33" imgW="2057040" imgH="26496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322074"/>
                        <a:ext cx="2070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923963"/>
              </p:ext>
            </p:extLst>
          </p:nvPr>
        </p:nvGraphicFramePr>
        <p:xfrm>
          <a:off x="4768850" y="3773488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35" imgW="1947240" imgH="264960" progId="Equation.DSMT4">
                  <p:embed/>
                </p:oleObj>
              </mc:Choice>
              <mc:Fallback>
                <p:oleObj name="Equation" r:id="rId35" imgW="1947240" imgH="26496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773488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791262"/>
              </p:ext>
            </p:extLst>
          </p:nvPr>
        </p:nvGraphicFramePr>
        <p:xfrm>
          <a:off x="4768850" y="4224338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5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224338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550629"/>
              </p:ext>
            </p:extLst>
          </p:nvPr>
        </p:nvGraphicFramePr>
        <p:xfrm>
          <a:off x="4768850" y="4829175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6" name="Equation" r:id="rId39" imgW="2184840" imgH="264960" progId="Equation.DSMT4">
                  <p:embed/>
                </p:oleObj>
              </mc:Choice>
              <mc:Fallback>
                <p:oleObj name="Equation" r:id="rId39" imgW="2184840" imgH="26496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4829175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629528"/>
              </p:ext>
            </p:extLst>
          </p:nvPr>
        </p:nvGraphicFramePr>
        <p:xfrm>
          <a:off x="4768850" y="5484049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7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5484049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617155"/>
              </p:ext>
            </p:extLst>
          </p:nvPr>
        </p:nvGraphicFramePr>
        <p:xfrm>
          <a:off x="5105400" y="1422633"/>
          <a:ext cx="217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Equation" r:id="rId42" imgW="2157480" imgH="283320" progId="Equation.DSMT4">
                  <p:embed/>
                </p:oleObj>
              </mc:Choice>
              <mc:Fallback>
                <p:oleObj name="Equation" r:id="rId42" imgW="2157480" imgH="283320" progId="Equation.DSMT4">
                  <p:embed/>
                  <p:pic>
                    <p:nvPicPr>
                      <p:cNvPr id="0" name="Picture 20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422633"/>
                        <a:ext cx="217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 </a:t>
            </a:r>
            <a:r>
              <a:rPr lang="en-US" dirty="0"/>
              <a:t>Solving Compound Inequalities Containing AND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700" y="2374900"/>
            <a:ext cx="6153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half-open interval </a:t>
            </a:r>
          </a:p>
        </p:txBody>
      </p:sp>
      <p:graphicFrame>
        <p:nvGraphicFramePr>
          <p:cNvPr id="32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721684"/>
              </p:ext>
            </p:extLst>
          </p:nvPr>
        </p:nvGraphicFramePr>
        <p:xfrm>
          <a:off x="6451600" y="2374900"/>
          <a:ext cx="1092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78" name="Equation" r:id="rId3" imgW="1078560" imgH="585000" progId="Equation.DSMT4">
                  <p:embed/>
                </p:oleObj>
              </mc:Choice>
              <mc:Fallback>
                <p:oleObj name="Equation" r:id="rId3" imgW="1078560" imgH="5850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1600" y="2374900"/>
                        <a:ext cx="1092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4078" name="Picture 1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1524000"/>
            <a:ext cx="34671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AND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50011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r>
              <a:rPr lang="en-US" dirty="0"/>
              <a:t>Solve the compound inequality                               and              </a:t>
            </a:r>
            <a:br>
              <a:rPr lang="en-US" dirty="0"/>
            </a:br>
            <a:r>
              <a:rPr lang="en-US" dirty="0"/>
              <a:t>                               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To begin, we write this inequality in abbreviated notation as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62964"/>
              </p:ext>
            </p:extLst>
          </p:nvPr>
        </p:nvGraphicFramePr>
        <p:xfrm>
          <a:off x="5105400" y="1274916"/>
          <a:ext cx="2324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7" name="Equation" r:id="rId3" imgW="2313000" imgH="283320" progId="Equation.DSMT4">
                  <p:embed/>
                </p:oleObj>
              </mc:Choice>
              <mc:Fallback>
                <p:oleObj name="Equation" r:id="rId3" imgW="2313000" imgH="283320" progId="Equation.DSMT4">
                  <p:embed/>
                  <p:pic>
                    <p:nvPicPr>
                      <p:cNvPr id="0" name="Picture 1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74916"/>
                        <a:ext cx="2324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58331"/>
              </p:ext>
            </p:extLst>
          </p:nvPr>
        </p:nvGraphicFramePr>
        <p:xfrm>
          <a:off x="533400" y="1696884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8" name="Equation" r:id="rId5" imgW="2276280" imgH="283320" progId="Equation.DSMT4">
                  <p:embed/>
                </p:oleObj>
              </mc:Choice>
              <mc:Fallback>
                <p:oleObj name="Equation" r:id="rId5" imgW="2276280" imgH="283320" progId="Equation.DSMT4">
                  <p:embed/>
                  <p:pic>
                    <p:nvPicPr>
                      <p:cNvPr id="0" name="Picture 1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96884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988282"/>
              </p:ext>
            </p:extLst>
          </p:nvPr>
        </p:nvGraphicFramePr>
        <p:xfrm>
          <a:off x="2217586" y="3601884"/>
          <a:ext cx="313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39" name="Equation" r:id="rId7" imgW="3126600" imgH="283320" progId="Equation.DSMT4">
                  <p:embed/>
                </p:oleObj>
              </mc:Choice>
              <mc:Fallback>
                <p:oleObj name="Equation" r:id="rId7" imgW="3126600" imgH="283320" progId="Equation.DSMT4">
                  <p:embed/>
                  <p:pic>
                    <p:nvPicPr>
                      <p:cNvPr id="0" name="Picture 1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586" y="3601884"/>
                        <a:ext cx="313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54327"/>
              </p:ext>
            </p:extLst>
          </p:nvPr>
        </p:nvGraphicFramePr>
        <p:xfrm>
          <a:off x="1243013" y="4197350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0" name="Equation" r:id="rId9" imgW="456840" imgH="264960" progId="Equation.DSMT4">
                  <p:embed/>
                </p:oleObj>
              </mc:Choice>
              <mc:Fallback>
                <p:oleObj name="Equation" r:id="rId9" imgW="456840" imgH="264960" progId="Equation.DSMT4">
                  <p:embed/>
                  <p:pic>
                    <p:nvPicPr>
                      <p:cNvPr id="0" name="Picture 1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013" y="4197350"/>
                        <a:ext cx="469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621735"/>
              </p:ext>
            </p:extLst>
          </p:nvPr>
        </p:nvGraphicFramePr>
        <p:xfrm>
          <a:off x="2635250" y="415290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1" name="Equation" r:id="rId11" imgW="1654560" imgH="356400" progId="Equation.DSMT4">
                  <p:embed/>
                </p:oleObj>
              </mc:Choice>
              <mc:Fallback>
                <p:oleObj name="Equation" r:id="rId11" imgW="1654560" imgH="356400" progId="Equation.DSMT4">
                  <p:embed/>
                  <p:pic>
                    <p:nvPicPr>
                      <p:cNvPr id="0" name="Picture 16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0" y="4152900"/>
                        <a:ext cx="16637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3635"/>
              </p:ext>
            </p:extLst>
          </p:nvPr>
        </p:nvGraphicFramePr>
        <p:xfrm>
          <a:off x="5029200" y="4140200"/>
          <a:ext cx="44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2" name="Equation" r:id="rId13" imgW="429480" imgH="264960" progId="Equation.DSMT4">
                  <p:embed/>
                </p:oleObj>
              </mc:Choice>
              <mc:Fallback>
                <p:oleObj name="Equation" r:id="rId13" imgW="429480" imgH="264960" progId="Equation.DSMT4">
                  <p:embed/>
                  <p:pic>
                    <p:nvPicPr>
                      <p:cNvPr id="0" name="Picture 1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40200"/>
                        <a:ext cx="444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746083"/>
              </p:ext>
            </p:extLst>
          </p:nvPr>
        </p:nvGraphicFramePr>
        <p:xfrm>
          <a:off x="569913" y="4762090"/>
          <a:ext cx="1143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3" name="Equation" r:id="rId15" imgW="1133640" imgH="585000" progId="Equation.DSMT4">
                  <p:embed/>
                </p:oleObj>
              </mc:Choice>
              <mc:Fallback>
                <p:oleObj name="Equation" r:id="rId15" imgW="1133640" imgH="585000" progId="Equation.DSMT4">
                  <p:embed/>
                  <p:pic>
                    <p:nvPicPr>
                      <p:cNvPr id="0" name="Picture 1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762090"/>
                        <a:ext cx="1143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927699"/>
              </p:ext>
            </p:extLst>
          </p:nvPr>
        </p:nvGraphicFramePr>
        <p:xfrm>
          <a:off x="2362200" y="4762090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4" name="Equation" r:id="rId17" imgW="2194200" imgH="585000" progId="Equation.DSMT4">
                  <p:embed/>
                </p:oleObj>
              </mc:Choice>
              <mc:Fallback>
                <p:oleObj name="Equation" r:id="rId17" imgW="2194200" imgH="585000" progId="Equation.DSMT4">
                  <p:embed/>
                  <p:pic>
                    <p:nvPicPr>
                      <p:cNvPr id="0" name="Picture 1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762090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692587"/>
              </p:ext>
            </p:extLst>
          </p:nvPr>
        </p:nvGraphicFramePr>
        <p:xfrm>
          <a:off x="4689172" y="475574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5" name="Equation" r:id="rId19" imgW="1298160" imgH="585000" progId="Equation.DSMT4">
                  <p:embed/>
                </p:oleObj>
              </mc:Choice>
              <mc:Fallback>
                <p:oleObj name="Equation" r:id="rId19" imgW="1298160" imgH="585000" progId="Equation.DSMT4">
                  <p:embed/>
                  <p:pic>
                    <p:nvPicPr>
                      <p:cNvPr id="0" name="Picture 1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475574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700969"/>
              </p:ext>
            </p:extLst>
          </p:nvPr>
        </p:nvGraphicFramePr>
        <p:xfrm>
          <a:off x="6019800" y="4160684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6" name="Equation" r:id="rId21" imgW="2111760" imgH="264960" progId="Equation.DSMT4">
                  <p:embed/>
                </p:oleObj>
              </mc:Choice>
              <mc:Fallback>
                <p:oleObj name="Equation" r:id="rId21" imgW="2111760" imgH="264960" progId="Equation.DSMT4">
                  <p:embed/>
                  <p:pic>
                    <p:nvPicPr>
                      <p:cNvPr id="0" name="Picture 1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160684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553088"/>
              </p:ext>
            </p:extLst>
          </p:nvPr>
        </p:nvGraphicFramePr>
        <p:xfrm>
          <a:off x="6019800" y="4592074"/>
          <a:ext cx="284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7" name="Equation" r:id="rId23" imgW="2834280" imgH="849960" progId="Equation.DSMT4">
                  <p:embed/>
                </p:oleObj>
              </mc:Choice>
              <mc:Fallback>
                <p:oleObj name="Equation" r:id="rId23" imgW="2834280" imgH="849960" progId="Equation.DSMT4">
                  <p:embed/>
                  <p:pic>
                    <p:nvPicPr>
                      <p:cNvPr id="0" name="Picture 17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92074"/>
                        <a:ext cx="2844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586806"/>
              </p:ext>
            </p:extLst>
          </p:nvPr>
        </p:nvGraphicFramePr>
        <p:xfrm>
          <a:off x="1981200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8" name="Equation" r:id="rId25" imgW="292320" imgH="283320" progId="Equation.DSMT4">
                  <p:embed/>
                </p:oleObj>
              </mc:Choice>
              <mc:Fallback>
                <p:oleObj name="Equation" r:id="rId25" imgW="292320" imgH="283320" progId="Equation.DSMT4">
                  <p:embed/>
                  <p:pic>
                    <p:nvPicPr>
                      <p:cNvPr id="0" name="Picture 17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4424"/>
              </p:ext>
            </p:extLst>
          </p:nvPr>
        </p:nvGraphicFramePr>
        <p:xfrm>
          <a:off x="1981200" y="4914490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49" name="Equation" r:id="rId27" imgW="292320" imgH="283320" progId="Equation.DSMT4">
                  <p:embed/>
                </p:oleObj>
              </mc:Choice>
              <mc:Fallback>
                <p:oleObj name="Equation" r:id="rId27" imgW="292320" imgH="283320" progId="Equation.DSMT4">
                  <p:embed/>
                  <p:pic>
                    <p:nvPicPr>
                      <p:cNvPr id="0" name="Picture 17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14490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18826"/>
              </p:ext>
            </p:extLst>
          </p:nvPr>
        </p:nvGraphicFramePr>
        <p:xfrm>
          <a:off x="4689172" y="4170516"/>
          <a:ext cx="30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0" name="Equation" r:id="rId29" imgW="292320" imgH="283320" progId="Equation.DSMT4">
                  <p:embed/>
                </p:oleObj>
              </mc:Choice>
              <mc:Fallback>
                <p:oleObj name="Equation" r:id="rId29" imgW="292320" imgH="283320" progId="Equation.DSMT4">
                  <p:embed/>
                  <p:pic>
                    <p:nvPicPr>
                      <p:cNvPr id="0" name="Picture 17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4170516"/>
                        <a:ext cx="304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442326"/>
              </p:ext>
            </p:extLst>
          </p:nvPr>
        </p:nvGraphicFramePr>
        <p:xfrm>
          <a:off x="1752600" y="5610225"/>
          <a:ext cx="53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1" name="Equation" r:id="rId31" imgW="520920" imgH="283320" progId="Equation.DSMT4">
                  <p:embed/>
                </p:oleObj>
              </mc:Choice>
              <mc:Fallback>
                <p:oleObj name="Equation" r:id="rId31" imgW="520920" imgH="283320" progId="Equation.DSMT4">
                  <p:embed/>
                  <p:pic>
                    <p:nvPicPr>
                      <p:cNvPr id="0" name="Picture 17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610225"/>
                        <a:ext cx="533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260022"/>
              </p:ext>
            </p:extLst>
          </p:nvPr>
        </p:nvGraphicFramePr>
        <p:xfrm>
          <a:off x="2908300" y="5575300"/>
          <a:ext cx="1117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2" name="Equation" r:id="rId33" imgW="1106280" imgH="356400" progId="Equation.DSMT4">
                  <p:embed/>
                </p:oleObj>
              </mc:Choice>
              <mc:Fallback>
                <p:oleObj name="Equation" r:id="rId33" imgW="1106280" imgH="356400" progId="Equation.DSMT4">
                  <p:embed/>
                  <p:pic>
                    <p:nvPicPr>
                      <p:cNvPr id="0" name="Picture 17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5575300"/>
                        <a:ext cx="1117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360452"/>
              </p:ext>
            </p:extLst>
          </p:nvPr>
        </p:nvGraphicFramePr>
        <p:xfrm>
          <a:off x="4689172" y="5610225"/>
          <a:ext cx="685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3" name="Equation" r:id="rId35" imgW="676440" imgH="283320" progId="Equation.DSMT4">
                  <p:embed/>
                </p:oleObj>
              </mc:Choice>
              <mc:Fallback>
                <p:oleObj name="Equation" r:id="rId35" imgW="676440" imgH="283320" progId="Equation.DSMT4">
                  <p:embed/>
                  <p:pic>
                    <p:nvPicPr>
                      <p:cNvPr id="0" name="Picture 17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172" y="5610225"/>
                        <a:ext cx="685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862863"/>
              </p:ext>
            </p:extLst>
          </p:nvPr>
        </p:nvGraphicFramePr>
        <p:xfrm>
          <a:off x="6019800" y="5664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54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7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6642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81279"/>
              </p:ext>
            </p:extLst>
          </p:nvPr>
        </p:nvGraphicFramePr>
        <p:xfrm>
          <a:off x="1208957" y="1295400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8" name="Equation" r:id="rId3" imgW="905040" imgH="283320" progId="Equation.DSMT4">
                  <p:embed/>
                </p:oleObj>
              </mc:Choice>
              <mc:Fallback>
                <p:oleObj name="Equation" r:id="rId3" imgW="905040" imgH="283320" progId="Equation.DSMT4">
                  <p:embed/>
                  <p:pic>
                    <p:nvPicPr>
                      <p:cNvPr id="0" name="Picture 1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957" y="1295400"/>
                        <a:ext cx="914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013726"/>
              </p:ext>
            </p:extLst>
          </p:nvPr>
        </p:nvGraphicFramePr>
        <p:xfrm>
          <a:off x="2598738" y="129540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9" name="Equation" r:id="rId5" imgW="1499400" imgH="356400" progId="Equation.DSMT4">
                  <p:embed/>
                </p:oleObj>
              </mc:Choice>
              <mc:Fallback>
                <p:oleObj name="Equation" r:id="rId5" imgW="1499400" imgH="356400" progId="Equation.DSMT4">
                  <p:embed/>
                  <p:pic>
                    <p:nvPicPr>
                      <p:cNvPr id="0" name="Picture 18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738" y="1295400"/>
                        <a:ext cx="1511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6198"/>
              </p:ext>
            </p:extLst>
          </p:nvPr>
        </p:nvGraphicFramePr>
        <p:xfrm>
          <a:off x="4625257" y="1295400"/>
          <a:ext cx="1079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0" name="Equation" r:id="rId7" imgW="1069560" imgH="365400" progId="Equation.DSMT4">
                  <p:embed/>
                </p:oleObj>
              </mc:Choice>
              <mc:Fallback>
                <p:oleObj name="Equation" r:id="rId7" imgW="1069560" imgH="365400" progId="Equation.DSMT4">
                  <p:embed/>
                  <p:pic>
                    <p:nvPicPr>
                      <p:cNvPr id="0" name="Picture 18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295400"/>
                        <a:ext cx="10795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7920"/>
              </p:ext>
            </p:extLst>
          </p:nvPr>
        </p:nvGraphicFramePr>
        <p:xfrm>
          <a:off x="1666157" y="17526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1" name="Equation" r:id="rId9" imgW="447840" imgH="283320" progId="Equation.DSMT4">
                  <p:embed/>
                </p:oleObj>
              </mc:Choice>
              <mc:Fallback>
                <p:oleObj name="Equation" r:id="rId9" imgW="447840" imgH="283320" progId="Equation.DSMT4">
                  <p:embed/>
                  <p:pic>
                    <p:nvPicPr>
                      <p:cNvPr id="0" name="Picture 18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157" y="1752600"/>
                        <a:ext cx="457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268247"/>
              </p:ext>
            </p:extLst>
          </p:nvPr>
        </p:nvGraphicFramePr>
        <p:xfrm>
          <a:off x="3055938" y="1752600"/>
          <a:ext cx="596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2" name="Equation" r:id="rId11" imgW="585000" imgH="264960" progId="Equation.DSMT4">
                  <p:embed/>
                </p:oleObj>
              </mc:Choice>
              <mc:Fallback>
                <p:oleObj name="Equation" r:id="rId11" imgW="585000" imgH="264960" progId="Equation.DSMT4">
                  <p:embed/>
                  <p:pic>
                    <p:nvPicPr>
                      <p:cNvPr id="0" name="Picture 18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752600"/>
                        <a:ext cx="596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088485"/>
              </p:ext>
            </p:extLst>
          </p:nvPr>
        </p:nvGraphicFramePr>
        <p:xfrm>
          <a:off x="4625257" y="1752600"/>
          <a:ext cx="63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3" name="Equation" r:id="rId13" imgW="621360" imgH="365400" progId="Equation.DSMT4">
                  <p:embed/>
                </p:oleObj>
              </mc:Choice>
              <mc:Fallback>
                <p:oleObj name="Equation" r:id="rId13" imgW="621360" imgH="365400" progId="Equation.DSMT4">
                  <p:embed/>
                  <p:pic>
                    <p:nvPicPr>
                      <p:cNvPr id="0" name="Picture 18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1752600"/>
                        <a:ext cx="635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720724"/>
              </p:ext>
            </p:extLst>
          </p:nvPr>
        </p:nvGraphicFramePr>
        <p:xfrm>
          <a:off x="13994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4" name="Equation" r:id="rId15" imgW="712800" imgH="886680" progId="Equation.DSMT4">
                  <p:embed/>
                </p:oleObj>
              </mc:Choice>
              <mc:Fallback>
                <p:oleObj name="Equation" r:id="rId15" imgW="712800" imgH="886680" progId="Equation.DSMT4">
                  <p:embed/>
                  <p:pic>
                    <p:nvPicPr>
                      <p:cNvPr id="0" name="Picture 18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4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81324"/>
              </p:ext>
            </p:extLst>
          </p:nvPr>
        </p:nvGraphicFramePr>
        <p:xfrm>
          <a:off x="3030538" y="2146300"/>
          <a:ext cx="647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5" name="Equation" r:id="rId17" imgW="639720" imgH="886680" progId="Equation.DSMT4">
                  <p:embed/>
                </p:oleObj>
              </mc:Choice>
              <mc:Fallback>
                <p:oleObj name="Equation" r:id="rId17" imgW="639720" imgH="886680" progId="Equation.DSMT4">
                  <p:embed/>
                  <p:pic>
                    <p:nvPicPr>
                      <p:cNvPr id="0" name="Picture 18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2146300"/>
                        <a:ext cx="647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17150"/>
              </p:ext>
            </p:extLst>
          </p:nvPr>
        </p:nvGraphicFramePr>
        <p:xfrm>
          <a:off x="4625257" y="2146300"/>
          <a:ext cx="723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6" name="Equation" r:id="rId19" imgW="712800" imgH="886680" progId="Equation.DSMT4">
                  <p:embed/>
                </p:oleObj>
              </mc:Choice>
              <mc:Fallback>
                <p:oleObj name="Equation" r:id="rId19" imgW="712800" imgH="886680" progId="Equation.DSMT4">
                  <p:embed/>
                  <p:pic>
                    <p:nvPicPr>
                      <p:cNvPr id="0" name="Picture 18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2146300"/>
                        <a:ext cx="723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554020"/>
              </p:ext>
            </p:extLst>
          </p:nvPr>
        </p:nvGraphicFramePr>
        <p:xfrm>
          <a:off x="14629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7" name="Equation" r:id="rId21" imgW="649080" imgH="283320" progId="Equation.DSMT4">
                  <p:embed/>
                </p:oleObj>
              </mc:Choice>
              <mc:Fallback>
                <p:oleObj name="Equation" r:id="rId21" imgW="649080" imgH="283320" progId="Equation.DSMT4">
                  <p:embed/>
                  <p:pic>
                    <p:nvPicPr>
                      <p:cNvPr id="0" name="Picture 18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29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218076"/>
              </p:ext>
            </p:extLst>
          </p:nvPr>
        </p:nvGraphicFramePr>
        <p:xfrm>
          <a:off x="3246438" y="3289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8" name="Equation" r:id="rId23" imgW="200880" imgH="200880" progId="Equation.DSMT4">
                  <p:embed/>
                </p:oleObj>
              </mc:Choice>
              <mc:Fallback>
                <p:oleObj name="Equation" r:id="rId23" imgW="200880" imgH="200880" progId="Equation.DSMT4">
                  <p:embed/>
                  <p:pic>
                    <p:nvPicPr>
                      <p:cNvPr id="0" name="Picture 18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289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991088"/>
              </p:ext>
            </p:extLst>
          </p:nvPr>
        </p:nvGraphicFramePr>
        <p:xfrm>
          <a:off x="4625257" y="32893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9" name="Equation" r:id="rId25" imgW="649080" imgH="283320" progId="Equation.DSMT4">
                  <p:embed/>
                </p:oleObj>
              </mc:Choice>
              <mc:Fallback>
                <p:oleObj name="Equation" r:id="rId25" imgW="649080" imgH="283320" progId="Equation.DSMT4">
                  <p:embed/>
                  <p:pic>
                    <p:nvPicPr>
                      <p:cNvPr id="0" name="Picture 18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289300"/>
                        <a:ext cx="660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4882"/>
              </p:ext>
            </p:extLst>
          </p:nvPr>
        </p:nvGraphicFramePr>
        <p:xfrm>
          <a:off x="929557" y="3733800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0" name="Equation" r:id="rId27" imgW="1179360" imgH="585000" progId="Equation.DSMT4">
                  <p:embed/>
                </p:oleObj>
              </mc:Choice>
              <mc:Fallback>
                <p:oleObj name="Equation" r:id="rId27" imgW="1179360" imgH="585000" progId="Equation.DSMT4">
                  <p:embed/>
                  <p:pic>
                    <p:nvPicPr>
                      <p:cNvPr id="0" name="Picture 18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557" y="3733800"/>
                        <a:ext cx="1193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9089"/>
              </p:ext>
            </p:extLst>
          </p:nvPr>
        </p:nvGraphicFramePr>
        <p:xfrm>
          <a:off x="3246438" y="3886849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1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8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3886849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58777"/>
              </p:ext>
            </p:extLst>
          </p:nvPr>
        </p:nvGraphicFramePr>
        <p:xfrm>
          <a:off x="4625257" y="3733800"/>
          <a:ext cx="78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2" name="Equation" r:id="rId31" imgW="776880" imgH="585000" progId="Equation.DSMT4">
                  <p:embed/>
                </p:oleObj>
              </mc:Choice>
              <mc:Fallback>
                <p:oleObj name="Equation" r:id="rId31" imgW="776880" imgH="585000" progId="Equation.DSMT4">
                  <p:embed/>
                  <p:pic>
                    <p:nvPicPr>
                      <p:cNvPr id="0" name="Picture 18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257" y="3733800"/>
                        <a:ext cx="7874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521" y="5334000"/>
            <a:ext cx="5585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solution set is the closed interval</a:t>
            </a:r>
          </a:p>
        </p:txBody>
      </p:sp>
      <p:graphicFrame>
        <p:nvGraphicFramePr>
          <p:cNvPr id="3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190329"/>
              </p:ext>
            </p:extLst>
          </p:nvPr>
        </p:nvGraphicFramePr>
        <p:xfrm>
          <a:off x="6153150" y="5334000"/>
          <a:ext cx="1346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3" name="Equation" r:id="rId33" imgW="1334520" imgH="585000" progId="Equation.DSMT4">
                  <p:embed/>
                </p:oleObj>
              </mc:Choice>
              <mc:Fallback>
                <p:oleObj name="Equation" r:id="rId33" imgW="1334520" imgH="585000" progId="Equation.DSMT4">
                  <p:embed/>
                  <p:pic>
                    <p:nvPicPr>
                      <p:cNvPr id="0" name="Picture 18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5334000"/>
                        <a:ext cx="1346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78900"/>
              </p:ext>
            </p:extLst>
          </p:nvPr>
        </p:nvGraphicFramePr>
        <p:xfrm>
          <a:off x="5943600" y="1295400"/>
          <a:ext cx="196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4" name="Equation" r:id="rId35" imgW="1956240" imgH="264960" progId="Equation.DSMT4">
                  <p:embed/>
                </p:oleObj>
              </mc:Choice>
              <mc:Fallback>
                <p:oleObj name="Equation" r:id="rId35" imgW="1956240" imgH="264960" progId="Equation.DSMT4">
                  <p:embed/>
                  <p:pic>
                    <p:nvPicPr>
                      <p:cNvPr id="0" name="Picture 18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295400"/>
                        <a:ext cx="1968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65053"/>
              </p:ext>
            </p:extLst>
          </p:nvPr>
        </p:nvGraphicFramePr>
        <p:xfrm>
          <a:off x="5943600" y="1783326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5" name="Equation" r:id="rId37" imgW="886680" imgH="264960" progId="Equation.DSMT4">
                  <p:embed/>
                </p:oleObj>
              </mc:Choice>
              <mc:Fallback>
                <p:oleObj name="Equation" r:id="rId37" imgW="886680" imgH="264960" progId="Equation.DSMT4">
                  <p:embed/>
                  <p:pic>
                    <p:nvPicPr>
                      <p:cNvPr id="0" name="Picture 1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783326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22887"/>
              </p:ext>
            </p:extLst>
          </p:nvPr>
        </p:nvGraphicFramePr>
        <p:xfrm>
          <a:off x="5943600" y="2209800"/>
          <a:ext cx="2667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6" name="Equation" r:id="rId39" imgW="2651400" imgH="905040" progId="Equation.DSMT4">
                  <p:embed/>
                </p:oleObj>
              </mc:Choice>
              <mc:Fallback>
                <p:oleObj name="Equation" r:id="rId39" imgW="2651400" imgH="905040" progId="Equation.DSMT4">
                  <p:embed/>
                  <p:pic>
                    <p:nvPicPr>
                      <p:cNvPr id="0" name="Picture 1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09800"/>
                        <a:ext cx="2667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899645"/>
              </p:ext>
            </p:extLst>
          </p:nvPr>
        </p:nvGraphicFramePr>
        <p:xfrm>
          <a:off x="5943600" y="3288833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7" name="Equation" r:id="rId41" imgW="886680" imgH="264960" progId="Equation.DSMT4">
                  <p:embed/>
                </p:oleObj>
              </mc:Choice>
              <mc:Fallback>
                <p:oleObj name="Equation" r:id="rId41" imgW="886680" imgH="264960" progId="Equation.DSMT4">
                  <p:embed/>
                  <p:pic>
                    <p:nvPicPr>
                      <p:cNvPr id="0" name="Picture 1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288833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248" name="Picture 1848"/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2057400" y="4419600"/>
            <a:ext cx="3467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54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 </a:t>
            </a:r>
            <a:r>
              <a:rPr lang="en-US" dirty="0"/>
              <a:t>Solving Compound Inequalities Containing 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                       and graph</a:t>
            </a:r>
          </a:p>
          <a:p>
            <a:pPr>
              <a:spcBef>
                <a:spcPts val="1800"/>
              </a:spcBef>
            </a:pPr>
            <a:r>
              <a:rPr lang="en-US" dirty="0"/>
              <a:t>the solution set. Write the solution set using interval notation.</a:t>
            </a: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  <a:endParaRPr lang="en-US" dirty="0"/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7783"/>
              </p:ext>
            </p:extLst>
          </p:nvPr>
        </p:nvGraphicFramePr>
        <p:xfrm>
          <a:off x="5070172" y="1097526"/>
          <a:ext cx="1866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8" name="Equation" r:id="rId3" imgW="1855800" imgH="886680" progId="Equation.DSMT4">
                  <p:embed/>
                </p:oleObj>
              </mc:Choice>
              <mc:Fallback>
                <p:oleObj name="Equation" r:id="rId3" imgW="1855800" imgH="886680" progId="Equation.DSMT4">
                  <p:embed/>
                  <p:pic>
                    <p:nvPicPr>
                      <p:cNvPr id="0" name="Picture 9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0172" y="1097526"/>
                        <a:ext cx="1866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042268"/>
              </p:ext>
            </p:extLst>
          </p:nvPr>
        </p:nvGraphicFramePr>
        <p:xfrm>
          <a:off x="914400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9" name="Equation" r:id="rId5" imgW="447840" imgH="264960" progId="Equation.DSMT4">
                  <p:embed/>
                </p:oleObj>
              </mc:Choice>
              <mc:Fallback>
                <p:oleObj name="Equation" r:id="rId5" imgW="447840" imgH="264960" progId="Equation.DSMT4">
                  <p:embed/>
                  <p:pic>
                    <p:nvPicPr>
                      <p:cNvPr id="0" name="Picture 9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05401"/>
              </p:ext>
            </p:extLst>
          </p:nvPr>
        </p:nvGraphicFramePr>
        <p:xfrm>
          <a:off x="2529681" y="3517900"/>
          <a:ext cx="901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0" name="Equation" r:id="rId7" imgW="886680" imgH="886680" progId="Equation.DSMT4">
                  <p:embed/>
                </p:oleObj>
              </mc:Choice>
              <mc:Fallback>
                <p:oleObj name="Equation" r:id="rId7" imgW="886680" imgH="886680" progId="Equation.DSMT4">
                  <p:embed/>
                  <p:pic>
                    <p:nvPicPr>
                      <p:cNvPr id="0" name="Picture 9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681" y="3517900"/>
                        <a:ext cx="901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21449"/>
              </p:ext>
            </p:extLst>
          </p:nvPr>
        </p:nvGraphicFramePr>
        <p:xfrm>
          <a:off x="647700" y="466725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1" name="Equation" r:id="rId9" imgW="712800" imgH="264960" progId="Equation.DSMT4">
                  <p:embed/>
                </p:oleObj>
              </mc:Choice>
              <mc:Fallback>
                <p:oleObj name="Equation" r:id="rId9" imgW="712800" imgH="264960" progId="Equation.DSMT4">
                  <p:embed/>
                  <p:pic>
                    <p:nvPicPr>
                      <p:cNvPr id="0" name="Picture 9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667250"/>
                        <a:ext cx="723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579762"/>
              </p:ext>
            </p:extLst>
          </p:nvPr>
        </p:nvGraphicFramePr>
        <p:xfrm>
          <a:off x="2364581" y="4356100"/>
          <a:ext cx="1231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2" name="Equation" r:id="rId11" imgW="1215720" imgH="886680" progId="Equation.DSMT4">
                  <p:embed/>
                </p:oleObj>
              </mc:Choice>
              <mc:Fallback>
                <p:oleObj name="Equation" r:id="rId11" imgW="1215720" imgH="886680" progId="Equation.DSMT4">
                  <p:embed/>
                  <p:pic>
                    <p:nvPicPr>
                      <p:cNvPr id="0" name="Picture 9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4581" y="4356100"/>
                        <a:ext cx="1231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476889"/>
              </p:ext>
            </p:extLst>
          </p:nvPr>
        </p:nvGraphicFramePr>
        <p:xfrm>
          <a:off x="4589463" y="4667250"/>
          <a:ext cx="723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3" name="Equation" r:id="rId13" imgW="712800" imgH="264960" progId="Equation.DSMT4">
                  <p:embed/>
                </p:oleObj>
              </mc:Choice>
              <mc:Fallback>
                <p:oleObj name="Equation" r:id="rId13" imgW="712800" imgH="264960" progId="Equation.DSMT4">
                  <p:embed/>
                  <p:pic>
                    <p:nvPicPr>
                      <p:cNvPr id="0" name="Picture 9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4667250"/>
                        <a:ext cx="723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66245"/>
              </p:ext>
            </p:extLst>
          </p:nvPr>
        </p:nvGraphicFramePr>
        <p:xfrm>
          <a:off x="5849938" y="3829050"/>
          <a:ext cx="212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4" name="Equation" r:id="rId15" imgW="2111760" imgH="264960" progId="Equation.DSMT4">
                  <p:embed/>
                </p:oleObj>
              </mc:Choice>
              <mc:Fallback>
                <p:oleObj name="Equation" r:id="rId15" imgW="2111760" imgH="264960" progId="Equation.DSMT4">
                  <p:embed/>
                  <p:pic>
                    <p:nvPicPr>
                      <p:cNvPr id="0" name="Picture 9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3829050"/>
                        <a:ext cx="212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673733"/>
              </p:ext>
            </p:extLst>
          </p:nvPr>
        </p:nvGraphicFramePr>
        <p:xfrm>
          <a:off x="4589463" y="382905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5" name="Equation" r:id="rId17" imgW="447840" imgH="264960" progId="Equation.DSMT4">
                  <p:embed/>
                </p:oleObj>
              </mc:Choice>
              <mc:Fallback>
                <p:oleObj name="Equation" r:id="rId17" imgW="447840" imgH="264960" progId="Equation.DSMT4">
                  <p:embed/>
                  <p:pic>
                    <p:nvPicPr>
                      <p:cNvPr id="0" name="Picture 9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382905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140824"/>
              </p:ext>
            </p:extLst>
          </p:nvPr>
        </p:nvGraphicFramePr>
        <p:xfrm>
          <a:off x="914400" y="5334448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6" name="Equation" r:id="rId19" imgW="447840" imgH="264960" progId="Equation.DSMT4">
                  <p:embed/>
                </p:oleObj>
              </mc:Choice>
              <mc:Fallback>
                <p:oleObj name="Equation" r:id="rId19" imgW="447840" imgH="264960" progId="Equation.DSMT4">
                  <p:embed/>
                  <p:pic>
                    <p:nvPicPr>
                      <p:cNvPr id="0" name="Picture 9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334448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741044"/>
              </p:ext>
            </p:extLst>
          </p:nvPr>
        </p:nvGraphicFramePr>
        <p:xfrm>
          <a:off x="2561431" y="5334000"/>
          <a:ext cx="838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7" name="Equation" r:id="rId21" imgW="822600" imgH="264960" progId="Equation.DSMT4">
                  <p:embed/>
                </p:oleObj>
              </mc:Choice>
              <mc:Fallback>
                <p:oleObj name="Equation" r:id="rId21" imgW="822600" imgH="264960" progId="Equation.DSMT4">
                  <p:embed/>
                  <p:pic>
                    <p:nvPicPr>
                      <p:cNvPr id="0" name="Picture 9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31" y="5334000"/>
                        <a:ext cx="838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0934"/>
              </p:ext>
            </p:extLst>
          </p:nvPr>
        </p:nvGraphicFramePr>
        <p:xfrm>
          <a:off x="4589463" y="5334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8" name="Equation" r:id="rId23" imgW="612360" imgH="264960" progId="Equation.DSMT4">
                  <p:embed/>
                </p:oleObj>
              </mc:Choice>
              <mc:Fallback>
                <p:oleObj name="Equation" r:id="rId23" imgW="612360" imgH="264960" progId="Equation.DSMT4">
                  <p:embed/>
                  <p:pic>
                    <p:nvPicPr>
                      <p:cNvPr id="0" name="Picture 9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63" y="5334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512478"/>
              </p:ext>
            </p:extLst>
          </p:nvPr>
        </p:nvGraphicFramePr>
        <p:xfrm>
          <a:off x="5849938" y="4667250"/>
          <a:ext cx="241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9" name="Equation" r:id="rId25" imgW="2404440" imgH="264960" progId="Equation.DSMT4">
                  <p:embed/>
                </p:oleObj>
              </mc:Choice>
              <mc:Fallback>
                <p:oleObj name="Equation" r:id="rId25" imgW="2404440" imgH="264960" progId="Equation.DSMT4">
                  <p:embed/>
                  <p:pic>
                    <p:nvPicPr>
                      <p:cNvPr id="0" name="Picture 9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4667250"/>
                        <a:ext cx="2413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164560"/>
              </p:ext>
            </p:extLst>
          </p:nvPr>
        </p:nvGraphicFramePr>
        <p:xfrm>
          <a:off x="5849938" y="5334000"/>
          <a:ext cx="190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0" name="Equation" r:id="rId27" imgW="1892520" imgH="264960" progId="Equation.DSMT4">
                  <p:embed/>
                </p:oleObj>
              </mc:Choice>
              <mc:Fallback>
                <p:oleObj name="Equation" r:id="rId27" imgW="1892520" imgH="264960" progId="Equation.DSMT4">
                  <p:embed/>
                  <p:pic>
                    <p:nvPicPr>
                      <p:cNvPr id="0" name="Picture 9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8" y="5334000"/>
                        <a:ext cx="1905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57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 </a:t>
            </a:r>
            <a:r>
              <a:rPr lang="en-US" dirty="0"/>
              <a:t>Solving Compound Inequalities Containing AND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9070"/>
            <a:ext cx="8229600" cy="4419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solution set is the open interval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840053"/>
              </p:ext>
            </p:extLst>
          </p:nvPr>
        </p:nvGraphicFramePr>
        <p:xfrm>
          <a:off x="438150" y="1447800"/>
          <a:ext cx="914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1" name="Equation" r:id="rId3" imgW="905040" imgH="264960" progId="Equation.DSMT4">
                  <p:embed/>
                </p:oleObj>
              </mc:Choice>
              <mc:Fallback>
                <p:oleObj name="Equation" r:id="rId3" imgW="905040" imgH="264960" progId="Equation.DSMT4">
                  <p:embed/>
                  <p:pic>
                    <p:nvPicPr>
                      <p:cNvPr id="0" name="Picture 1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1447800"/>
                        <a:ext cx="914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537105"/>
              </p:ext>
            </p:extLst>
          </p:nvPr>
        </p:nvGraphicFramePr>
        <p:xfrm>
          <a:off x="2217738" y="1447800"/>
          <a:ext cx="129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2" name="Equation" r:id="rId5" imgW="1279800" imgH="264960" progId="Equation.DSMT4">
                  <p:embed/>
                </p:oleObj>
              </mc:Choice>
              <mc:Fallback>
                <p:oleObj name="Equation" r:id="rId5" imgW="1279800" imgH="264960" progId="Equation.DSMT4">
                  <p:embed/>
                  <p:pic>
                    <p:nvPicPr>
                      <p:cNvPr id="0" name="Picture 1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447800"/>
                        <a:ext cx="1295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599577"/>
              </p:ext>
            </p:extLst>
          </p:nvPr>
        </p:nvGraphicFramePr>
        <p:xfrm>
          <a:off x="4297363" y="1447800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3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1447800"/>
                        <a:ext cx="10795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335237"/>
              </p:ext>
            </p:extLst>
          </p:nvPr>
        </p:nvGraphicFramePr>
        <p:xfrm>
          <a:off x="883990" y="1905000"/>
          <a:ext cx="457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4" name="Equation" r:id="rId9" imgW="447840" imgH="264960" progId="Equation.DSMT4">
                  <p:embed/>
                </p:oleObj>
              </mc:Choice>
              <mc:Fallback>
                <p:oleObj name="Equation" r:id="rId9" imgW="447840" imgH="264960" progId="Equation.DSMT4">
                  <p:embed/>
                  <p:pic>
                    <p:nvPicPr>
                      <p:cNvPr id="0" name="Picture 1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90" y="1905000"/>
                        <a:ext cx="457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595400"/>
              </p:ext>
            </p:extLst>
          </p:nvPr>
        </p:nvGraphicFramePr>
        <p:xfrm>
          <a:off x="2668588" y="19050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5"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1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19050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465562"/>
              </p:ext>
            </p:extLst>
          </p:nvPr>
        </p:nvGraphicFramePr>
        <p:xfrm>
          <a:off x="4267200" y="1905000"/>
          <a:ext cx="62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6" name="Equation" r:id="rId13" imgW="612360" imgH="264960" progId="Equation.DSMT4">
                  <p:embed/>
                </p:oleObj>
              </mc:Choice>
              <mc:Fallback>
                <p:oleObj name="Equation" r:id="rId13" imgW="612360" imgH="264960" progId="Equation.DSMT4">
                  <p:embed/>
                  <p:pic>
                    <p:nvPicPr>
                      <p:cNvPr id="0" name="Picture 1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05000"/>
                        <a:ext cx="622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106752"/>
              </p:ext>
            </p:extLst>
          </p:nvPr>
        </p:nvGraphicFramePr>
        <p:xfrm>
          <a:off x="5843588" y="14478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7" name="Equation" r:id="rId15" imgW="1947240" imgH="264960" progId="Equation.DSMT4">
                  <p:embed/>
                </p:oleObj>
              </mc:Choice>
              <mc:Fallback>
                <p:oleObj name="Equation" r:id="rId15" imgW="1947240" imgH="264960" progId="Equation.DSMT4">
                  <p:embed/>
                  <p:pic>
                    <p:nvPicPr>
                      <p:cNvPr id="0" name="Picture 1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447800"/>
                        <a:ext cx="19558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567764"/>
              </p:ext>
            </p:extLst>
          </p:nvPr>
        </p:nvGraphicFramePr>
        <p:xfrm>
          <a:off x="5843588" y="1905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8" name="Equation" r:id="rId17" imgW="886680" imgH="264960" progId="Equation.DSMT4">
                  <p:embed/>
                </p:oleObj>
              </mc:Choice>
              <mc:Fallback>
                <p:oleObj name="Equation" r:id="rId17" imgW="886680" imgH="264960" progId="Equation.DSMT4">
                  <p:embed/>
                  <p:pic>
                    <p:nvPicPr>
                      <p:cNvPr id="0" name="Picture 1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190500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683753"/>
              </p:ext>
            </p:extLst>
          </p:nvPr>
        </p:nvGraphicFramePr>
        <p:xfrm>
          <a:off x="817519" y="22225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09" name="Equation" r:id="rId19" imgW="493560" imgH="886680" progId="Equation.DSMT4">
                  <p:embed/>
                </p:oleObj>
              </mc:Choice>
              <mc:Fallback>
                <p:oleObj name="Equation" r:id="rId19" imgW="493560" imgH="886680" progId="Equation.DSMT4">
                  <p:embed/>
                  <p:pic>
                    <p:nvPicPr>
                      <p:cNvPr id="0" name="Picture 1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19" y="22225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91115"/>
              </p:ext>
            </p:extLst>
          </p:nvPr>
        </p:nvGraphicFramePr>
        <p:xfrm>
          <a:off x="2643188" y="2222500"/>
          <a:ext cx="444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0" name="Equation" r:id="rId21" imgW="429480" imgH="886680" progId="Equation.DSMT4">
                  <p:embed/>
                </p:oleObj>
              </mc:Choice>
              <mc:Fallback>
                <p:oleObj name="Equation" r:id="rId21" imgW="429480" imgH="886680" progId="Equation.DSMT4">
                  <p:embed/>
                  <p:pic>
                    <p:nvPicPr>
                      <p:cNvPr id="0" name="Picture 1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8" y="2222500"/>
                        <a:ext cx="4445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081533"/>
              </p:ext>
            </p:extLst>
          </p:nvPr>
        </p:nvGraphicFramePr>
        <p:xfrm>
          <a:off x="4242033" y="22225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1" name="Equation" r:id="rId23" imgW="676440" imgH="886680" progId="Equation.DSMT4">
                  <p:embed/>
                </p:oleObj>
              </mc:Choice>
              <mc:Fallback>
                <p:oleObj name="Equation" r:id="rId23" imgW="676440" imgH="886680" progId="Equation.DSMT4">
                  <p:embed/>
                  <p:pic>
                    <p:nvPicPr>
                      <p:cNvPr id="0" name="Picture 1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2033" y="22225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014597"/>
              </p:ext>
            </p:extLst>
          </p:nvPr>
        </p:nvGraphicFramePr>
        <p:xfrm>
          <a:off x="5843588" y="2533650"/>
          <a:ext cx="219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2" name="Equation" r:id="rId25" imgW="2184840" imgH="264960" progId="Equation.DSMT4">
                  <p:embed/>
                </p:oleObj>
              </mc:Choice>
              <mc:Fallback>
                <p:oleObj name="Equation" r:id="rId25" imgW="2184840" imgH="264960" progId="Equation.DSMT4">
                  <p:embed/>
                  <p:pic>
                    <p:nvPicPr>
                      <p:cNvPr id="0" name="Picture 1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2533650"/>
                        <a:ext cx="21971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9702"/>
              </p:ext>
            </p:extLst>
          </p:nvPr>
        </p:nvGraphicFramePr>
        <p:xfrm>
          <a:off x="809130" y="3200400"/>
          <a:ext cx="50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3" name="Equation" r:id="rId27" imgW="493560" imgH="886680" progId="Equation.DSMT4">
                  <p:embed/>
                </p:oleObj>
              </mc:Choice>
              <mc:Fallback>
                <p:oleObj name="Equation" r:id="rId27" imgW="493560" imgH="886680" progId="Equation.DSMT4">
                  <p:embed/>
                  <p:pic>
                    <p:nvPicPr>
                      <p:cNvPr id="0" name="Picture 1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30" y="3200400"/>
                        <a:ext cx="5080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59506"/>
              </p:ext>
            </p:extLst>
          </p:nvPr>
        </p:nvGraphicFramePr>
        <p:xfrm>
          <a:off x="2757488" y="3543300"/>
          <a:ext cx="215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4" name="Equation" r:id="rId29" imgW="200880" imgH="200880" progId="Equation.DSMT4">
                  <p:embed/>
                </p:oleObj>
              </mc:Choice>
              <mc:Fallback>
                <p:oleObj name="Equation" r:id="rId29" imgW="200880" imgH="200880" progId="Equation.DSMT4">
                  <p:embed/>
                  <p:pic>
                    <p:nvPicPr>
                      <p:cNvPr id="0" name="Picture 1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3543300"/>
                        <a:ext cx="215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75352"/>
              </p:ext>
            </p:extLst>
          </p:nvPr>
        </p:nvGraphicFramePr>
        <p:xfrm>
          <a:off x="4266501" y="3200400"/>
          <a:ext cx="685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5" name="Equation" r:id="rId31" imgW="676440" imgH="886680" progId="Equation.DSMT4">
                  <p:embed/>
                </p:oleObj>
              </mc:Choice>
              <mc:Fallback>
                <p:oleObj name="Equation" r:id="rId31" imgW="676440" imgH="886680" progId="Equation.DSMT4">
                  <p:embed/>
                  <p:pic>
                    <p:nvPicPr>
                      <p:cNvPr id="0" name="Picture 1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6501" y="3200400"/>
                        <a:ext cx="6858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153594"/>
              </p:ext>
            </p:extLst>
          </p:nvPr>
        </p:nvGraphicFramePr>
        <p:xfrm>
          <a:off x="5843588" y="35115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6" name="Equation" r:id="rId33" imgW="886680" imgH="264960" progId="Equation.DSMT4">
                  <p:embed/>
                </p:oleObj>
              </mc:Choice>
              <mc:Fallback>
                <p:oleObj name="Equation" r:id="rId33" imgW="886680" imgH="264960" progId="Equation.DSMT4">
                  <p:embed/>
                  <p:pic>
                    <p:nvPicPr>
                      <p:cNvPr id="0" name="Picture 15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3511550"/>
                        <a:ext cx="901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664653"/>
              </p:ext>
            </p:extLst>
          </p:nvPr>
        </p:nvGraphicFramePr>
        <p:xfrm>
          <a:off x="5392586" y="4953000"/>
          <a:ext cx="1257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17" name="Equation" r:id="rId34" imgW="1243080" imgH="1042200" progId="Equation.DSMT4">
                  <p:embed/>
                </p:oleObj>
              </mc:Choice>
              <mc:Fallback>
                <p:oleObj name="Equation" r:id="rId34" imgW="1243080" imgH="1042200" progId="Equation.DSMT4">
                  <p:embed/>
                  <p:pic>
                    <p:nvPicPr>
                      <p:cNvPr id="0" name="Picture 15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586" y="4953000"/>
                        <a:ext cx="1257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8001" name="Picture 1505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447800" y="4139967"/>
            <a:ext cx="34671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45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53640"/>
          </a:xfrm>
        </p:spPr>
        <p:txBody>
          <a:bodyPr/>
          <a:lstStyle/>
          <a:p>
            <a:r>
              <a:rPr lang="en-US" dirty="0"/>
              <a:t>Solve the compound inequality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</a:t>
            </a:r>
            <a:r>
              <a:rPr lang="en-US" dirty="0">
                <a:solidFill>
                  <a:srgbClr val="0000FF"/>
                </a:solidFill>
                <a:latin typeface="Symbol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&gt;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Symbol" pitchFamily="98" charset="2"/>
              </a:rPr>
              <a:t>- 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/>
              <a:t> or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>
                <a:solidFill>
                  <a:srgbClr val="0000FF"/>
                </a:solidFill>
                <a:latin typeface="Times New Roman"/>
                <a:cs typeface="Symbol" charset="2"/>
              </a:rPr>
              <a:t>≤</a:t>
            </a:r>
            <a:r>
              <a:rPr lang="en-US" dirty="0">
                <a:solidFill>
                  <a:srgbClr val="0000FF"/>
                </a:solidFill>
              </a:rPr>
              <a:t> 22</a:t>
            </a:r>
            <a:r>
              <a:rPr lang="en-US" dirty="0"/>
              <a:t> and graph the solution set. Write </a:t>
            </a:r>
            <a:br>
              <a:rPr lang="en-US" dirty="0"/>
            </a:br>
            <a:r>
              <a:rPr lang="en-US" dirty="0"/>
              <a:t>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194837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29" name="Equation" r:id="rId3" imgW="329040" imgH="200880" progId="Equation.DSMT4">
                  <p:embed/>
                </p:oleObj>
              </mc:Choice>
              <mc:Fallback>
                <p:oleObj name="Equation" r:id="rId3" imgW="329040" imgH="200880" progId="Equation.DSMT4">
                  <p:embed/>
                  <p:pic>
                    <p:nvPicPr>
                      <p:cNvPr id="0" name="Picture 7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901004"/>
              </p:ext>
            </p:extLst>
          </p:nvPr>
        </p:nvGraphicFramePr>
        <p:xfrm>
          <a:off x="1021329" y="3816350"/>
          <a:ext cx="152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0" name="Equation" r:id="rId5" imgW="1508400" imgH="264960" progId="Equation.DSMT4">
                  <p:embed/>
                </p:oleObj>
              </mc:Choice>
              <mc:Fallback>
                <p:oleObj name="Equation" r:id="rId5" imgW="1508400" imgH="264960" progId="Equation.DSMT4">
                  <p:embed/>
                  <p:pic>
                    <p:nvPicPr>
                      <p:cNvPr id="0" name="Picture 7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1329" y="3816350"/>
                        <a:ext cx="1524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40959"/>
              </p:ext>
            </p:extLst>
          </p:nvPr>
        </p:nvGraphicFramePr>
        <p:xfrm>
          <a:off x="564129" y="4359275"/>
          <a:ext cx="2438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1" name="Equation" r:id="rId7" imgW="2422800" imgH="264960" progId="Equation.DSMT4">
                  <p:embed/>
                </p:oleObj>
              </mc:Choice>
              <mc:Fallback>
                <p:oleObj name="Equation" r:id="rId7" imgW="2422800" imgH="264960" progId="Equation.DSMT4">
                  <p:embed/>
                  <p:pic>
                    <p:nvPicPr>
                      <p:cNvPr id="0" name="Picture 7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129" y="4359275"/>
                        <a:ext cx="2438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9354463"/>
              </p:ext>
            </p:extLst>
          </p:nvPr>
        </p:nvGraphicFramePr>
        <p:xfrm>
          <a:off x="5562600" y="3803650"/>
          <a:ext cx="1701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2" name="Equation" r:id="rId9" imgW="1691280" imgH="283320" progId="Equation.DSMT4">
                  <p:embed/>
                </p:oleObj>
              </mc:Choice>
              <mc:Fallback>
                <p:oleObj name="Equation" r:id="rId9" imgW="1691280" imgH="283320" progId="Equation.DSMT4">
                  <p:embed/>
                  <p:pic>
                    <p:nvPicPr>
                      <p:cNvPr id="0" name="Picture 7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803650"/>
                        <a:ext cx="1701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544161"/>
              </p:ext>
            </p:extLst>
          </p:nvPr>
        </p:nvGraphicFramePr>
        <p:xfrm>
          <a:off x="5099050" y="4346575"/>
          <a:ext cx="262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3" name="Equation" r:id="rId11" imgW="2614680" imgH="283320" progId="Equation.DSMT4">
                  <p:embed/>
                </p:oleObj>
              </mc:Choice>
              <mc:Fallback>
                <p:oleObj name="Equation" r:id="rId11" imgW="2614680" imgH="283320" progId="Equation.DSMT4">
                  <p:embed/>
                  <p:pic>
                    <p:nvPicPr>
                      <p:cNvPr id="0" name="Picture 7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9050" y="4346575"/>
                        <a:ext cx="2628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71088"/>
              </p:ext>
            </p:extLst>
          </p:nvPr>
        </p:nvGraphicFramePr>
        <p:xfrm>
          <a:off x="1486133" y="4902200"/>
          <a:ext cx="85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4" name="Equation" r:id="rId13" imgW="840960" imgH="264960" progId="Equation.DSMT4">
                  <p:embed/>
                </p:oleObj>
              </mc:Choice>
              <mc:Fallback>
                <p:oleObj name="Equation" r:id="rId13" imgW="840960" imgH="264960" progId="Equation.DSMT4">
                  <p:embed/>
                  <p:pic>
                    <p:nvPicPr>
                      <p:cNvPr id="0" name="Picture 7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133" y="4902200"/>
                        <a:ext cx="8509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60646"/>
              </p:ext>
            </p:extLst>
          </p:nvPr>
        </p:nvGraphicFramePr>
        <p:xfrm>
          <a:off x="6032442" y="48895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35" name="Equation" r:id="rId15" imgW="1215720" imgH="283320" progId="Equation.DSMT4">
                  <p:embed/>
                </p:oleObj>
              </mc:Choice>
              <mc:Fallback>
                <p:oleObj name="Equation" r:id="rId15" imgW="1215720" imgH="283320" progId="Equation.DSMT4">
                  <p:embed/>
                  <p:pic>
                    <p:nvPicPr>
                      <p:cNvPr id="0" name="Picture 7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442" y="4889500"/>
                        <a:ext cx="1231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32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48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5870"/>
              </p:ext>
            </p:extLst>
          </p:nvPr>
        </p:nvGraphicFramePr>
        <p:xfrm>
          <a:off x="1562100" y="2179074"/>
          <a:ext cx="749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9" name="Equation" r:id="rId3" imgW="740520" imgH="886680" progId="Equation.DSMT4">
                  <p:embed/>
                </p:oleObj>
              </mc:Choice>
              <mc:Fallback>
                <p:oleObj name="Equation" r:id="rId3" imgW="740520" imgH="886680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2100" y="2179074"/>
                        <a:ext cx="749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980247"/>
              </p:ext>
            </p:extLst>
          </p:nvPr>
        </p:nvGraphicFramePr>
        <p:xfrm>
          <a:off x="6116071" y="2483874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0" name="Equation" r:id="rId5" imgW="886680" imgH="283320" progId="Equation.DSMT4">
                  <p:embed/>
                </p:oleObj>
              </mc:Choice>
              <mc:Fallback>
                <p:oleObj name="Equation" r:id="rId5" imgW="886680" imgH="28332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071" y="2483874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95328"/>
              </p:ext>
            </p:extLst>
          </p:nvPr>
        </p:nvGraphicFramePr>
        <p:xfrm>
          <a:off x="6009557" y="3914835"/>
          <a:ext cx="27178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1" name="Equation" r:id="rId7" imgW="2706120" imgH="1042200" progId="Equation.DSMT4">
                  <p:embed/>
                </p:oleObj>
              </mc:Choice>
              <mc:Fallback>
                <p:oleObj name="Equation" r:id="rId7" imgW="2706120" imgH="104220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3914835"/>
                        <a:ext cx="27178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902502"/>
              </p:ext>
            </p:extLst>
          </p:nvPr>
        </p:nvGraphicFramePr>
        <p:xfrm>
          <a:off x="1447800" y="1231900"/>
          <a:ext cx="977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2" name="Equation" r:id="rId9" imgW="969120" imgH="886680" progId="Equation.DSMT4">
                  <p:embed/>
                </p:oleObj>
              </mc:Choice>
              <mc:Fallback>
                <p:oleObj name="Equation" r:id="rId9" imgW="969120" imgH="88668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231900"/>
                        <a:ext cx="9779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22268"/>
              </p:ext>
            </p:extLst>
          </p:nvPr>
        </p:nvGraphicFramePr>
        <p:xfrm>
          <a:off x="5874771" y="1231900"/>
          <a:ext cx="1384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3" name="Equation" r:id="rId11" imgW="1371240" imgH="886680" progId="Equation.DSMT4">
                  <p:embed/>
                </p:oleObj>
              </mc:Choice>
              <mc:Fallback>
                <p:oleObj name="Equation" r:id="rId11" imgW="1371240" imgH="8866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71" y="1231900"/>
                        <a:ext cx="1384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5489" name="Picture 49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3162300"/>
            <a:ext cx="3581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5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 </a:t>
            </a:r>
            <a:r>
              <a:rPr lang="en-US" dirty="0"/>
              <a:t>Solving Compound Inequalities Containing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Solve the compound inequality                  or </a:t>
            </a:r>
            <a:br>
              <a:rPr lang="en-US" dirty="0"/>
            </a:br>
            <a:r>
              <a:rPr lang="en-US" dirty="0"/>
              <a:t>and graph the solution set. Write the solution set using interval notation.</a:t>
            </a: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Solve the inequalities separately.</a:t>
            </a: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402589"/>
              </p:ext>
            </p:extLst>
          </p:nvPr>
        </p:nvGraphicFramePr>
        <p:xfrm>
          <a:off x="5098029" y="14310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1" name="Equation" r:id="rId3" imgW="1325520" imgH="283320" progId="Equation.DSMT4">
                  <p:embed/>
                </p:oleObj>
              </mc:Choice>
              <mc:Fallback>
                <p:oleObj name="Equation" r:id="rId3" imgW="1325520" imgH="283320" progId="Equation.DSMT4">
                  <p:embed/>
                  <p:pic>
                    <p:nvPicPr>
                      <p:cNvPr id="0" name="Picture 6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8029" y="14310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919786"/>
              </p:ext>
            </p:extLst>
          </p:nvPr>
        </p:nvGraphicFramePr>
        <p:xfrm>
          <a:off x="6858000" y="1431022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2" name="Equation" r:id="rId5" imgW="1508400" imgH="283320" progId="Equation.DSMT4">
                  <p:embed/>
                </p:oleObj>
              </mc:Choice>
              <mc:Fallback>
                <p:oleObj name="Equation" r:id="rId5" imgW="1508400" imgH="283320" progId="Equation.DSMT4">
                  <p:embed/>
                  <p:pic>
                    <p:nvPicPr>
                      <p:cNvPr id="0" name="Picture 6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31022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575556"/>
              </p:ext>
            </p:extLst>
          </p:nvPr>
        </p:nvGraphicFramePr>
        <p:xfrm>
          <a:off x="3879339" y="3879850"/>
          <a:ext cx="3429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3" name="Equation" r:id="rId7" imgW="329040" imgH="200880" progId="Equation.DSMT4">
                  <p:embed/>
                </p:oleObj>
              </mc:Choice>
              <mc:Fallback>
                <p:oleObj name="Equation" r:id="rId7" imgW="329040" imgH="200880" progId="Equation.DSMT4">
                  <p:embed/>
                  <p:pic>
                    <p:nvPicPr>
                      <p:cNvPr id="0" name="Picture 6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9" y="3879850"/>
                        <a:ext cx="3429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08482"/>
              </p:ext>
            </p:extLst>
          </p:nvPr>
        </p:nvGraphicFramePr>
        <p:xfrm>
          <a:off x="1116013" y="38100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4" name="Equation" r:id="rId9" imgW="1325520" imgH="283320" progId="Equation.DSMT4">
                  <p:embed/>
                </p:oleObj>
              </mc:Choice>
              <mc:Fallback>
                <p:oleObj name="Equation" r:id="rId9" imgW="1325520" imgH="28332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10000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040127"/>
              </p:ext>
            </p:extLst>
          </p:nvPr>
        </p:nvGraphicFramePr>
        <p:xfrm>
          <a:off x="639763" y="4352925"/>
          <a:ext cx="2286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5" name="Equation" r:id="rId11" imgW="2276280" imgH="283320" progId="Equation.DSMT4">
                  <p:embed/>
                </p:oleObj>
              </mc:Choice>
              <mc:Fallback>
                <p:oleObj name="Equation" r:id="rId11" imgW="2276280" imgH="283320" progId="Equation.DSMT4">
                  <p:embed/>
                  <p:pic>
                    <p:nvPicPr>
                      <p:cNvPr id="0" name="Picture 6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4352925"/>
                        <a:ext cx="2286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5086"/>
              </p:ext>
            </p:extLst>
          </p:nvPr>
        </p:nvGraphicFramePr>
        <p:xfrm>
          <a:off x="5651500" y="3803650"/>
          <a:ext cx="1524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6" name="Equation" r:id="rId13" imgW="1508400" imgH="283320" progId="Equation.DSMT4">
                  <p:embed/>
                </p:oleObj>
              </mc:Choice>
              <mc:Fallback>
                <p:oleObj name="Equation" r:id="rId13" imgW="1508400" imgH="283320" progId="Equation.DSMT4">
                  <p:embed/>
                  <p:pic>
                    <p:nvPicPr>
                      <p:cNvPr id="0" name="Picture 6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803650"/>
                        <a:ext cx="1524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91184"/>
              </p:ext>
            </p:extLst>
          </p:nvPr>
        </p:nvGraphicFramePr>
        <p:xfrm>
          <a:off x="5187950" y="4346575"/>
          <a:ext cx="2451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7" name="Equation" r:id="rId15" imgW="2440800" imgH="283320" progId="Equation.DSMT4">
                  <p:embed/>
                </p:oleObj>
              </mc:Choice>
              <mc:Fallback>
                <p:oleObj name="Equation" r:id="rId15" imgW="2440800" imgH="283320" progId="Equation.DSMT4">
                  <p:embed/>
                  <p:pic>
                    <p:nvPicPr>
                      <p:cNvPr id="0" name="Pictur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950" y="4346575"/>
                        <a:ext cx="2451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364520"/>
              </p:ext>
            </p:extLst>
          </p:nvPr>
        </p:nvGraphicFramePr>
        <p:xfrm>
          <a:off x="1600200" y="489585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8" name="Equation" r:id="rId17" imgW="1051200" imgH="283320" progId="Equation.DSMT4">
                  <p:embed/>
                </p:oleObj>
              </mc:Choice>
              <mc:Fallback>
                <p:oleObj name="Equation" r:id="rId17" imgW="1051200" imgH="283320" progId="Equation.DSMT4">
                  <p:embed/>
                  <p:pic>
                    <p:nvPicPr>
                      <p:cNvPr id="0" name="Picture 6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95850"/>
                        <a:ext cx="1066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65679"/>
              </p:ext>
            </p:extLst>
          </p:nvPr>
        </p:nvGraphicFramePr>
        <p:xfrm>
          <a:off x="6129789" y="4889500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819" name="Equation" r:id="rId19" imgW="877680" imgH="283320" progId="Equation.DSMT4">
                  <p:embed/>
                </p:oleObj>
              </mc:Choice>
              <mc:Fallback>
                <p:oleObj name="Equation" r:id="rId19" imgW="877680" imgH="283320" progId="Equation.DSMT4">
                  <p:embed/>
                  <p:pic>
                    <p:nvPicPr>
                      <p:cNvPr id="0" name="Picture 6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9789" y="4889500"/>
                        <a:ext cx="889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989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Find the union and intersection of two sets.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Graph compound inequalities on a real number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compound inequalities containing AND.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/>
              <a:t>Solve compound inequalities containing OR.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 </a:t>
            </a:r>
            <a:r>
              <a:rPr lang="en-US" dirty="0"/>
              <a:t>Solving Compound Inequalities Containing OR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3115145"/>
            <a:ext cx="8229600" cy="2523655"/>
          </a:xfrm>
        </p:spPr>
        <p:txBody>
          <a:bodyPr/>
          <a:lstStyle/>
          <a:p>
            <a:r>
              <a:rPr lang="en-US" dirty="0"/>
              <a:t>The graph of the solution set is</a:t>
            </a:r>
          </a:p>
          <a:p>
            <a:pPr>
              <a:spcBef>
                <a:spcPts val="8400"/>
              </a:spcBef>
            </a:pPr>
            <a:r>
              <a:rPr lang="en-US" dirty="0"/>
              <a:t>In interval notation the solution set is</a:t>
            </a: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885989"/>
              </p:ext>
            </p:extLst>
          </p:nvPr>
        </p:nvGraphicFramePr>
        <p:xfrm>
          <a:off x="1569790" y="22860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8" name="Equation" r:id="rId3" imgW="886680" imgH="283320" progId="Equation.DSMT4">
                  <p:embed/>
                </p:oleObj>
              </mc:Choice>
              <mc:Fallback>
                <p:oleObj name="Equation" r:id="rId3" imgW="886680" imgH="283320" progId="Equation.DSMT4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90" y="2286000"/>
                        <a:ext cx="901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3889"/>
              </p:ext>
            </p:extLst>
          </p:nvPr>
        </p:nvGraphicFramePr>
        <p:xfrm>
          <a:off x="6285350" y="22860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19" name="Equation" r:id="rId5" imgW="685440" imgH="283320" progId="Equation.DSMT4">
                  <p:embed/>
                </p:oleObj>
              </mc:Choice>
              <mc:Fallback>
                <p:oleObj name="Equation" r:id="rId5" imgW="685440" imgH="283320" progId="Equation.DSMT4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350" y="22860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45174"/>
              </p:ext>
            </p:extLst>
          </p:nvPr>
        </p:nvGraphicFramePr>
        <p:xfrm>
          <a:off x="6009557" y="4637958"/>
          <a:ext cx="1219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0" name="Equation" r:id="rId7" imgW="1206720" imgH="585000" progId="Equation.DSMT4">
                  <p:embed/>
                </p:oleObj>
              </mc:Choice>
              <mc:Fallback>
                <p:oleObj name="Equation" r:id="rId7" imgW="1206720" imgH="585000" progId="Equation.DSMT4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9557" y="4637958"/>
                        <a:ext cx="12192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953793"/>
              </p:ext>
            </p:extLst>
          </p:nvPr>
        </p:nvGraphicFramePr>
        <p:xfrm>
          <a:off x="1346200" y="1231900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1" name="Equation" r:id="rId9" imgW="1170000" imgH="886680" progId="Equation.DSMT4">
                  <p:embed/>
                </p:oleObj>
              </mc:Choice>
              <mc:Fallback>
                <p:oleObj name="Equation" r:id="rId9" imgW="1170000" imgH="886680" progId="Equation.DSMT4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1231900"/>
                        <a:ext cx="1181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63352"/>
              </p:ext>
            </p:extLst>
          </p:nvPr>
        </p:nvGraphicFramePr>
        <p:xfrm>
          <a:off x="6065838" y="1231900"/>
          <a:ext cx="1003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522" name="Equation" r:id="rId11" imgW="987120" imgH="886680" progId="Equation.DSMT4">
                  <p:embed/>
                </p:oleObj>
              </mc:Choice>
              <mc:Fallback>
                <p:oleObj name="Equation" r:id="rId11" imgW="987120" imgH="886680" progId="Equation.DSMT4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38" y="1231900"/>
                        <a:ext cx="10033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518" name="Picture 38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3699545"/>
            <a:ext cx="3562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19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and Intersection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>
          <a:xfrm>
            <a:off x="457200" y="1280160"/>
            <a:ext cx="8229600" cy="4358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</a:p>
          <a:p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union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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either one set or the other set or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intersection </a:t>
            </a:r>
            <a:r>
              <a:rPr lang="en-US" dirty="0">
                <a:solidFill>
                  <a:srgbClr val="000000"/>
                </a:solidFill>
              </a:rPr>
              <a:t>(symbolized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, as in </a:t>
            </a:r>
            <a:r>
              <a:rPr lang="en-US" i="1" dirty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dirty="0">
                <a:solidFill>
                  <a:srgbClr val="000000"/>
                </a:solidFill>
              </a:rPr>
              <a:t>) of two (or more) sets is the set of all elements that belong to both sets.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0000"/>
                </a:solidFill>
              </a:rPr>
              <a:t>The word </a:t>
            </a:r>
            <a:r>
              <a:rPr lang="en-US" b="1" dirty="0">
                <a:solidFill>
                  <a:srgbClr val="C00000"/>
                </a:solidFill>
              </a:rPr>
              <a:t>or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union and the word </a:t>
            </a:r>
            <a:r>
              <a:rPr lang="en-US" b="1" dirty="0">
                <a:solidFill>
                  <a:srgbClr val="C00000"/>
                </a:solidFill>
              </a:rPr>
              <a:t>and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used to indicate intersection.</a:t>
            </a:r>
          </a:p>
        </p:txBody>
      </p:sp>
    </p:spTree>
    <p:extLst>
      <p:ext uri="{BB962C8B-B14F-4D97-AF65-F5344CB8AC3E}">
        <p14:creationId xmlns:p14="http://schemas.microsoft.com/office/powerpoint/2010/main" val="261918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Consider the two sets                        and   </a:t>
            </a:r>
            <a:r>
              <a:rPr lang="en-US" i="1" dirty="0">
                <a:solidFill>
                  <a:srgbClr val="0000FF"/>
                </a:solidFill>
              </a:rPr>
              <a:t>                          </a:t>
            </a:r>
            <a:endParaRPr lang="en-US" dirty="0"/>
          </a:p>
          <a:p>
            <a:r>
              <a:rPr lang="en-US" dirty="0"/>
              <a:t>Then determine the sets </a:t>
            </a:r>
            <a:r>
              <a:rPr lang="en-US" b="1" dirty="0"/>
              <a:t>a.    </a:t>
            </a:r>
            <a:r>
              <a:rPr lang="en-US" i="1" dirty="0">
                <a:solidFill>
                  <a:srgbClr val="0000FF"/>
                </a:solidFill>
              </a:rPr>
              <a:t>      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b="1" dirty="0"/>
              <a:t>b.           </a:t>
            </a:r>
            <a:r>
              <a:rPr lang="en-US" dirty="0"/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buFont typeface="+mj-lt"/>
              <a:buAutoNum type="alphaLcPeriod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b="1" dirty="0"/>
              <a:t>	</a:t>
            </a:r>
            <a:endParaRPr lang="en-US" dirty="0"/>
          </a:p>
          <a:p>
            <a:pPr marL="514350" indent="-514350">
              <a:buFont typeface="+mj-lt"/>
              <a:buAutoNum type="alphaLcPeriod" startAt="2"/>
              <a:tabLst>
                <a:tab pos="534988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  </a:t>
            </a:r>
            <a:r>
              <a:rPr lang="en-US" b="1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914594"/>
              </p:ext>
            </p:extLst>
          </p:nvPr>
        </p:nvGraphicFramePr>
        <p:xfrm>
          <a:off x="4445000" y="2827789"/>
          <a:ext cx="4546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2" name="Equation" r:id="rId3" imgW="4534560" imgH="511920" progId="Equation.DSMT4">
                  <p:embed/>
                </p:oleObj>
              </mc:Choice>
              <mc:Fallback>
                <p:oleObj name="Equation" r:id="rId3" imgW="4534560" imgH="511920" progId="Equation.DSMT4">
                  <p:embed/>
                  <p:pic>
                    <p:nvPicPr>
                      <p:cNvPr id="0" name="Picture 1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827789"/>
                        <a:ext cx="4546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948703"/>
              </p:ext>
            </p:extLst>
          </p:nvPr>
        </p:nvGraphicFramePr>
        <p:xfrm>
          <a:off x="3395663" y="3505200"/>
          <a:ext cx="405606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3" name="Equation" r:id="rId5" imgW="4038480" imgH="279360" progId="Equation.DSMT4">
                  <p:embed/>
                </p:oleObj>
              </mc:Choice>
              <mc:Fallback>
                <p:oleObj name="Equation" r:id="rId5" imgW="4038480" imgH="279360" progId="Equation.DSMT4">
                  <p:embed/>
                  <p:pic>
                    <p:nvPicPr>
                      <p:cNvPr id="0" name="Picture 1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3505200"/>
                        <a:ext cx="4056062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171210"/>
              </p:ext>
            </p:extLst>
          </p:nvPr>
        </p:nvGraphicFramePr>
        <p:xfrm>
          <a:off x="3718228" y="1295400"/>
          <a:ext cx="1879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4" name="Equation" r:id="rId7" imgW="1864800" imgH="585000" progId="Equation.DSMT4">
                  <p:embed/>
                </p:oleObj>
              </mc:Choice>
              <mc:Fallback>
                <p:oleObj name="Equation" r:id="rId7" imgW="1864800" imgH="585000" progId="Equation.DSMT4">
                  <p:embed/>
                  <p:pic>
                    <p:nvPicPr>
                      <p:cNvPr id="0" name="Picture 1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28" y="1295400"/>
                        <a:ext cx="1879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22723"/>
              </p:ext>
            </p:extLst>
          </p:nvPr>
        </p:nvGraphicFramePr>
        <p:xfrm>
          <a:off x="6169477" y="1328971"/>
          <a:ext cx="2525712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5" name="Equation" r:id="rId9" imgW="2514600" imgH="469800" progId="Equation.DSMT4">
                  <p:embed/>
                </p:oleObj>
              </mc:Choice>
              <mc:Fallback>
                <p:oleObj name="Equation" r:id="rId9" imgW="2514600" imgH="469800" progId="Equation.DSMT4">
                  <p:embed/>
                  <p:pic>
                    <p:nvPicPr>
                      <p:cNvPr id="0" name="Picture 1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477" y="1328971"/>
                        <a:ext cx="2525712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935018"/>
              </p:ext>
            </p:extLst>
          </p:nvPr>
        </p:nvGraphicFramePr>
        <p:xfrm>
          <a:off x="4470400" y="1942632"/>
          <a:ext cx="787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6" name="Equation" r:id="rId11" imgW="776880" imgH="283320" progId="Equation.DSMT4">
                  <p:embed/>
                </p:oleObj>
              </mc:Choice>
              <mc:Fallback>
                <p:oleObj name="Equation" r:id="rId11" imgW="776880" imgH="283320" progId="Equation.DSMT4">
                  <p:embed/>
                  <p:pic>
                    <p:nvPicPr>
                      <p:cNvPr id="0" name="Picture 1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942632"/>
                        <a:ext cx="787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31024"/>
              </p:ext>
            </p:extLst>
          </p:nvPr>
        </p:nvGraphicFramePr>
        <p:xfrm>
          <a:off x="6288957" y="193925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7" name="Equation" r:id="rId13" imgW="776880" imgH="264960" progId="Equation.DSMT4">
                  <p:embed/>
                </p:oleObj>
              </mc:Choice>
              <mc:Fallback>
                <p:oleObj name="Equation" r:id="rId13" imgW="776880" imgH="264960" progId="Equation.DSMT4">
                  <p:embed/>
                  <p:pic>
                    <p:nvPicPr>
                      <p:cNvPr id="0" name="Picture 13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957" y="1939255"/>
                        <a:ext cx="787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388180"/>
              </p:ext>
            </p:extLst>
          </p:nvPr>
        </p:nvGraphicFramePr>
        <p:xfrm>
          <a:off x="1003300" y="2934715"/>
          <a:ext cx="3187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8" name="Equation" r:id="rId15" imgW="3172320" imgH="356400" progId="Equation.DSMT4">
                  <p:embed/>
                </p:oleObj>
              </mc:Choice>
              <mc:Fallback>
                <p:oleObj name="Equation" r:id="rId15" imgW="3172320" imgH="356400" progId="Equation.DSMT4">
                  <p:embed/>
                  <p:pic>
                    <p:nvPicPr>
                      <p:cNvPr id="0" name="Picture 1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300" y="2934715"/>
                        <a:ext cx="3187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179731"/>
              </p:ext>
            </p:extLst>
          </p:nvPr>
        </p:nvGraphicFramePr>
        <p:xfrm>
          <a:off x="1003712" y="3447631"/>
          <a:ext cx="217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79" name="Equation" r:id="rId17" imgW="2157480" imgH="356400" progId="Equation.DSMT4">
                  <p:embed/>
                </p:oleObj>
              </mc:Choice>
              <mc:Fallback>
                <p:oleObj name="Equation" r:id="rId17" imgW="2157480" imgH="356400" progId="Equation.DSMT4">
                  <p:embed/>
                  <p:pic>
                    <p:nvPicPr>
                      <p:cNvPr id="0" name="Picture 1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712" y="3447631"/>
                        <a:ext cx="2171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/>
              <a:t>Finding the Union and Intersection of Two Sets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85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Find </a:t>
            </a:r>
            <a:r>
              <a:rPr lang="en-US" b="1" dirty="0"/>
              <a:t>a. </a:t>
            </a:r>
            <a:r>
              <a:rPr lang="en-US" dirty="0"/>
              <a:t>the union and </a:t>
            </a:r>
            <a:r>
              <a:rPr lang="en-US" b="1" dirty="0"/>
              <a:t>b. </a:t>
            </a:r>
            <a:r>
              <a:rPr lang="en-US" dirty="0"/>
              <a:t>the intersection of the two sets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i="0" dirty="0"/>
              <a:t>a.</a:t>
            </a: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</a:pPr>
            <a:r>
              <a:rPr lang="en-US" dirty="0"/>
              <a:t>b.</a:t>
            </a:r>
          </a:p>
        </p:txBody>
      </p:sp>
      <p:graphicFrame>
        <p:nvGraphicFramePr>
          <p:cNvPr id="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28898"/>
              </p:ext>
            </p:extLst>
          </p:nvPr>
        </p:nvGraphicFramePr>
        <p:xfrm>
          <a:off x="533400" y="1841500"/>
          <a:ext cx="73025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3" name="Equation" r:id="rId3" imgW="7286760" imgH="1042200" progId="Equation.DSMT4">
                  <p:embed/>
                </p:oleObj>
              </mc:Choice>
              <mc:Fallback>
                <p:oleObj name="Equation" r:id="rId3" imgW="7286760" imgH="104220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41500"/>
                        <a:ext cx="73025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079126"/>
              </p:ext>
            </p:extLst>
          </p:nvPr>
        </p:nvGraphicFramePr>
        <p:xfrm>
          <a:off x="996950" y="3505200"/>
          <a:ext cx="53086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4" name="Equation" r:id="rId5" imgW="5293440" imgH="1042200" progId="Equation.DSMT4">
                  <p:embed/>
                </p:oleObj>
              </mc:Choice>
              <mc:Fallback>
                <p:oleObj name="Equation" r:id="rId5" imgW="5293440" imgH="104220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3505200"/>
                        <a:ext cx="5308600" cy="105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66979"/>
              </p:ext>
            </p:extLst>
          </p:nvPr>
        </p:nvGraphicFramePr>
        <p:xfrm>
          <a:off x="990600" y="4536768"/>
          <a:ext cx="2387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5" name="Equation" r:id="rId7" imgW="2377080" imgH="585000" progId="Equation.DSMT4">
                  <p:embed/>
                </p:oleObj>
              </mc:Choice>
              <mc:Fallback>
                <p:oleObj name="Equation" r:id="rId7" imgW="2377080" imgH="5850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536768"/>
                        <a:ext cx="2387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99092"/>
              </p:ext>
            </p:extLst>
          </p:nvPr>
        </p:nvGraphicFramePr>
        <p:xfrm>
          <a:off x="6616700" y="3641418"/>
          <a:ext cx="2374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6" name="Equation" r:id="rId9" imgW="2358720" imgH="804240" progId="Equation.DSMT4">
                  <p:embed/>
                </p:oleObj>
              </mc:Choice>
              <mc:Fallback>
                <p:oleObj name="Equation" r:id="rId9" imgW="2358720" imgH="80424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641418"/>
                        <a:ext cx="23749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13930"/>
              </p:ext>
            </p:extLst>
          </p:nvPr>
        </p:nvGraphicFramePr>
        <p:xfrm>
          <a:off x="3714750" y="4714875"/>
          <a:ext cx="391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17" name="Equation" r:id="rId11" imgW="3903840" imgH="264960" progId="Equation.DSMT4">
                  <p:embed/>
                </p:oleObj>
              </mc:Choice>
              <mc:Fallback>
                <p:oleObj name="Equation" r:id="rId11" imgW="390384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4714875"/>
                        <a:ext cx="391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Find the union and the intersection of the two sets.</a:t>
            </a:r>
          </a:p>
          <a:p>
            <a:pPr algn="ctr" eaLnBrk="0" hangingPunct="0"/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even integer less than 6}</a:t>
            </a:r>
          </a:p>
          <a:p>
            <a:pPr algn="ctr" eaLnBrk="0" hangingPunct="0"/>
            <a:r>
              <a:rPr lang="en-US" dirty="0"/>
              <a:t>and</a:t>
            </a:r>
          </a:p>
          <a:p>
            <a:pPr algn="ctr" eaLnBrk="0" hangingPunct="0"/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</a:t>
            </a:r>
            <a:r>
              <a:rPr lang="en-US" i="1" dirty="0"/>
              <a:t>y </a:t>
            </a:r>
            <a:r>
              <a:rPr lang="en-US" dirty="0"/>
              <a:t>| </a:t>
            </a:r>
            <a:r>
              <a:rPr lang="en-US" i="1" dirty="0"/>
              <a:t>y </a:t>
            </a:r>
            <a:r>
              <a:rPr lang="en-US" dirty="0"/>
              <a:t>is a positive odd integer less than 6}</a:t>
            </a:r>
          </a:p>
          <a:p>
            <a:pPr eaLnBrk="0" hangingPunct="0"/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r>
              <a:rPr lang="en-US" dirty="0"/>
              <a:t>Although these sets are given in set-builder form they are easier to relate if they are both in roster form as </a:t>
            </a:r>
            <a:br>
              <a:rPr lang="en-US" dirty="0"/>
            </a:br>
            <a:r>
              <a:rPr lang="en-US" i="1" dirty="0"/>
              <a:t>F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{2,4} and </a:t>
            </a:r>
            <a:r>
              <a:rPr lang="en-US" i="1" dirty="0"/>
              <a:t>G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{1,3,5}. Now we have the following.</a:t>
            </a:r>
          </a:p>
        </p:txBody>
      </p:sp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</a:t>
            </a:r>
            <a:r>
              <a:rPr lang="en-US" dirty="0"/>
              <a:t>3:  Finding the Union and Intersection of Two Sets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0" hangingPunct="0"/>
            <a:r>
              <a:rPr lang="en-US" b="1" dirty="0"/>
              <a:t>Union: </a:t>
            </a:r>
            <a:endParaRPr lang="en-US" dirty="0"/>
          </a:p>
          <a:p>
            <a:pPr marL="342900" indent="-342900" algn="just" eaLnBrk="0" hangingPunct="0">
              <a:spcBef>
                <a:spcPts val="3000"/>
              </a:spcBef>
            </a:pPr>
            <a:r>
              <a:rPr lang="en-US" b="1" dirty="0"/>
              <a:t>Intersection: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506736"/>
              </p:ext>
            </p:extLst>
          </p:nvPr>
        </p:nvGraphicFramePr>
        <p:xfrm>
          <a:off x="4610100" y="1429774"/>
          <a:ext cx="445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1" name="Equation" r:id="rId3" imgW="4443120" imgH="511920" progId="Equation.DSMT4">
                  <p:embed/>
                </p:oleObj>
              </mc:Choice>
              <mc:Fallback>
                <p:oleObj name="Equation" r:id="rId3" imgW="4443120" imgH="51192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0100" y="1429774"/>
                        <a:ext cx="44577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7015"/>
              </p:ext>
            </p:extLst>
          </p:nvPr>
        </p:nvGraphicFramePr>
        <p:xfrm>
          <a:off x="4152900" y="2209800"/>
          <a:ext cx="43815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2" name="Equation" r:id="rId5" imgW="4370040" imgH="511920" progId="Equation.DSMT4">
                  <p:embed/>
                </p:oleObj>
              </mc:Choice>
              <mc:Fallback>
                <p:oleObj name="Equation" r:id="rId5" imgW="4370040" imgH="51192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2209800"/>
                        <a:ext cx="43815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924011"/>
              </p:ext>
            </p:extLst>
          </p:nvPr>
        </p:nvGraphicFramePr>
        <p:xfrm>
          <a:off x="1600200" y="1408685"/>
          <a:ext cx="269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3" name="Equation" r:id="rId7" imgW="2678760" imgH="356400" progId="Equation.DSMT4">
                  <p:embed/>
                </p:oleObj>
              </mc:Choice>
              <mc:Fallback>
                <p:oleObj name="Equation" r:id="rId7" imgW="2678760" imgH="35640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08685"/>
                        <a:ext cx="26924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538585"/>
              </p:ext>
            </p:extLst>
          </p:nvPr>
        </p:nvGraphicFramePr>
        <p:xfrm>
          <a:off x="2476500" y="2209800"/>
          <a:ext cx="1409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4" name="Equation" r:id="rId9" imgW="1398600" imgH="319680" progId="Equation.DSMT4">
                  <p:embed/>
                </p:oleObj>
              </mc:Choice>
              <mc:Fallback>
                <p:oleObj name="Equation" r:id="rId9" imgW="1398600" imgH="319680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209800"/>
                        <a:ext cx="14097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/>
              <a:t>Graphing Compound Inequalities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Graph the set                </a:t>
            </a:r>
            <a:r>
              <a:rPr lang="en-US" b="1" dirty="0"/>
              <a:t>and</a:t>
            </a:r>
            <a:r>
              <a:rPr lang="en-US" dirty="0"/>
              <a:t>           . The word </a:t>
            </a:r>
            <a:r>
              <a:rPr lang="en-US" b="1" dirty="0"/>
              <a:t>and </a:t>
            </a:r>
            <a:r>
              <a:rPr lang="en-US" dirty="0"/>
              <a:t>implies those values of </a:t>
            </a:r>
            <a:r>
              <a:rPr lang="en-US" i="1" dirty="0"/>
              <a:t>x </a:t>
            </a:r>
            <a:r>
              <a:rPr lang="en-US" dirty="0"/>
              <a:t>that satisfy both inequalities.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r>
              <a:rPr lang="en-US" i="0" dirty="0">
                <a:solidFill>
                  <a:schemeClr val="tx1"/>
                </a:solidFill>
              </a:rPr>
              <a:t>  </a:t>
            </a:r>
          </a:p>
          <a:p>
            <a:pPr>
              <a:spcBef>
                <a:spcPts val="3600"/>
              </a:spcBef>
            </a:pPr>
            <a:endParaRPr lang="en-US" dirty="0"/>
          </a:p>
          <a:p>
            <a:pPr>
              <a:spcBef>
                <a:spcPts val="3600"/>
              </a:spcBef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85822"/>
              </p:ext>
            </p:extLst>
          </p:nvPr>
        </p:nvGraphicFramePr>
        <p:xfrm>
          <a:off x="2560486" y="1415026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4" name="Equation" r:id="rId3" imgW="1179360" imgH="356400" progId="Equation.DSMT4">
                  <p:embed/>
                </p:oleObj>
              </mc:Choice>
              <mc:Fallback>
                <p:oleObj name="Equation" r:id="rId3" imgW="1179360" imgH="356400" progId="Equation.DSMT4">
                  <p:embed/>
                  <p:pic>
                    <p:nvPicPr>
                      <p:cNvPr id="0" name="Picture 1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0486" y="1415026"/>
                        <a:ext cx="1193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69879"/>
              </p:ext>
            </p:extLst>
          </p:nvPr>
        </p:nvGraphicFramePr>
        <p:xfrm>
          <a:off x="4414686" y="1417074"/>
          <a:ext cx="863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5" name="Equation" r:id="rId5" imgW="849960" imgH="356400" progId="Equation.DSMT4">
                  <p:embed/>
                </p:oleObj>
              </mc:Choice>
              <mc:Fallback>
                <p:oleObj name="Equation" r:id="rId5" imgW="849960" imgH="356400" progId="Equation.DSMT4">
                  <p:embed/>
                  <p:pic>
                    <p:nvPicPr>
                      <p:cNvPr id="0" name="Picture 1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4686" y="1417074"/>
                        <a:ext cx="8636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350561"/>
              </p:ext>
            </p:extLst>
          </p:nvPr>
        </p:nvGraphicFramePr>
        <p:xfrm>
          <a:off x="590550" y="28321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6" name="Equation" r:id="rId7" imgW="685440" imgH="283320" progId="Equation.DSMT4">
                  <p:embed/>
                </p:oleObj>
              </mc:Choice>
              <mc:Fallback>
                <p:oleObj name="Equation" r:id="rId7" imgW="685440" imgH="283320" progId="Equation.DSMT4">
                  <p:embed/>
                  <p:pic>
                    <p:nvPicPr>
                      <p:cNvPr id="0" name="Picture 1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8321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076689"/>
              </p:ext>
            </p:extLst>
          </p:nvPr>
        </p:nvGraphicFramePr>
        <p:xfrm>
          <a:off x="590550" y="3898900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7" name="Equation" r:id="rId9" imgW="685440" imgH="283320" progId="Equation.DSMT4">
                  <p:embed/>
                </p:oleObj>
              </mc:Choice>
              <mc:Fallback>
                <p:oleObj name="Equation" r:id="rId9" imgW="685440" imgH="283320" progId="Equation.DSMT4">
                  <p:embed/>
                  <p:pic>
                    <p:nvPicPr>
                      <p:cNvPr id="0" name="Picture 1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3898900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55471"/>
              </p:ext>
            </p:extLst>
          </p:nvPr>
        </p:nvGraphicFramePr>
        <p:xfrm>
          <a:off x="594855" y="5168900"/>
          <a:ext cx="207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8" name="Equation" r:id="rId11" imgW="2057040" imgH="301680" progId="Equation.DSMT4">
                  <p:embed/>
                </p:oleObj>
              </mc:Choice>
              <mc:Fallback>
                <p:oleObj name="Equation" r:id="rId11" imgW="2057040" imgH="301680" progId="Equation.DSMT4">
                  <p:embed/>
                  <p:pic>
                    <p:nvPicPr>
                      <p:cNvPr id="0" name="Picture 1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855" y="5168900"/>
                        <a:ext cx="20701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674" name="Picture 120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743200"/>
            <a:ext cx="3400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5" name="Picture 120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14800" y="3810000"/>
            <a:ext cx="3495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76" name="Picture 12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62400" y="5038725"/>
            <a:ext cx="34956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</a:t>
            </a:r>
            <a:r>
              <a:rPr lang="en-US" dirty="0">
                <a:solidFill>
                  <a:schemeClr val="accent1"/>
                </a:solidFill>
              </a:rPr>
              <a:t>4:  </a:t>
            </a:r>
            <a:r>
              <a:rPr lang="en-US" dirty="0"/>
              <a:t>Graphing Compound Inequalities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14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1923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solution graph shows the intersection </a:t>
            </a:r>
            <a:r>
              <a:rPr lang="en-US" dirty="0">
                <a:latin typeface="Symbol" charset="2"/>
                <a:cs typeface="Symbol" charset="2"/>
                <a:sym typeface="Symbol"/>
              </a:rPr>
              <a:t></a:t>
            </a:r>
            <a:r>
              <a:rPr lang="en-US" dirty="0"/>
              <a:t> of the first two graphs. In other words, the third graph shows the points in common between the first two graphs in this example.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This set can also be indicated as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14120"/>
              </p:ext>
            </p:extLst>
          </p:nvPr>
        </p:nvGraphicFramePr>
        <p:xfrm>
          <a:off x="5194300" y="3048000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0" name="Equation" r:id="rId3" imgW="1883160" imgH="356400" progId="Equation.DSMT4">
                  <p:embed/>
                </p:oleObj>
              </mc:Choice>
              <mc:Fallback>
                <p:oleObj name="Equation" r:id="rId3" imgW="1883160" imgH="3564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048000"/>
                        <a:ext cx="18923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587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Symbol</vt:lpstr>
      <vt:lpstr>Courier New</vt:lpstr>
      <vt:lpstr>Calibri</vt:lpstr>
      <vt:lpstr>Times New Roman</vt:lpstr>
      <vt:lpstr>Office Theme</vt:lpstr>
      <vt:lpstr>Equation</vt:lpstr>
      <vt:lpstr>Section 9.8</vt:lpstr>
      <vt:lpstr>Objectives</vt:lpstr>
      <vt:lpstr>Union and Intersection</vt:lpstr>
      <vt:lpstr>Example 1:  Finding the Union and Intersection of Two Sets</vt:lpstr>
      <vt:lpstr>Example 2:  Finding the Union and Intersection of Two Sets</vt:lpstr>
      <vt:lpstr>Example 3:  Finding the Union and Intersection of Two Sets</vt:lpstr>
      <vt:lpstr>Example 3:  Finding the Union and Intersection of Two Sets (cont.)</vt:lpstr>
      <vt:lpstr>Example 4:  Graphing Compound Inequalities</vt:lpstr>
      <vt:lpstr>Example 4:  Graphing Compound Inequalities (cont.)</vt:lpstr>
      <vt:lpstr>Example 5:  Graphing Compound Inequalities</vt:lpstr>
      <vt:lpstr>Example 6:  Solving Compound Inequalities Containing AND</vt:lpstr>
      <vt:lpstr>Example 6:  Solving Compound Inequalities Containing AND (cont.)</vt:lpstr>
      <vt:lpstr>Example 7:  Solving Compound Inequalities Containing AND</vt:lpstr>
      <vt:lpstr>Example 7:  Solving Compound Inequalities Containing AND (cont.)</vt:lpstr>
      <vt:lpstr>Example 8:  Solving Compound Inequalities Containing AND</vt:lpstr>
      <vt:lpstr>Example 8:  Solving Compound Inequalities Containing AND (cont.)</vt:lpstr>
      <vt:lpstr>Example 9:  Solving Compound Inequalities Containing OR</vt:lpstr>
      <vt:lpstr>Example 9:  Solving Compound Inequalities Containing OR (cont.)</vt:lpstr>
      <vt:lpstr>Example 10:  Solving Compound Inequalities Containing OR</vt:lpstr>
      <vt:lpstr>Example 10:  Solving Compound Inequalities Containing OR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 Systems</dc:creator>
  <cp:lastModifiedBy>jeevan</cp:lastModifiedBy>
  <cp:revision>418</cp:revision>
  <dcterms:created xsi:type="dcterms:W3CDTF">2013-04-26T14:43:13Z</dcterms:created>
  <dcterms:modified xsi:type="dcterms:W3CDTF">2018-08-29T11:15:46Z</dcterms:modified>
</cp:coreProperties>
</file>