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80" r:id="rId4"/>
    <p:sldId id="284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76" d="100"/>
          <a:sy n="76" d="100"/>
        </p:scale>
        <p:origin x="153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w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wmf"/><Relationship Id="rId7" Type="http://schemas.openxmlformats.org/officeDocument/2006/relationships/image" Target="../media/image26.emf"/><Relationship Id="rId12" Type="http://schemas.openxmlformats.org/officeDocument/2006/relationships/image" Target="../media/image31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emf"/><Relationship Id="rId4" Type="http://schemas.openxmlformats.org/officeDocument/2006/relationships/image" Target="../media/image23.e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image" Target="../media/image44.emf"/><Relationship Id="rId3" Type="http://schemas.openxmlformats.org/officeDocument/2006/relationships/image" Target="../media/image34.emf"/><Relationship Id="rId7" Type="http://schemas.openxmlformats.org/officeDocument/2006/relationships/image" Target="../media/image38.wmf"/><Relationship Id="rId12" Type="http://schemas.openxmlformats.org/officeDocument/2006/relationships/image" Target="../media/image43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11" Type="http://schemas.openxmlformats.org/officeDocument/2006/relationships/image" Target="../media/image42.emf"/><Relationship Id="rId5" Type="http://schemas.openxmlformats.org/officeDocument/2006/relationships/image" Target="../media/image36.emf"/><Relationship Id="rId10" Type="http://schemas.openxmlformats.org/officeDocument/2006/relationships/image" Target="../media/image41.emf"/><Relationship Id="rId4" Type="http://schemas.openxmlformats.org/officeDocument/2006/relationships/image" Target="../media/image35.wmf"/><Relationship Id="rId9" Type="http://schemas.openxmlformats.org/officeDocument/2006/relationships/image" Target="../media/image40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emf"/><Relationship Id="rId7" Type="http://schemas.openxmlformats.org/officeDocument/2006/relationships/image" Target="../media/image52.emf"/><Relationship Id="rId12" Type="http://schemas.openxmlformats.org/officeDocument/2006/relationships/image" Target="../media/image57.wmf"/><Relationship Id="rId2" Type="http://schemas.openxmlformats.org/officeDocument/2006/relationships/image" Target="../media/image47.e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emf"/><Relationship Id="rId5" Type="http://schemas.openxmlformats.org/officeDocument/2006/relationships/image" Target="../media/image50.emf"/><Relationship Id="rId10" Type="http://schemas.openxmlformats.org/officeDocument/2006/relationships/image" Target="../media/image55.emf"/><Relationship Id="rId4" Type="http://schemas.openxmlformats.org/officeDocument/2006/relationships/image" Target="../media/image49.wmf"/><Relationship Id="rId9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26" Type="http://schemas.openxmlformats.org/officeDocument/2006/relationships/image" Target="../media/image56.e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e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29" Type="http://schemas.openxmlformats.org/officeDocument/2006/relationships/image" Target="../media/image5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e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7.png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56.png"/><Relationship Id="rId28" Type="http://schemas.openxmlformats.org/officeDocument/2006/relationships/oleObject" Target="../embeddings/oleObject58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emf"/><Relationship Id="rId27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e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emf"/><Relationship Id="rId26" Type="http://schemas.openxmlformats.org/officeDocument/2006/relationships/image" Target="../media/image31.e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e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3.e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emf"/><Relationship Id="rId22" Type="http://schemas.openxmlformats.org/officeDocument/2006/relationships/image" Target="../media/image29.emf"/><Relationship Id="rId27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6.e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40.emf"/><Relationship Id="rId7" Type="http://schemas.openxmlformats.org/officeDocument/2006/relationships/image" Target="../media/image33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4.e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3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37.emf"/><Relationship Id="rId23" Type="http://schemas.openxmlformats.org/officeDocument/2006/relationships/image" Target="../media/image41.e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9.emf"/><Relationship Id="rId4" Type="http://schemas.openxmlformats.org/officeDocument/2006/relationships/image" Target="../media/image32.emf"/><Relationship Id="rId9" Type="http://schemas.openxmlformats.org/officeDocument/2006/relationships/image" Target="../media/image34.e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3.emf"/><Relationship Id="rId30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9.9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56569"/>
              </p:ext>
            </p:extLst>
          </p:nvPr>
        </p:nvGraphicFramePr>
        <p:xfrm>
          <a:off x="1042988" y="1477963"/>
          <a:ext cx="21574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2" name="Equation" r:id="rId3" imgW="2145960" imgH="291960" progId="Equation.DSMT4">
                  <p:embed/>
                </p:oleObj>
              </mc:Choice>
              <mc:Fallback>
                <p:oleObj name="Equation" r:id="rId3" imgW="2145960" imgH="291960" progId="Equation.DSMT4">
                  <p:embed/>
                  <p:pic>
                    <p:nvPicPr>
                      <p:cNvPr id="0" name="Picture 7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477963"/>
                        <a:ext cx="21574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059746"/>
              </p:ext>
            </p:extLst>
          </p:nvPr>
        </p:nvGraphicFramePr>
        <p:xfrm>
          <a:off x="4986690" y="3149600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3" name="Equation" r:id="rId5" imgW="969120" imgH="264960" progId="Equation.DSMT4">
                  <p:embed/>
                </p:oleObj>
              </mc:Choice>
              <mc:Fallback>
                <p:oleObj name="Equation" r:id="rId5" imgW="969120" imgH="264960" progId="Equation.DSMT4">
                  <p:embed/>
                  <p:pic>
                    <p:nvPicPr>
                      <p:cNvPr id="0" name="Picture 7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690" y="3149600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507458"/>
              </p:ext>
            </p:extLst>
          </p:nvPr>
        </p:nvGraphicFramePr>
        <p:xfrm>
          <a:off x="1746250" y="1933575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4" name="Equation" r:id="rId7" imgW="722160" imgH="264960" progId="Equation.DSMT4">
                  <p:embed/>
                </p:oleObj>
              </mc:Choice>
              <mc:Fallback>
                <p:oleObj name="Equation" r:id="rId7" imgW="722160" imgH="264960" progId="Equation.DSMT4">
                  <p:embed/>
                  <p:pic>
                    <p:nvPicPr>
                      <p:cNvPr id="0" name="Picture 7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1933575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703069"/>
              </p:ext>
            </p:extLst>
          </p:nvPr>
        </p:nvGraphicFramePr>
        <p:xfrm>
          <a:off x="3862388" y="1477963"/>
          <a:ext cx="263048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5" name="Equation" r:id="rId9" imgW="2616120" imgH="291960" progId="Equation.DSMT4">
                  <p:embed/>
                </p:oleObj>
              </mc:Choice>
              <mc:Fallback>
                <p:oleObj name="Equation" r:id="rId9" imgW="2616120" imgH="291960" progId="Equation.DSMT4">
                  <p:embed/>
                  <p:pic>
                    <p:nvPicPr>
                      <p:cNvPr id="0" name="Picture 8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1477963"/>
                        <a:ext cx="263048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850773"/>
              </p:ext>
            </p:extLst>
          </p:nvPr>
        </p:nvGraphicFramePr>
        <p:xfrm>
          <a:off x="4378677" y="1889125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6" name="Equation" r:id="rId11" imgW="1599840" imgH="264960" progId="Equation.DSMT4">
                  <p:embed/>
                </p:oleObj>
              </mc:Choice>
              <mc:Fallback>
                <p:oleObj name="Equation" r:id="rId11" imgW="1599840" imgH="264960" progId="Equation.DSMT4">
                  <p:embed/>
                  <p:pic>
                    <p:nvPicPr>
                      <p:cNvPr id="0" name="Picture 8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677" y="1889125"/>
                        <a:ext cx="1612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180"/>
              </p:ext>
            </p:extLst>
          </p:nvPr>
        </p:nvGraphicFramePr>
        <p:xfrm>
          <a:off x="4764088" y="2246313"/>
          <a:ext cx="127793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7" name="Equation" r:id="rId13" imgW="1269720" imgH="838080" progId="Equation.DSMT4">
                  <p:embed/>
                </p:oleObj>
              </mc:Choice>
              <mc:Fallback>
                <p:oleObj name="Equation" r:id="rId13" imgW="1269720" imgH="838080" progId="Equation.DSMT4">
                  <p:embed/>
                  <p:pic>
                    <p:nvPicPr>
                      <p:cNvPr id="0" name="Picture 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2246313"/>
                        <a:ext cx="127793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887563"/>
              </p:ext>
            </p:extLst>
          </p:nvPr>
        </p:nvGraphicFramePr>
        <p:xfrm>
          <a:off x="6661150" y="317688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8" name="Equation" r:id="rId15" imgW="1919880" imgH="219240" progId="Equation.DSMT4">
                  <p:embed/>
                </p:oleObj>
              </mc:Choice>
              <mc:Fallback>
                <p:oleObj name="Equation" r:id="rId15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17688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190196"/>
              </p:ext>
            </p:extLst>
          </p:nvPr>
        </p:nvGraphicFramePr>
        <p:xfrm>
          <a:off x="6635750" y="343852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59" name="Equation" r:id="rId17" imgW="1917360" imgH="241200" progId="Equation.DSMT4">
                  <p:embed/>
                </p:oleObj>
              </mc:Choice>
              <mc:Fallback>
                <p:oleObj name="Equation" r:id="rId17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343852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29182"/>
              </p:ext>
            </p:extLst>
          </p:nvPr>
        </p:nvGraphicFramePr>
        <p:xfrm>
          <a:off x="6661150" y="371475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0" name="Equation" r:id="rId19" imgW="1828440" imgH="264960" progId="Equation.DSMT4">
                  <p:embed/>
                </p:oleObj>
              </mc:Choice>
              <mc:Fallback>
                <p:oleObj name="Equation" r:id="rId19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71475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75759"/>
              </p:ext>
            </p:extLst>
          </p:nvPr>
        </p:nvGraphicFramePr>
        <p:xfrm>
          <a:off x="6661150" y="400050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1" name="Equation" r:id="rId21" imgW="987120" imgH="255960" progId="Equation.DSMT4">
                  <p:embed/>
                </p:oleObj>
              </mc:Choice>
              <mc:Fallback>
                <p:oleObj name="Equation" r:id="rId21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400050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B300EE-42D0-4A76-93C0-CE38FB5F6FAE}"/>
              </a:ext>
            </a:extLst>
          </p:cNvPr>
          <p:cNvSpPr txBox="1"/>
          <p:nvPr/>
        </p:nvSpPr>
        <p:spPr>
          <a:xfrm>
            <a:off x="914400" y="369093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/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+5|=|2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|9|=|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/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F527E2C-DA2B-4C6C-A2D4-EC7BA23F3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75103"/>
              </p:ext>
            </p:extLst>
          </p:nvPr>
        </p:nvGraphicFramePr>
        <p:xfrm>
          <a:off x="1181994" y="5011420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2" name="Equation" r:id="rId25" imgW="1590711" imgH="209578" progId="Equation.DSMT4">
                  <p:embed/>
                </p:oleObj>
              </mc:Choice>
              <mc:Fallback>
                <p:oleObj name="Equation" r:id="rId25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181994" y="5011420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54A5EA4-A551-4C6A-9929-730B3AA97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693643"/>
              </p:ext>
            </p:extLst>
          </p:nvPr>
        </p:nvGraphicFramePr>
        <p:xfrm>
          <a:off x="3932864" y="4991279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3" name="Equation" r:id="rId27" imgW="1590711" imgH="209578" progId="Equation.DSMT4">
                  <p:embed/>
                </p:oleObj>
              </mc:Choice>
              <mc:Fallback>
                <p:oleObj name="Equation" r:id="rId27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932864" y="4991279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F933FCA-9ABD-4D5C-A746-CC14103E2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42538"/>
              </p:ext>
            </p:extLst>
          </p:nvPr>
        </p:nvGraphicFramePr>
        <p:xfrm>
          <a:off x="1194694" y="5608421"/>
          <a:ext cx="382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4" name="Equation" r:id="rId28" imgW="3822480" imgH="266400" progId="Equation.DSMT4">
                  <p:embed/>
                </p:oleObj>
              </mc:Choice>
              <mc:Fallback>
                <p:oleObj name="Equation" r:id="rId28" imgW="3822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194694" y="5608421"/>
                        <a:ext cx="38227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absolute value equations.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equations with two absolute value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147117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431502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" name="Equation" r:id="rId3" imgW="749520" imgH="264960" progId="Equation.DSMT4">
                  <p:embed/>
                </p:oleObj>
              </mc:Choice>
              <mc:Fallback>
                <p:oleObj name="Equation" r:id="rId3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20345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9" name="Equation" r:id="rId5" imgW="849960" imgH="585000" progId="Equation.DSMT4">
                  <p:embed/>
                </p:oleObj>
              </mc:Choice>
              <mc:Fallback>
                <p:oleObj name="Equation" r:id="rId5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0" name="Equation" r:id="rId7" imgW="1526760" imgH="594000" progId="Equation.DSMT4">
                  <p:embed/>
                </p:oleObj>
              </mc:Choice>
              <mc:Fallback>
                <p:oleObj name="Equation" r:id="rId7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1" name="Equation" r:id="rId9" imgW="1782720" imgH="594000" progId="Equation.DSMT4">
                  <p:embed/>
                </p:oleObj>
              </mc:Choice>
              <mc:Fallback>
                <p:oleObj name="Equation" r:id="rId9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" name="Equation" r:id="rId13" imgW="1005480" imgH="264960" progId="Equation.DSMT4">
                  <p:embed/>
                </p:oleObj>
              </mc:Choice>
              <mc:Fallback>
                <p:oleObj name="Equation" r:id="rId13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036323"/>
              </p:ext>
            </p:extLst>
          </p:nvPr>
        </p:nvGraphicFramePr>
        <p:xfrm>
          <a:off x="1155700" y="472440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" name="Equation" r:id="rId15" imgW="1425960" imgH="264960" progId="Equation.DSMT4">
                  <p:embed/>
                </p:oleObj>
              </mc:Choice>
              <mc:Fallback>
                <p:oleObj name="Equation" r:id="rId15" imgW="1425960" imgH="264960" progId="Equation.DSMT4">
                  <p:embed/>
                  <p:pic>
                    <p:nvPicPr>
                      <p:cNvPr id="0" name="Picture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724400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217271"/>
              </p:ext>
            </p:extLst>
          </p:nvPr>
        </p:nvGraphicFramePr>
        <p:xfrm>
          <a:off x="5037138" y="4710113"/>
          <a:ext cx="1725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5" name="Equation" r:id="rId17" imgW="1714320" imgH="291960" progId="Equation.DSMT4">
                  <p:embed/>
                </p:oleObj>
              </mc:Choice>
              <mc:Fallback>
                <p:oleObj name="Equation" r:id="rId17" imgW="1714320" imgH="291960" progId="Equation.DSMT4">
                  <p:embed/>
                  <p:pic>
                    <p:nvPicPr>
                      <p:cNvPr id="0" name="Picture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4710113"/>
                        <a:ext cx="17256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025366"/>
              </p:ext>
            </p:extLst>
          </p:nvPr>
        </p:nvGraphicFramePr>
        <p:xfrm>
          <a:off x="1136650" y="5230813"/>
          <a:ext cx="2552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6" name="Equation" r:id="rId19" imgW="2539800" imgH="317160" progId="Equation.DSMT4">
                  <p:embed/>
                </p:oleObj>
              </mc:Choice>
              <mc:Fallback>
                <p:oleObj name="Equation" r:id="rId19" imgW="2539800" imgH="317160" progId="Equation.DSMT4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5230813"/>
                        <a:ext cx="2552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27498"/>
              </p:ext>
            </p:extLst>
          </p:nvPr>
        </p:nvGraphicFramePr>
        <p:xfrm>
          <a:off x="5149850" y="5226050"/>
          <a:ext cx="28194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7" name="Equation" r:id="rId21" imgW="2806560" imgH="317160" progId="Equation.DSMT4">
                  <p:embed/>
                </p:oleObj>
              </mc:Choice>
              <mc:Fallback>
                <p:oleObj name="Equation" r:id="rId21" imgW="2806560" imgH="3171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5226050"/>
                        <a:ext cx="28194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644294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56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915327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57" name="Equation" r:id="rId5" imgW="749520" imgH="264960" progId="Equation.DSMT4">
                  <p:embed/>
                </p:oleObj>
              </mc:Choice>
              <mc:Fallback>
                <p:oleObj name="Equation" r:id="rId5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58" name="Equation" r:id="rId7" imgW="1170000" imgH="264960" progId="Equation.DSMT4">
                  <p:embed/>
                </p:oleObj>
              </mc:Choice>
              <mc:Fallback>
                <p:oleObj name="Equation" r:id="rId7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59" name="Equation" r:id="rId9" imgW="1069560" imgH="886680" progId="Equation.DSMT4">
                  <p:embed/>
                </p:oleObj>
              </mc:Choice>
              <mc:Fallback>
                <p:oleObj name="Equation" r:id="rId9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0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457429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1" name="Equation" r:id="rId13" imgW="3720960" imgH="482400" progId="Equation.DSMT4">
                  <p:embed/>
                </p:oleObj>
              </mc:Choice>
              <mc:Fallback>
                <p:oleObj name="Equation" r:id="rId13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2" name="Equation" r:id="rId15" imgW="1965600" imgH="264960" progId="Equation.DSMT4">
                  <p:embed/>
                </p:oleObj>
              </mc:Choice>
              <mc:Fallback>
                <p:oleObj name="Equation" r:id="rId15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3" name="Equation" r:id="rId17" imgW="1993680" imgH="241200" progId="Equation.DSMT4">
                  <p:embed/>
                </p:oleObj>
              </mc:Choice>
              <mc:Fallback>
                <p:oleObj name="Equation" r:id="rId17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8" name="Equation" r:id="rId3" imgW="1755360" imgH="301680" progId="Equation.DSMT4">
                  <p:embed/>
                </p:oleObj>
              </mc:Choice>
              <mc:Fallback>
                <p:oleObj name="Equation" r:id="rId3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9" name="Equation" r:id="rId5" imgW="1179360" imgH="264960" progId="Equation.DSMT4">
                  <p:embed/>
                </p:oleObj>
              </mc:Choice>
              <mc:Fallback>
                <p:oleObj name="Equation" r:id="rId5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76535"/>
              </p:ext>
            </p:extLst>
          </p:nvPr>
        </p:nvGraphicFramePr>
        <p:xfrm>
          <a:off x="4140200" y="4926013"/>
          <a:ext cx="12842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0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926013"/>
                        <a:ext cx="12842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1" name="Equation" r:id="rId9" imgW="2057040" imgH="594000" progId="Equation.DSMT4">
                  <p:embed/>
                </p:oleObj>
              </mc:Choice>
              <mc:Fallback>
                <p:oleObj name="Equation" r:id="rId9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2" name="Equation" r:id="rId11" imgW="2222280" imgH="952200" progId="Equation.DSMT4">
                  <p:embed/>
                </p:oleObj>
              </mc:Choice>
              <mc:Fallback>
                <p:oleObj name="Equation" r:id="rId11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3" name="Equation" r:id="rId13" imgW="1855800" imgH="594000" progId="Equation.DSMT4">
                  <p:embed/>
                </p:oleObj>
              </mc:Choice>
              <mc:Fallback>
                <p:oleObj name="Equation" r:id="rId13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4" name="Equation" r:id="rId15" imgW="2029680" imgH="301680" progId="Equation.DSMT4">
                  <p:embed/>
                </p:oleObj>
              </mc:Choice>
              <mc:Fallback>
                <p:oleObj name="Equation" r:id="rId15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42225"/>
              </p:ext>
            </p:extLst>
          </p:nvPr>
        </p:nvGraphicFramePr>
        <p:xfrm>
          <a:off x="3967572" y="4595516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5" name="Equation" r:id="rId17" imgW="1362240" imgH="264960" progId="Equation.DSMT4">
                  <p:embed/>
                </p:oleObj>
              </mc:Choice>
              <mc:Fallback>
                <p:oleObj name="Equation" r:id="rId17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595516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751843"/>
              </p:ext>
            </p:extLst>
          </p:nvPr>
        </p:nvGraphicFramePr>
        <p:xfrm>
          <a:off x="1608138" y="5121275"/>
          <a:ext cx="10429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6" name="Equation" r:id="rId19" imgW="1028520" imgH="279360" progId="Equation.DSMT4">
                  <p:embed/>
                </p:oleObj>
              </mc:Choice>
              <mc:Fallback>
                <p:oleObj name="Equation" r:id="rId19" imgW="1028520" imgH="279360" progId="Equation.DSMT4">
                  <p:embed/>
                  <p:pic>
                    <p:nvPicPr>
                      <p:cNvPr id="0" name="Picture 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5121275"/>
                        <a:ext cx="10429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7" name="Equation" r:id="rId21" imgW="886680" imgH="264960" progId="Equation.DSMT4">
                  <p:embed/>
                </p:oleObj>
              </mc:Choice>
              <mc:Fallback>
                <p:oleObj name="Equation" r:id="rId21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8" name="Equation" r:id="rId23" imgW="4368600" imgH="279360" progId="Equation.DSMT4">
                  <p:embed/>
                </p:oleObj>
              </mc:Choice>
              <mc:Fallback>
                <p:oleObj name="Equation" r:id="rId23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407958"/>
              </p:ext>
            </p:extLst>
          </p:nvPr>
        </p:nvGraphicFramePr>
        <p:xfrm>
          <a:off x="4432300" y="2743200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9" name="Equation" r:id="rId25" imgW="1499400" imgH="219240" progId="Equation.DSMT4">
                  <p:embed/>
                </p:oleObj>
              </mc:Choice>
              <mc:Fallback>
                <p:oleObj name="Equation" r:id="rId25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743200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0" name="Equation" r:id="rId27" imgW="886680" imgH="264960" progId="Equation.DSMT4">
                  <p:embed/>
                </p:oleObj>
              </mc:Choice>
              <mc:Fallback>
                <p:oleObj name="Equation" r:id="rId27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208293"/>
              </p:ext>
            </p:extLst>
          </p:nvPr>
        </p:nvGraphicFramePr>
        <p:xfrm>
          <a:off x="1524000" y="1270000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0" name="Equation" r:id="rId3" imgW="2184840" imgH="649080" progId="Equation.DSMT4">
                  <p:embed/>
                </p:oleObj>
              </mc:Choice>
              <mc:Fallback>
                <p:oleObj name="Equation" r:id="rId3" imgW="2184840" imgH="649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0000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997842"/>
              </p:ext>
            </p:extLst>
          </p:nvPr>
        </p:nvGraphicFramePr>
        <p:xfrm>
          <a:off x="914400" y="3523178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1" name="Equation" r:id="rId5" imgW="2184840" imgH="649080" progId="Equation.DSMT4">
                  <p:embed/>
                </p:oleObj>
              </mc:Choice>
              <mc:Fallback>
                <p:oleObj name="Equation" r:id="rId5" imgW="2184840" imgH="64908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3178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5961"/>
              </p:ext>
            </p:extLst>
          </p:nvPr>
        </p:nvGraphicFramePr>
        <p:xfrm>
          <a:off x="546993" y="4249262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2" name="Equation" r:id="rId6" imgW="1791720" imgH="264960" progId="Equation.DSMT4">
                  <p:embed/>
                </p:oleObj>
              </mc:Choice>
              <mc:Fallback>
                <p:oleObj name="Equation" r:id="rId6" imgW="1791720" imgH="264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93" y="4249262"/>
                        <a:ext cx="180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694878"/>
              </p:ext>
            </p:extLst>
          </p:nvPr>
        </p:nvGraphicFramePr>
        <p:xfrm>
          <a:off x="518766" y="5045562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3" name="Equation" r:id="rId8" imgW="1142640" imgH="264960" progId="Equation.DSMT4">
                  <p:embed/>
                </p:oleObj>
              </mc:Choice>
              <mc:Fallback>
                <p:oleObj name="Equation" r:id="rId8" imgW="1142640" imgH="264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66" y="5045562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72134"/>
              </p:ext>
            </p:extLst>
          </p:nvPr>
        </p:nvGraphicFramePr>
        <p:xfrm>
          <a:off x="503238" y="4627563"/>
          <a:ext cx="28702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4" name="Equation" r:id="rId10" imgW="2857320" imgH="291960" progId="Equation.DSMT4">
                  <p:embed/>
                </p:oleObj>
              </mc:Choice>
              <mc:Fallback>
                <p:oleObj name="Equation" r:id="rId10" imgW="285732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4627563"/>
                        <a:ext cx="28702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019664" y="40741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980835"/>
              </p:ext>
            </p:extLst>
          </p:nvPr>
        </p:nvGraphicFramePr>
        <p:xfrm>
          <a:off x="3531569" y="4183578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5" name="Equation" r:id="rId12" imgW="2221560" imgH="356400" progId="Equation.DSMT4">
                  <p:embed/>
                </p:oleObj>
              </mc:Choice>
              <mc:Fallback>
                <p:oleObj name="Equation" r:id="rId12" imgW="2221560" imgH="35640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569" y="4183578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588013"/>
              </p:ext>
            </p:extLst>
          </p:nvPr>
        </p:nvGraphicFramePr>
        <p:xfrm>
          <a:off x="3518869" y="4630319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6" name="Equation" r:id="rId14" imgW="2057040" imgH="264960" progId="Equation.DSMT4">
                  <p:embed/>
                </p:oleObj>
              </mc:Choice>
              <mc:Fallback>
                <p:oleObj name="Equation" r:id="rId14" imgW="2057040" imgH="264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69" y="4630319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23208"/>
              </p:ext>
            </p:extLst>
          </p:nvPr>
        </p:nvGraphicFramePr>
        <p:xfrm>
          <a:off x="3497263" y="4970463"/>
          <a:ext cx="343693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7" name="Equation" r:id="rId16" imgW="3429000" imgH="291960" progId="Equation.DSMT4">
                  <p:embed/>
                </p:oleObj>
              </mc:Choice>
              <mc:Fallback>
                <p:oleObj name="Equation" r:id="rId16" imgW="3429000" imgH="29196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4970463"/>
                        <a:ext cx="3436937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86535"/>
              </p:ext>
            </p:extLst>
          </p:nvPr>
        </p:nvGraphicFramePr>
        <p:xfrm>
          <a:off x="7004050" y="4199939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8" name="Equation" r:id="rId18" imgW="1526760" imgH="219240" progId="Equation.DSMT4">
                  <p:embed/>
                </p:oleObj>
              </mc:Choice>
              <mc:Fallback>
                <p:oleObj name="Equation" r:id="rId18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199939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250726"/>
              </p:ext>
            </p:extLst>
          </p:nvPr>
        </p:nvGraphicFramePr>
        <p:xfrm>
          <a:off x="7016750" y="447378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89" name="Equation" r:id="rId20" imgW="1691280" imgH="264960" progId="Equation.DSMT4">
                  <p:embed/>
                </p:oleObj>
              </mc:Choice>
              <mc:Fallback>
                <p:oleObj name="Equation" r:id="rId20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473787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66172"/>
              </p:ext>
            </p:extLst>
          </p:nvPr>
        </p:nvGraphicFramePr>
        <p:xfrm>
          <a:off x="7004050" y="4753187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0" name="Equation" r:id="rId22" imgW="1846800" imgH="264960" progId="Equation.DSMT4">
                  <p:embed/>
                </p:oleObj>
              </mc:Choice>
              <mc:Fallback>
                <p:oleObj name="Equation" r:id="rId22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53187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03182"/>
              </p:ext>
            </p:extLst>
          </p:nvPr>
        </p:nvGraphicFramePr>
        <p:xfrm>
          <a:off x="7004050" y="4991381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1" name="Equation" r:id="rId24" imgW="1261440" imgH="219240" progId="Equation.DSMT4">
                  <p:embed/>
                </p:oleObj>
              </mc:Choice>
              <mc:Fallback>
                <p:oleObj name="Equation" r:id="rId24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991381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464846"/>
              </p:ext>
            </p:extLst>
          </p:nvPr>
        </p:nvGraphicFramePr>
        <p:xfrm>
          <a:off x="7004050" y="5247902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2" name="Equation" r:id="rId26" imgW="1096920" imgH="255960" progId="Equation.DSMT4">
                  <p:embed/>
                </p:oleObj>
              </mc:Choice>
              <mc:Fallback>
                <p:oleObj name="Equation" r:id="rId26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47902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938442"/>
              </p:ext>
            </p:extLst>
          </p:nvPr>
        </p:nvGraphicFramePr>
        <p:xfrm>
          <a:off x="7004050" y="5514115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3" name="Equation" r:id="rId28" imgW="849960" imgH="264960" progId="Equation.DSMT4">
                  <p:embed/>
                </p:oleObj>
              </mc:Choice>
              <mc:Fallback>
                <p:oleObj name="Equation" r:id="rId28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514115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D56993E-30B6-4A21-A2FC-EBA6F048B49A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869" y="5381252"/>
            <a:ext cx="1625600" cy="29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328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MathType 6.0 Equation</vt:lpstr>
      <vt:lpstr>Section 9.9</vt:lpstr>
      <vt:lpstr>Objectives</vt:lpstr>
      <vt:lpstr>Absolute Value</vt:lpstr>
      <vt:lpstr>Solving Absolute Value Equations</vt:lpstr>
      <vt:lpstr>Example 1:  Solving Absolute Value Equations</vt:lpstr>
      <vt:lpstr>Example 1:  Solving Absolute Value Equations (cont.)</vt:lpstr>
      <vt:lpstr>Example 1:  Solving Absolute Value Equations (cont.)</vt:lpstr>
      <vt:lpstr>Solving Equations with Two Absolute Value Expressions</vt:lpstr>
      <vt:lpstr>Example 2:  Solving Equations with Two Absolute Value Expressions</vt:lpstr>
      <vt:lpstr>Example 2: 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Lisa Hinton</cp:lastModifiedBy>
  <cp:revision>201</cp:revision>
  <dcterms:created xsi:type="dcterms:W3CDTF">2013-04-26T14:43:13Z</dcterms:created>
  <dcterms:modified xsi:type="dcterms:W3CDTF">2018-08-17T18:54:49Z</dcterms:modified>
</cp:coreProperties>
</file>