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7" r:id="rId7"/>
    <p:sldId id="279" r:id="rId8"/>
    <p:sldId id="265" r:id="rId9"/>
    <p:sldId id="266" r:id="rId10"/>
    <p:sldId id="268" r:id="rId11"/>
    <p:sldId id="275" r:id="rId12"/>
    <p:sldId id="269" r:id="rId13"/>
    <p:sldId id="270" r:id="rId14"/>
    <p:sldId id="271" r:id="rId15"/>
    <p:sldId id="272" r:id="rId16"/>
    <p:sldId id="273" r:id="rId17"/>
    <p:sldId id="281" r:id="rId18"/>
    <p:sldId id="280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1" d="100"/>
          <a:sy n="111" d="100"/>
        </p:scale>
        <p:origin x="102" y="11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9.e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0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4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6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w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w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773816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7560" imgH="420480" progId="Equation.DSMT4">
                  <p:embed/>
                </p:oleObj>
              </mc:Choice>
              <mc:Fallback>
                <p:oleObj name="Equation" r:id="rId2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329040" progId="Equation.DSMT4">
                  <p:embed/>
                </p:oleObj>
              </mc:Choice>
              <mc:Fallback>
                <p:oleObj name="Equation" r:id="rId4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2160" imgH="329040" progId="Equation.DSMT4">
                  <p:embed/>
                </p:oleObj>
              </mc:Choice>
              <mc:Fallback>
                <p:oleObj name="Equation" r:id="rId6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5920" imgH="594000" progId="Equation.DSMT4">
                  <p:embed/>
                </p:oleObj>
              </mc:Choice>
              <mc:Fallback>
                <p:oleObj name="Equation" r:id="rId8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0520" imgH="264960" progId="Equation.DSMT4">
                  <p:embed/>
                </p:oleObj>
              </mc:Choice>
              <mc:Fallback>
                <p:oleObj name="Equation" r:id="rId10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8600" imgH="329040" progId="Equation.DSMT4">
                  <p:embed/>
                </p:oleObj>
              </mc:Choice>
              <mc:Fallback>
                <p:oleObj name="Equation" r:id="rId12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2320" imgH="594000" progId="Equation.DSMT4">
                  <p:embed/>
                </p:oleObj>
              </mc:Choice>
              <mc:Fallback>
                <p:oleObj name="Equation" r:id="rId2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2200" imgH="329040" progId="Equation.DSMT4">
                  <p:embed/>
                </p:oleObj>
              </mc:Choice>
              <mc:Fallback>
                <p:oleObj name="Equation" r:id="rId4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2320" imgH="594000" progId="Equation.DSMT4">
                  <p:embed/>
                </p:oleObj>
              </mc:Choice>
              <mc:Fallback>
                <p:oleObj name="Equation" r:id="rId6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58520" imgH="264960" progId="Equation.DSMT4">
                  <p:embed/>
                </p:oleObj>
              </mc:Choice>
              <mc:Fallback>
                <p:oleObj name="Equation" r:id="rId8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8560" imgH="264960" progId="Equation.DSMT4">
                  <p:embed/>
                </p:oleObj>
              </mc:Choice>
              <mc:Fallback>
                <p:oleObj name="Equation" r:id="rId10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5360" imgH="329040" progId="Equation.DSMT4">
                  <p:embed/>
                </p:oleObj>
              </mc:Choice>
              <mc:Fallback>
                <p:oleObj name="Equation" r:id="rId12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3880" imgH="329040" progId="Equation.DSMT4">
                  <p:embed/>
                </p:oleObj>
              </mc:Choice>
              <mc:Fallback>
                <p:oleObj name="Equation" r:id="rId14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8040" imgH="329040" progId="Equation.DSMT4">
                  <p:embed/>
                </p:oleObj>
              </mc:Choice>
              <mc:Fallback>
                <p:oleObj name="Equation" r:id="rId2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329040" progId="Equation.DSMT4">
                  <p:embed/>
                </p:oleObj>
              </mc:Choice>
              <mc:Fallback>
                <p:oleObj name="Equation" r:id="rId4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262309"/>
              </p:ext>
            </p:extLst>
          </p:nvPr>
        </p:nvGraphicFramePr>
        <p:xfrm>
          <a:off x="1460500" y="4024313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87440" imgH="291960" progId="Equation.DSMT4">
                  <p:embed/>
                </p:oleObj>
              </mc:Choice>
              <mc:Fallback>
                <p:oleObj name="Equation" r:id="rId6" imgW="3187440" imgH="291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024313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888235"/>
              </p:ext>
            </p:extLst>
          </p:nvPr>
        </p:nvGraphicFramePr>
        <p:xfrm>
          <a:off x="1955800" y="4792663"/>
          <a:ext cx="364331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32040" imgH="380880" progId="Equation.DSMT4">
                  <p:embed/>
                </p:oleObj>
              </mc:Choice>
              <mc:Fallback>
                <p:oleObj name="Equation" r:id="rId8" imgW="3632040" imgH="38088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792663"/>
                        <a:ext cx="364331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476597" y="3907715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1BCFBE3-B4C2-4974-E431-0A8FC71EA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832554"/>
              </p:ext>
            </p:extLst>
          </p:nvPr>
        </p:nvGraphicFramePr>
        <p:xfrm>
          <a:off x="1330362" y="4372276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291960" progId="Equation.DSMT4">
                  <p:embed/>
                </p:oleObj>
              </mc:Choice>
              <mc:Fallback>
                <p:oleObj name="Equation" r:id="rId10" imgW="318744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62" y="4372276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E3A1DDC-1FCE-E54A-1458-1A4D67780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26467"/>
              </p:ext>
            </p:extLst>
          </p:nvPr>
        </p:nvGraphicFramePr>
        <p:xfrm>
          <a:off x="697772" y="2905760"/>
          <a:ext cx="31083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291960" progId="Equation.DSMT4">
                  <p:embed/>
                </p:oleObj>
              </mc:Choice>
              <mc:Fallback>
                <p:oleObj name="Equation" r:id="rId2" imgW="309852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72" y="2905760"/>
                        <a:ext cx="310832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A9D2E85F-0A00-E6BB-2809-CCAE52F41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721116"/>
              </p:ext>
            </p:extLst>
          </p:nvPr>
        </p:nvGraphicFramePr>
        <p:xfrm>
          <a:off x="628819" y="2514600"/>
          <a:ext cx="3376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91960" progId="Equation.DSMT4">
                  <p:embed/>
                </p:oleObj>
              </mc:Choice>
              <mc:Fallback>
                <p:oleObj name="Equation" r:id="rId4" imgW="336528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19" y="2514600"/>
                        <a:ext cx="337661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171658"/>
              </p:ext>
            </p:extLst>
          </p:nvPr>
        </p:nvGraphicFramePr>
        <p:xfrm>
          <a:off x="986948" y="1943131"/>
          <a:ext cx="35194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04960" imgH="380880" progId="Equation.DSMT4">
                  <p:embed/>
                </p:oleObj>
              </mc:Choice>
              <mc:Fallback>
                <p:oleObj name="Equation" r:id="rId6" imgW="3504960" imgH="38088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948" y="1943131"/>
                        <a:ext cx="35194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1889507" y="21566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998543"/>
              </p:ext>
            </p:extLst>
          </p:nvPr>
        </p:nvGraphicFramePr>
        <p:xfrm>
          <a:off x="1034304" y="3442858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8280" imgH="365400" progId="Equation.DSMT4">
                  <p:embed/>
                </p:oleObj>
              </mc:Choice>
              <mc:Fallback>
                <p:oleObj name="Equation" r:id="rId8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304" y="3442858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4788" y="4092411"/>
            <a:ext cx="8023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Plot the two intercepts and draw the line that 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9277" y="185202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721040" y="237533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910016" y="2776805"/>
            <a:ext cx="7328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167165" y="3380917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05E7660-F564-511A-BAE3-1DAE4D2C9D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1526" y="1066202"/>
            <a:ext cx="3019846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14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524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equation,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7680" imgH="329040" progId="Equation.DSMT4">
                  <p:embed/>
                </p:oleObj>
              </mc:Choice>
              <mc:Fallback>
                <p:oleObj name="Equation" r:id="rId2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3120" imgH="329040" progId="Equation.DSMT4">
                  <p:embed/>
                </p:oleObj>
              </mc:Choice>
              <mc:Fallback>
                <p:oleObj name="Equation" r:id="rId2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609233" progId="Equation.DSMT4">
                  <p:embed/>
                </p:oleObj>
              </mc:Choice>
              <mc:Fallback>
                <p:oleObj name="Equation" r:id="rId2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61" imgH="609233" progId="Equation.DSMT4">
                  <p:embed/>
                </p:oleObj>
              </mc:Choice>
              <mc:Fallback>
                <p:oleObj name="Equation" r:id="rId4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1680" imgH="694800" progId="Equation.DSMT4">
                  <p:embed/>
                </p:oleObj>
              </mc:Choice>
              <mc:Fallback>
                <p:oleObj name="Equation" r:id="rId6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Linear Equation in 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Solving the equation for </a:t>
            </a:r>
            <a:r>
              <a:rPr lang="en-US" sz="2800" i="1" dirty="0"/>
              <a:t>x</a:t>
            </a:r>
            <a:r>
              <a:rPr lang="en-US" sz="2800" dirty="0"/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.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348437"/>
              </p:ext>
            </p:extLst>
          </p:nvPr>
        </p:nvGraphicFramePr>
        <p:xfrm>
          <a:off x="1727420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62240" imgH="329040" progId="Equation.DSMT4">
                  <p:embed/>
                </p:oleObj>
              </mc:Choice>
              <mc:Fallback>
                <p:oleObj name="Equation" r:id="rId4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420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18449"/>
              </p:ext>
            </p:extLst>
          </p:nvPr>
        </p:nvGraphicFramePr>
        <p:xfrm>
          <a:off x="5093870" y="2420471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5960" imgH="329040" progId="Equation.DSMT4">
                  <p:embed/>
                </p:oleObj>
              </mc:Choice>
              <mc:Fallback>
                <p:oleObj name="Equation" r:id="rId6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3870" y="2420471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54511" y="2818504"/>
            <a:ext cx="3070432" cy="30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1039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10.2</vt:lpstr>
      <vt:lpstr>Definition: Standard Form of a Linear Equation </vt:lpstr>
      <vt:lpstr>Note</vt:lpstr>
      <vt:lpstr>Procedure: Graphing a Linear Equation in Two Variables</vt:lpstr>
      <vt:lpstr>Procedure: Graphing a Linear Equation in Two Variables (cont.)</vt:lpstr>
      <vt:lpstr>Example 1: Graphing a Linear Equation in Two Variables</vt:lpstr>
      <vt:lpstr>Example 2: Graphing a Linear Equation in Two Variables</vt:lpstr>
      <vt:lpstr>Example 2: Graphing a Linear Equation in Two Variables (cont.)</vt:lpstr>
      <vt:lpstr>Example 3: Graphing a Linear Equation in Two Variables</vt:lpstr>
      <vt:lpstr>Procedure: Intercepts </vt:lpstr>
      <vt:lpstr>Note</vt:lpstr>
      <vt:lpstr>Example 4: Using Intercepts to Graph Linear Equations</vt:lpstr>
      <vt:lpstr>Example 4: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Graphing Horizontal Lines</vt:lpstr>
      <vt:lpstr>Example 8: Graphing Vertical Lines</vt:lpstr>
      <vt:lpstr>Definition: 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250</cp:revision>
  <dcterms:created xsi:type="dcterms:W3CDTF">2013-04-26T14:43:13Z</dcterms:created>
  <dcterms:modified xsi:type="dcterms:W3CDTF">2023-06-16T18:15:39Z</dcterms:modified>
</cp:coreProperties>
</file>