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7" r:id="rId4"/>
    <p:sldId id="286" r:id="rId5"/>
    <p:sldId id="275" r:id="rId6"/>
    <p:sldId id="278" r:id="rId7"/>
    <p:sldId id="264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>
      <p:cViewPr varScale="1">
        <p:scale>
          <a:sx n="109" d="100"/>
          <a:sy n="109" d="100"/>
        </p:scale>
        <p:origin x="126" y="12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e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emf"/><Relationship Id="rId15" Type="http://schemas.openxmlformats.org/officeDocument/2006/relationships/image" Target="../media/image38.e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image" Target="../media/image43.emf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oleObject" Target="../embeddings/oleObject42.bin"/><Relationship Id="rId16" Type="http://schemas.openxmlformats.org/officeDocument/2006/relationships/image" Target="../media/image49.wmf"/><Relationship Id="rId20" Type="http://schemas.openxmlformats.org/officeDocument/2006/relationships/image" Target="../media/image51.e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image" Target="../media/image44.emf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5.wmf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e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6.wmf"/><Relationship Id="rId8" Type="http://schemas.openxmlformats.org/officeDocument/2006/relationships/image" Target="../media/image4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e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59.e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emf"/><Relationship Id="rId25" Type="http://schemas.openxmlformats.org/officeDocument/2006/relationships/image" Target="../media/image70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e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0.emf"/><Relationship Id="rId15" Type="http://schemas.openxmlformats.org/officeDocument/2006/relationships/image" Target="../media/image65.e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emf"/><Relationship Id="rId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           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886680" progId="Equation.DSMT4">
                  <p:embed/>
                </p:oleObj>
              </mc:Choice>
              <mc:Fallback>
                <p:oleObj name="Equation" r:id="rId2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5840" imgH="905040" progId="Equation.DSMT4">
                  <p:embed/>
                </p:oleObj>
              </mc:Choice>
              <mc:Fallback>
                <p:oleObj name="Equation" r:id="rId4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563710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01360" imgH="466200" progId="Equation.DSMT4">
                  <p:embed/>
                </p:oleObj>
              </mc:Choice>
              <mc:Fallback>
                <p:oleObj name="Equation" r:id="rId8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469800" progId="Equation.DSMT4">
                  <p:embed/>
                </p:oleObj>
              </mc:Choice>
              <mc:Fallback>
                <p:oleObj name="Equation" r:id="rId10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79360" progId="Equation.DSMT4">
                  <p:embed/>
                </p:oleObj>
              </mc:Choice>
              <mc:Fallback>
                <p:oleObj name="Equation" r:id="rId12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3776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91960" progId="Equation.DSMT4">
                  <p:embed/>
                </p:oleObj>
              </mc:Choice>
              <mc:Fallback>
                <p:oleObj name="Equation" r:id="rId14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91960" progId="Equation.DSMT4">
                  <p:embed/>
                </p:oleObj>
              </mc:Choice>
              <mc:Fallback>
                <p:oleObj name="Equation" r:id="rId16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291960" progId="Equation.DSMT4">
                  <p:embed/>
                </p:oleObj>
              </mc:Choice>
              <mc:Fallback>
                <p:oleObj name="Equation" r:id="rId18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760" imgH="291960" progId="Equation.DSMT4">
                  <p:embed/>
                </p:oleObj>
              </mc:Choice>
              <mc:Fallback>
                <p:oleObj name="Equation" r:id="rId22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291960" progId="Equation.DSMT4">
                  <p:embed/>
                </p:oleObj>
              </mc:Choice>
              <mc:Fallback>
                <p:oleObj name="Equation" r:id="rId24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40400" imgH="905040" progId="Equation.DSMT4">
                  <p:embed/>
                </p:oleObj>
              </mc:Choice>
              <mc:Fallback>
                <p:oleObj name="Equation" r:id="rId2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4760" imgH="886680" progId="Equation.DSMT4">
                  <p:embed/>
                </p:oleObj>
              </mc:Choice>
              <mc:Fallback>
                <p:oleObj name="Equation" r:id="rId4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73120" imgH="466200" progId="Equation.DSMT4">
                  <p:embed/>
                </p:oleObj>
              </mc:Choice>
              <mc:Fallback>
                <p:oleObj name="Equation" r:id="rId8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380880" progId="Equation.DSMT4">
                  <p:embed/>
                </p:oleObj>
              </mc:Choice>
              <mc:Fallback>
                <p:oleObj name="Equation" r:id="rId10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35160" imgH="886680" progId="Equation.DSMT4">
                  <p:embed/>
                </p:oleObj>
              </mc:Choice>
              <mc:Fallback>
                <p:oleObj name="Equation" r:id="rId14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80880" progId="Equation.DSMT4">
                  <p:embed/>
                </p:oleObj>
              </mc:Choice>
              <mc:Fallback>
                <p:oleObj name="Equation" r:id="rId20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79360" progId="Equation.DSMT4">
                  <p:embed/>
                </p:oleObj>
              </mc:Choice>
              <mc:Fallback>
                <p:oleObj name="Equation" r:id="rId22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40" imgH="279360" progId="Equation.DSMT4">
                  <p:embed/>
                </p:oleObj>
              </mc:Choice>
              <mc:Fallback>
                <p:oleObj name="Equation" r:id="rId26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291960" progId="Equation.DSMT4">
                  <p:embed/>
                </p:oleObj>
              </mc:Choice>
              <mc:Fallback>
                <p:oleObj name="Equation" r:id="rId28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279360" progId="Equation.DSMT4">
                  <p:embed/>
                </p:oleObj>
              </mc:Choice>
              <mc:Fallback>
                <p:oleObj name="Equation" r:id="rId30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2198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894167"/>
              </p:ext>
            </p:extLst>
          </p:nvPr>
        </p:nvGraphicFramePr>
        <p:xfrm>
          <a:off x="2761675" y="129540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585000" progId="Equation.DSMT4">
                  <p:embed/>
                </p:oleObj>
              </mc:Choice>
              <mc:Fallback>
                <p:oleObj name="Equation" r:id="rId2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29540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330702"/>
              </p:ext>
            </p:extLst>
          </p:nvPr>
        </p:nvGraphicFramePr>
        <p:xfrm>
          <a:off x="5345545" y="129540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585000" progId="Equation.DSMT4">
                  <p:embed/>
                </p:oleObj>
              </mc:Choice>
              <mc:Fallback>
                <p:oleObj name="Equation" r:id="rId4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29540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41463"/>
              </p:ext>
            </p:extLst>
          </p:nvPr>
        </p:nvGraphicFramePr>
        <p:xfrm>
          <a:off x="3155641" y="1890103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080" imgH="585000" progId="Equation.DSMT4">
                  <p:embed/>
                </p:oleObj>
              </mc:Choice>
              <mc:Fallback>
                <p:oleObj name="Equation" r:id="rId6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641" y="1890103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2" y="1120629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178855"/>
              </p:ext>
            </p:extLst>
          </p:nvPr>
        </p:nvGraphicFramePr>
        <p:xfrm>
          <a:off x="4800600" y="107950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9080" imgH="585000" progId="Equation.DSMT4">
                  <p:embed/>
                </p:oleObj>
              </mc:Choice>
              <mc:Fallback>
                <p:oleObj name="Equation" r:id="rId2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7950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040274"/>
              </p:ext>
            </p:extLst>
          </p:nvPr>
        </p:nvGraphicFramePr>
        <p:xfrm>
          <a:off x="556490" y="16129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3960" imgH="585000" progId="Equation.DSMT4">
                  <p:embed/>
                </p:oleObj>
              </mc:Choice>
              <mc:Fallback>
                <p:oleObj name="Equation" r:id="rId4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6129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98959"/>
              </p:ext>
            </p:extLst>
          </p:nvPr>
        </p:nvGraphicFramePr>
        <p:xfrm>
          <a:off x="533400" y="2762983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3480" imgH="466200" progId="Equation.DSMT4">
                  <p:embed/>
                </p:oleObj>
              </mc:Choice>
              <mc:Fallback>
                <p:oleObj name="Equation" r:id="rId6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2983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260867"/>
              </p:ext>
            </p:extLst>
          </p:nvPr>
        </p:nvGraphicFramePr>
        <p:xfrm>
          <a:off x="1828800" y="328978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91960" progId="Equation.DSMT4">
                  <p:embed/>
                </p:oleObj>
              </mc:Choice>
              <mc:Fallback>
                <p:oleObj name="Equation" r:id="rId8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8978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504851"/>
              </p:ext>
            </p:extLst>
          </p:nvPr>
        </p:nvGraphicFramePr>
        <p:xfrm>
          <a:off x="1126331" y="3814630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79360" progId="Equation.DSMT4">
                  <p:embed/>
                </p:oleObj>
              </mc:Choice>
              <mc:Fallback>
                <p:oleObj name="Equation" r:id="rId10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3814630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18213" y="37338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722928"/>
            <a:ext cx="2145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395909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30602"/>
              </p:ext>
            </p:extLst>
          </p:nvPr>
        </p:nvGraphicFramePr>
        <p:xfrm>
          <a:off x="1446742" y="4279900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585000" progId="Equation.DSMT4">
                  <p:embed/>
                </p:oleObj>
              </mc:Choice>
              <mc:Fallback>
                <p:oleObj name="Equation" r:id="rId12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742" y="4279900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407964"/>
              </p:ext>
            </p:extLst>
          </p:nvPr>
        </p:nvGraphicFramePr>
        <p:xfrm>
          <a:off x="6515100" y="5432449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840" imgH="356400" progId="Equation.DSMT4">
                  <p:embed/>
                </p:oleObj>
              </mc:Choice>
              <mc:Fallback>
                <p:oleObj name="Equation" r:id="rId14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432449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152888"/>
              </p:ext>
            </p:extLst>
          </p:nvPr>
        </p:nvGraphicFramePr>
        <p:xfrm>
          <a:off x="3099697" y="4813300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03680" imgH="585000" progId="Equation.DSMT4">
                  <p:embed/>
                </p:oleObj>
              </mc:Choice>
              <mc:Fallback>
                <p:oleObj name="Equation" r:id="rId16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697" y="4813300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81016" y="3657600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58196"/>
              </p:ext>
            </p:extLst>
          </p:nvPr>
        </p:nvGraphicFramePr>
        <p:xfrm>
          <a:off x="2900795" y="3285094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91960" progId="Equation.DSMT4">
                  <p:embed/>
                </p:oleObj>
              </mc:Choice>
              <mc:Fallback>
                <p:oleObj name="Equation" r:id="rId18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285094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655624"/>
              </p:ext>
            </p:extLst>
          </p:nvPr>
        </p:nvGraphicFramePr>
        <p:xfrm>
          <a:off x="2641553" y="3797300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380880" progId="Equation.DSMT4">
                  <p:embed/>
                </p:oleObj>
              </mc:Choice>
              <mc:Fallback>
                <p:oleObj name="Equation" r:id="rId20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797300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12378"/>
              </p:ext>
            </p:extLst>
          </p:nvPr>
        </p:nvGraphicFramePr>
        <p:xfrm>
          <a:off x="2217706" y="3801930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801930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097" y="1097280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863"/>
              </p:ext>
            </p:extLst>
          </p:nvPr>
        </p:nvGraphicFramePr>
        <p:xfrm>
          <a:off x="4738255" y="109728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585000" progId="Equation.DSMT4">
                  <p:embed/>
                </p:oleObj>
              </mc:Choice>
              <mc:Fallback>
                <p:oleObj name="Equation" r:id="rId2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255" y="109728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102174"/>
              </p:ext>
            </p:extLst>
          </p:nvPr>
        </p:nvGraphicFramePr>
        <p:xfrm>
          <a:off x="555486" y="158190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41000" imgH="585000" progId="Equation.DSMT4">
                  <p:embed/>
                </p:oleObj>
              </mc:Choice>
              <mc:Fallback>
                <p:oleObj name="Equation" r:id="rId4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58190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45464"/>
              </p:ext>
            </p:extLst>
          </p:nvPr>
        </p:nvGraphicFramePr>
        <p:xfrm>
          <a:off x="3133586" y="2117546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9960" imgH="585000" progId="Equation.DSMT4">
                  <p:embed/>
                </p:oleObj>
              </mc:Choice>
              <mc:Fallback>
                <p:oleObj name="Equation" r:id="rId6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586" y="2117546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173069"/>
              </p:ext>
            </p:extLst>
          </p:nvPr>
        </p:nvGraphicFramePr>
        <p:xfrm>
          <a:off x="510792" y="263403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8960" imgH="639720" progId="Equation.DSMT4">
                  <p:embed/>
                </p:oleObj>
              </mc:Choice>
              <mc:Fallback>
                <p:oleObj name="Equation" r:id="rId7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792" y="263403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80851"/>
              </p:ext>
            </p:extLst>
          </p:nvPr>
        </p:nvGraphicFramePr>
        <p:xfrm>
          <a:off x="6118086" y="2661999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5040" imgH="585000" progId="Equation.DSMT4">
                  <p:embed/>
                </p:oleObj>
              </mc:Choice>
              <mc:Fallback>
                <p:oleObj name="Equation" r:id="rId9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086" y="2661999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88528"/>
              </p:ext>
            </p:extLst>
          </p:nvPr>
        </p:nvGraphicFramePr>
        <p:xfrm>
          <a:off x="7162800" y="279461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8320" imgH="264960" progId="Equation.DSMT4">
                  <p:embed/>
                </p:oleObj>
              </mc:Choice>
              <mc:Fallback>
                <p:oleObj name="Equation" r:id="rId11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94616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21400" imgH="466200" progId="Equation.DSMT4">
                  <p:embed/>
                </p:oleObj>
              </mc:Choice>
              <mc:Fallback>
                <p:oleObj name="Equation" r:id="rId13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291960" progId="Equation.DSMT4">
                  <p:embed/>
                </p:oleObj>
              </mc:Choice>
              <mc:Fallback>
                <p:oleObj name="Equation" r:id="rId15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411704"/>
              </p:ext>
            </p:extLst>
          </p:nvPr>
        </p:nvGraphicFramePr>
        <p:xfrm>
          <a:off x="1404729" y="5300551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08400" imgH="585000" progId="Equation.DSMT4">
                  <p:embed/>
                </p:oleObj>
              </mc:Choice>
              <mc:Fallback>
                <p:oleObj name="Equation" r:id="rId19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300551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79360" progId="Equation.DSMT4">
                  <p:embed/>
                </p:oleObj>
              </mc:Choice>
              <mc:Fallback>
                <p:oleObj name="Equation" r:id="rId21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80880" progId="Equation.DSMT4">
                  <p:embed/>
                </p:oleObj>
              </mc:Choice>
              <mc:Fallback>
                <p:oleObj name="Equation" r:id="rId23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279360" progId="Equation.DSMT4">
                  <p:embed/>
                </p:oleObj>
              </mc:Choice>
              <mc:Fallback>
                <p:oleObj name="Equation" r:id="rId25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291960" progId="Equation.DSMT4">
                  <p:embed/>
                </p:oleObj>
              </mc:Choice>
              <mc:Fallback>
                <p:oleObj name="Equation" r:id="rId29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279360" progId="Equation.DSMT4">
                  <p:embed/>
                </p:oleObj>
              </mc:Choice>
              <mc:Fallback>
                <p:oleObj name="Equation" r:id="rId31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69800" imgH="380880" progId="Equation.DSMT4">
                  <p:embed/>
                </p:oleObj>
              </mc:Choice>
              <mc:Fallback>
                <p:oleObj name="Equation" r:id="rId33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9960" imgH="585000" progId="Equation.DSMT4">
                  <p:embed/>
                </p:oleObj>
              </mc:Choice>
              <mc:Fallback>
                <p:oleObj name="Equation" r:id="rId2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36840" imgH="466200" progId="Equation.DSMT4">
                  <p:embed/>
                </p:oleObj>
              </mc:Choice>
              <mc:Fallback>
                <p:oleObj name="Equation" r:id="rId4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380880" progId="Equation.DSMT4">
                  <p:embed/>
                </p:oleObj>
              </mc:Choice>
              <mc:Fallback>
                <p:oleObj name="Equation" r:id="rId6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79360" progId="Equation.DSMT4">
                  <p:embed/>
                </p:oleObj>
              </mc:Choice>
              <mc:Fallback>
                <p:oleObj name="Equation" r:id="rId8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2039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585000" progId="Equation.DSMT4">
                  <p:embed/>
                </p:oleObj>
              </mc:Choice>
              <mc:Fallback>
                <p:oleObj name="Equation" r:id="rId10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9120" imgH="585000" progId="Equation.DSMT4">
                  <p:embed/>
                </p:oleObj>
              </mc:Choice>
              <mc:Fallback>
                <p:oleObj name="Equation" r:id="rId12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6240" imgH="585000" progId="Equation.DSMT4">
                  <p:embed/>
                </p:oleObj>
              </mc:Choice>
              <mc:Fallback>
                <p:oleObj name="Equation" r:id="rId14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040" imgH="585000" progId="Equation.DSMT4">
                  <p:embed/>
                </p:oleObj>
              </mc:Choice>
              <mc:Fallback>
                <p:oleObj name="Equation" r:id="rId16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380880" progId="Equation.DSMT4">
                  <p:embed/>
                </p:oleObj>
              </mc:Choice>
              <mc:Fallback>
                <p:oleObj name="Equation" r:id="rId18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91960" progId="Equation.DSMT4">
                  <p:embed/>
                </p:oleObj>
              </mc:Choice>
              <mc:Fallback>
                <p:oleObj name="Equation" r:id="rId22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91960" progId="Equation.DSMT4">
                  <p:embed/>
                </p:oleObj>
              </mc:Choice>
              <mc:Fallback>
                <p:oleObj name="Equation" r:id="rId26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393120" progId="Equation.DSMT4">
                  <p:embed/>
                </p:oleObj>
              </mc:Choice>
              <mc:Fallback>
                <p:oleObj name="Equation" r:id="rId2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8520" imgH="585000" progId="Equation.DSMT4">
                  <p:embed/>
                </p:oleObj>
              </mc:Choice>
              <mc:Fallback>
                <p:oleObj name="Equation" r:id="rId4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232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Equation</vt:lpstr>
      <vt:lpstr>Section 12.9</vt:lpstr>
      <vt:lpstr>Example 1: Using Synthetic Division</vt:lpstr>
      <vt:lpstr>Example 1: Using Synthetic Division (cont.)</vt:lpstr>
      <vt:lpstr>Theorem: 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265</cp:revision>
  <dcterms:created xsi:type="dcterms:W3CDTF">2013-04-26T14:43:13Z</dcterms:created>
  <dcterms:modified xsi:type="dcterms:W3CDTF">2023-06-21T16:16:20Z</dcterms:modified>
</cp:coreProperties>
</file>