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00"/>
    <a:srgbClr val="C00000"/>
    <a:srgbClr val="2D7D9F"/>
    <a:srgbClr val="000099"/>
    <a:srgbClr val="0000FF"/>
    <a:srgbClr val="FF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11" d="100"/>
          <a:sy n="111" d="100"/>
        </p:scale>
        <p:origin x="157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6/20/2023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dirty="0"/>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dirty="0"/>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emf"/><Relationship Id="rId12" Type="http://schemas.openxmlformats.org/officeDocument/2006/relationships/oleObject" Target="../embeddings/oleObject34.bin"/><Relationship Id="rId17" Type="http://schemas.openxmlformats.org/officeDocument/2006/relationships/image" Target="../media/image36.emf"/><Relationship Id="rId2" Type="http://schemas.openxmlformats.org/officeDocument/2006/relationships/oleObject" Target="../embeddings/oleObject29.bin"/><Relationship Id="rId16"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3.wmf"/><Relationship Id="rId5" Type="http://schemas.openxmlformats.org/officeDocument/2006/relationships/image" Target="../media/image30.emf"/><Relationship Id="rId15" Type="http://schemas.openxmlformats.org/officeDocument/2006/relationships/image" Target="../media/image35.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2.emf"/><Relationship Id="rId1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2.wmf"/><Relationship Id="rId3" Type="http://schemas.openxmlformats.org/officeDocument/2006/relationships/image" Target="../media/image37.emf"/><Relationship Id="rId7" Type="http://schemas.openxmlformats.org/officeDocument/2006/relationships/image" Target="../media/image39.e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8.wmf"/><Relationship Id="rId3" Type="http://schemas.openxmlformats.org/officeDocument/2006/relationships/image" Target="../media/image43.emf"/><Relationship Id="rId7" Type="http://schemas.openxmlformats.org/officeDocument/2006/relationships/image" Target="../media/image45.emf"/><Relationship Id="rId12" Type="http://schemas.openxmlformats.org/officeDocument/2006/relationships/oleObject" Target="../embeddings/oleObject48.bin"/><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6.emf"/><Relationship Id="rId1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5.wmf"/><Relationship Id="rId18" Type="http://schemas.openxmlformats.org/officeDocument/2006/relationships/oleObject" Target="../embeddings/oleObject58.bin"/><Relationship Id="rId3" Type="http://schemas.openxmlformats.org/officeDocument/2006/relationships/image" Target="../media/image50.wmf"/><Relationship Id="rId21" Type="http://schemas.openxmlformats.org/officeDocument/2006/relationships/oleObject" Target="../embeddings/oleObject60.bin"/><Relationship Id="rId7" Type="http://schemas.openxmlformats.org/officeDocument/2006/relationships/image" Target="../media/image52.emf"/><Relationship Id="rId12" Type="http://schemas.openxmlformats.org/officeDocument/2006/relationships/oleObject" Target="../embeddings/oleObject55.bin"/><Relationship Id="rId17" Type="http://schemas.openxmlformats.org/officeDocument/2006/relationships/image" Target="../media/image57.wmf"/><Relationship Id="rId2" Type="http://schemas.openxmlformats.org/officeDocument/2006/relationships/oleObject" Target="../embeddings/oleObject50.bin"/><Relationship Id="rId16" Type="http://schemas.openxmlformats.org/officeDocument/2006/relationships/oleObject" Target="../embeddings/oleObject57.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54.e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53.wmf"/><Relationship Id="rId14" Type="http://schemas.openxmlformats.org/officeDocument/2006/relationships/oleObject" Target="../embeddings/oleObject56.bin"/><Relationship Id="rId22"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0.emf"/><Relationship Id="rId7" Type="http://schemas.openxmlformats.org/officeDocument/2006/relationships/image" Target="../media/image62.e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64.emf"/><Relationship Id="rId5" Type="http://schemas.openxmlformats.org/officeDocument/2006/relationships/image" Target="../media/image61.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65.emf"/><Relationship Id="rId7" Type="http://schemas.openxmlformats.org/officeDocument/2006/relationships/image" Target="../media/image67.e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66.emf"/><Relationship Id="rId4" Type="http://schemas.openxmlformats.org/officeDocument/2006/relationships/oleObject" Target="../embeddings/oleObject67.bin"/><Relationship Id="rId9"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69.emf"/><Relationship Id="rId7" Type="http://schemas.openxmlformats.org/officeDocument/2006/relationships/image" Target="../media/image71.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0.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2.wmf"/></Relationships>
</file>

<file path=ppt/slides/_rels/slide1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3.wmf"/><Relationship Id="rId7" Type="http://schemas.openxmlformats.org/officeDocument/2006/relationships/oleObject" Target="../embeddings/oleObject78.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oleObject" Target="../embeddings/oleObject77.bin"/><Relationship Id="rId10" Type="http://schemas.openxmlformats.org/officeDocument/2006/relationships/image" Target="../media/image76.emf"/><Relationship Id="rId4" Type="http://schemas.openxmlformats.org/officeDocument/2006/relationships/oleObject" Target="../embeddings/oleObject76.bin"/><Relationship Id="rId9" Type="http://schemas.openxmlformats.org/officeDocument/2006/relationships/oleObject" Target="../embeddings/oleObject7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87.wmf"/><Relationship Id="rId3" Type="http://schemas.openxmlformats.org/officeDocument/2006/relationships/image" Target="../media/image82.emf"/><Relationship Id="rId7" Type="http://schemas.openxmlformats.org/officeDocument/2006/relationships/image" Target="../media/image84.e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86.emf"/><Relationship Id="rId5" Type="http://schemas.openxmlformats.org/officeDocument/2006/relationships/image" Target="../media/image83.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85.e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9.e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18" Type="http://schemas.openxmlformats.org/officeDocument/2006/relationships/oleObject" Target="../embeddings/oleObject17.bin"/><Relationship Id="rId3" Type="http://schemas.openxmlformats.org/officeDocument/2006/relationships/image" Target="../media/image10.wmf"/><Relationship Id="rId21" Type="http://schemas.openxmlformats.org/officeDocument/2006/relationships/image" Target="../media/image19.emf"/><Relationship Id="rId7" Type="http://schemas.openxmlformats.org/officeDocument/2006/relationships/image" Target="../media/image12.wmf"/><Relationship Id="rId12" Type="http://schemas.openxmlformats.org/officeDocument/2006/relationships/oleObject" Target="../embeddings/oleObject14.bin"/><Relationship Id="rId17" Type="http://schemas.openxmlformats.org/officeDocument/2006/relationships/image" Target="../media/image17.emf"/><Relationship Id="rId2" Type="http://schemas.openxmlformats.org/officeDocument/2006/relationships/oleObject" Target="../embeddings/oleObject9.bin"/><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oleObject" Target="../embeddings/oleObject13.bin"/><Relationship Id="rId19" Type="http://schemas.openxmlformats.org/officeDocument/2006/relationships/image" Target="../media/image18.emf"/><Relationship Id="rId4" Type="http://schemas.openxmlformats.org/officeDocument/2006/relationships/oleObject" Target="../embeddings/oleObject10.bin"/><Relationship Id="rId9" Type="http://schemas.openxmlformats.org/officeDocument/2006/relationships/image" Target="../media/image13.e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6.emf"/><Relationship Id="rId4" Type="http://schemas.openxmlformats.org/officeDocument/2006/relationships/oleObject" Target="../embeddings/oleObject26.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13.1</a:t>
            </a: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name="Equation" r:id="rId2" imgW="1548728" imgH="393529" progId="Equation.DSMT4">
                  <p:embed/>
                </p:oleObj>
              </mc:Choice>
              <mc:Fallback>
                <p:oleObj name="Equation" r:id="rId2" imgW="1548728" imgH="393529" progId="Equation.DSMT4">
                  <p:embed/>
                  <p:pic>
                    <p:nvPicPr>
                      <p:cNvPr id="0" name="Picture 5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name="Equation" r:id="rId4" imgW="1764360" imgH="466200" progId="Equation.DSMT4">
                  <p:embed/>
                </p:oleObj>
              </mc:Choice>
              <mc:Fallback>
                <p:oleObj name="Equation" r:id="rId4" imgW="1764360" imgH="466200" progId="Equation.DSMT4">
                  <p:embed/>
                  <p:pic>
                    <p:nvPicPr>
                      <p:cNvPr id="0" name="Picture 5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name="Equation" r:id="rId6" imgW="3236400" imgH="466200" progId="Equation.DSMT4">
                  <p:embed/>
                </p:oleObj>
              </mc:Choice>
              <mc:Fallback>
                <p:oleObj name="Equation" r:id="rId6" imgW="3236400" imgH="466200" progId="Equation.DSMT4">
                  <p:embed/>
                  <p:pic>
                    <p:nvPicPr>
                      <p:cNvPr id="0" name="Picture 5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name="Equation" r:id="rId8" imgW="3199680" imgH="411120" progId="Equation.DSMT4">
                  <p:embed/>
                </p:oleObj>
              </mc:Choice>
              <mc:Fallback>
                <p:oleObj name="Equation" r:id="rId8" imgW="3199680" imgH="411120" progId="Equation.DSMT4">
                  <p:embed/>
                  <p:pic>
                    <p:nvPicPr>
                      <p:cNvPr id="0" name="Picture 5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name="Equation" r:id="rId10" imgW="1562100" imgH="393700" progId="Equation.DSMT4">
                  <p:embed/>
                </p:oleObj>
              </mc:Choice>
              <mc:Fallback>
                <p:oleObj name="Equation" r:id="rId10" imgW="1562100" imgH="393700" progId="Equation.DSMT4">
                  <p:embed/>
                  <p:pic>
                    <p:nvPicPr>
                      <p:cNvPr id="0" name="Picture 5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name="Equation" r:id="rId12" imgW="3581400" imgH="571500" progId="Equation.DSMT4">
                  <p:embed/>
                </p:oleObj>
              </mc:Choice>
              <mc:Fallback>
                <p:oleObj name="Equation" r:id="rId12" imgW="3581400" imgH="571500" progId="Equation.DSMT4">
                  <p:embed/>
                  <p:pic>
                    <p:nvPicPr>
                      <p:cNvPr id="0" name="Picture 5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name="Equation" r:id="rId14" imgW="1864800" imgH="639720" progId="Equation.DSMT4">
                  <p:embed/>
                </p:oleObj>
              </mc:Choice>
              <mc:Fallback>
                <p:oleObj name="Equation" r:id="rId14" imgW="1864800" imgH="639720" progId="Equation.DSMT4">
                  <p:embed/>
                  <p:pic>
                    <p:nvPicPr>
                      <p:cNvPr id="0" name="Picture 5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4020540538"/>
              </p:ext>
            </p:extLst>
          </p:nvPr>
        </p:nvGraphicFramePr>
        <p:xfrm>
          <a:off x="5105400" y="4372634"/>
          <a:ext cx="2362200" cy="228600"/>
        </p:xfrm>
        <a:graphic>
          <a:graphicData uri="http://schemas.openxmlformats.org/presentationml/2006/ole">
            <mc:AlternateContent xmlns:mc="http://schemas.openxmlformats.org/markup-compatibility/2006">
              <mc:Choice xmlns:v="urn:schemas-microsoft-com:vml" Requires="v">
                <p:oleObj name="Equation" r:id="rId16" imgW="2349360" imgH="219240" progId="Equation.DSMT4">
                  <p:embed/>
                </p:oleObj>
              </mc:Choice>
              <mc:Fallback>
                <p:oleObj name="Equation" r:id="rId16" imgW="2349360" imgH="219240" progId="Equation.DSMT4">
                  <p:embed/>
                  <p:pic>
                    <p:nvPicPr>
                      <p:cNvPr id="0" name="Picture 5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5400" y="437263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name="Equation" r:id="rId2" imgW="3236400" imgH="466200" progId="Equation.DSMT4">
                  <p:embed/>
                </p:oleObj>
              </mc:Choice>
              <mc:Fallback>
                <p:oleObj name="Equation" r:id="rId2" imgW="3236400" imgH="466200" progId="Equation.DSMT4">
                  <p:embed/>
                  <p:pic>
                    <p:nvPicPr>
                      <p:cNvPr id="0" name="Picture 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name="Equation" r:id="rId4" imgW="3199680" imgH="411120" progId="Equation.DSMT4">
                  <p:embed/>
                </p:oleObj>
              </mc:Choice>
              <mc:Fallback>
                <p:oleObj name="Equation" r:id="rId4" imgW="3199680" imgH="411120" progId="Equation.DSMT4">
                  <p:embed/>
                  <p:pic>
                    <p:nvPicPr>
                      <p:cNvPr id="0" name="Picture 8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name="Equation" r:id="rId6" imgW="3062520" imgH="649080" progId="Equation.DSMT4">
                  <p:embed/>
                </p:oleObj>
              </mc:Choice>
              <mc:Fallback>
                <p:oleObj name="Equation" r:id="rId6" imgW="3062520" imgH="649080" progId="Equation.DSMT4">
                  <p:embed/>
                  <p:pic>
                    <p:nvPicPr>
                      <p:cNvPr id="0" name="Picture 8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name="Equation" r:id="rId8" imgW="3821400" imgH="649080" progId="Equation.DSMT4">
                  <p:embed/>
                </p:oleObj>
              </mc:Choice>
              <mc:Fallback>
                <p:oleObj name="Equation" r:id="rId8" imgW="3821400" imgH="649080" progId="Equation.DSMT4">
                  <p:embed/>
                  <p:pic>
                    <p:nvPicPr>
                      <p:cNvPr id="0" name="Picture 8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name="Equation" r:id="rId10" imgW="2145960" imgH="457200" progId="Equation.DSMT4">
                  <p:embed/>
                </p:oleObj>
              </mc:Choice>
              <mc:Fallback>
                <p:oleObj name="Equation" r:id="rId10" imgW="2145960" imgH="457200" progId="Equation.DSMT4">
                  <p:embed/>
                  <p:pic>
                    <p:nvPicPr>
                      <p:cNvPr id="0" name="Picture 843"/>
                      <p:cNvPicPr>
                        <a:picLocks noChangeAspect="1" noChangeArrowheads="1"/>
                      </p:cNvPicPr>
                      <p:nvPr/>
                    </p:nvPicPr>
                    <p:blipFill>
                      <a:blip r:embed="rId11"/>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name="Equation" r:id="rId12" imgW="1638000" imgH="507960" progId="Equation.DSMT4">
                  <p:embed/>
                </p:oleObj>
              </mc:Choice>
              <mc:Fallback>
                <p:oleObj name="Equation" r:id="rId12" imgW="1638000" imgH="507960" progId="Equation.DSMT4">
                  <p:embed/>
                  <p:pic>
                    <p:nvPicPr>
                      <p:cNvPr id="15" name="Object 5"/>
                      <p:cNvPicPr>
                        <a:picLocks noChangeAspect="1" noChangeArrowheads="1"/>
                      </p:cNvPicPr>
                      <p:nvPr/>
                    </p:nvPicPr>
                    <p:blipFill>
                      <a:blip r:embed="rId13"/>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name="Equation" r:id="rId2" imgW="3218040" imgH="594000" progId="Equation.DSMT4">
                  <p:embed/>
                </p:oleObj>
              </mc:Choice>
              <mc:Fallback>
                <p:oleObj name="Equation" r:id="rId2" imgW="3218040" imgH="594000" progId="Equation.DSMT4">
                  <p:embed/>
                  <p:pic>
                    <p:nvPicPr>
                      <p:cNvPr id="0"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name="Equation" r:id="rId4" imgW="3218040" imgH="594000" progId="Equation.DSMT4">
                  <p:embed/>
                </p:oleObj>
              </mc:Choice>
              <mc:Fallback>
                <p:oleObj name="Equation" r:id="rId4" imgW="3218040" imgH="594000" progId="Equation.DSMT4">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name="Equation" r:id="rId8" imgW="2770200" imgH="594000" progId="Equation.DSMT4">
                  <p:embed/>
                </p:oleObj>
              </mc:Choice>
              <mc:Fallback>
                <p:oleObj name="Equation" r:id="rId8" imgW="2770200" imgH="594000" progId="Equation.DSMT4">
                  <p:embed/>
                  <p:pic>
                    <p:nvPicPr>
                      <p:cNvPr id="0"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name="Equation" r:id="rId10" imgW="2651400" imgH="649080" progId="Equation.DSMT4">
                  <p:embed/>
                </p:oleObj>
              </mc:Choice>
              <mc:Fallback>
                <p:oleObj name="Equation" r:id="rId10" imgW="2651400" imgH="649080" progId="Equation.DSMT4">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name="Equation" r:id="rId12" imgW="2450880" imgH="482400" progId="Equation.DSMT4">
                  <p:embed/>
                </p:oleObj>
              </mc:Choice>
              <mc:Fallback>
                <p:oleObj name="Equation" r:id="rId12" imgW="2450880" imgH="482400" progId="Equation.DSMT4">
                  <p:embed/>
                  <p:pic>
                    <p:nvPicPr>
                      <p:cNvPr id="0" name="Picture 146"/>
                      <p:cNvPicPr>
                        <a:picLocks noChangeAspect="1" noChangeArrowheads="1"/>
                      </p:cNvPicPr>
                      <p:nvPr/>
                    </p:nvPicPr>
                    <p:blipFill>
                      <a:blip r:embed="rId13"/>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name="Equation" r:id="rId14" imgW="3327840" imgH="594000" progId="Equation.DSMT4">
                  <p:embed/>
                </p:oleObj>
              </mc:Choice>
              <mc:Fallback>
                <p:oleObj name="Equation" r:id="rId14" imgW="3327840" imgH="594000" progId="Equation.DSMT4">
                  <p:embed/>
                  <p:pic>
                    <p:nvPicPr>
                      <p:cNvPr id="0" name="Picture 1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708981"/>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endParaRPr lang="en-US" dirty="0">
              <a:solidFill>
                <a:schemeClr val="accent1"/>
              </a:solidFill>
            </a:endParaRPr>
          </a:p>
          <a:p>
            <a:pPr marL="0" indent="0">
              <a:spcBef>
                <a:spcPts val="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name="Equation" r:id="rId2" imgW="2362200" imgH="355600" progId="Equation.DSMT4">
                  <p:embed/>
                </p:oleObj>
              </mc:Choice>
              <mc:Fallback>
                <p:oleObj name="Equation" r:id="rId2" imgW="2362200" imgH="355600" progId="Equation.DSMT4">
                  <p:embed/>
                  <p:pic>
                    <p:nvPicPr>
                      <p:cNvPr id="0"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1145609838"/>
              </p:ext>
            </p:extLst>
          </p:nvPr>
        </p:nvGraphicFramePr>
        <p:xfrm>
          <a:off x="2772186" y="5495926"/>
          <a:ext cx="4622800" cy="469900"/>
        </p:xfrm>
        <a:graphic>
          <a:graphicData uri="http://schemas.openxmlformats.org/presentationml/2006/ole">
            <mc:AlternateContent xmlns:mc="http://schemas.openxmlformats.org/markup-compatibility/2006">
              <mc:Choice xmlns:v="urn:schemas-microsoft-com:vml" Requires="v">
                <p:oleObj name="Equation" r:id="rId4" imgW="4622800" imgH="469900" progId="Equation.DSMT4">
                  <p:embed/>
                </p:oleObj>
              </mc:Choice>
              <mc:Fallback>
                <p:oleObj name="Equation" r:id="rId4" imgW="4622800" imgH="469900" progId="Equation.DSMT4">
                  <p:embed/>
                  <p:pic>
                    <p:nvPicPr>
                      <p:cNvPr id="0" name="Picture 6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186" y="5495926"/>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name="Equation" r:id="rId6" imgW="2093400" imgH="585000" progId="Equation.DSMT4">
                  <p:embed/>
                </p:oleObj>
              </mc:Choice>
              <mc:Fallback>
                <p:oleObj name="Equation" r:id="rId6" imgW="2093400" imgH="585000" progId="Equation.DSMT4">
                  <p:embed/>
                  <p:pic>
                    <p:nvPicPr>
                      <p:cNvPr id="0" name="Picture 6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name="Equation" r:id="rId8" imgW="3111500" imgH="469900" progId="Equation.DSMT4">
                  <p:embed/>
                </p:oleObj>
              </mc:Choice>
              <mc:Fallback>
                <p:oleObj name="Equation" r:id="rId8" imgW="3111500" imgH="469900" progId="Equation.DSMT4">
                  <p:embed/>
                  <p:pic>
                    <p:nvPicPr>
                      <p:cNvPr id="0" name="Picture 6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name="Equation" r:id="rId10" imgW="2742840" imgH="585000" progId="Equation.DSMT4">
                  <p:embed/>
                </p:oleObj>
              </mc:Choice>
              <mc:Fallback>
                <p:oleObj name="Equation" r:id="rId10" imgW="2742840" imgH="585000" progId="Equation.DSMT4">
                  <p:embed/>
                  <p:pic>
                    <p:nvPicPr>
                      <p:cNvPr id="0" name="Picture 6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1475189845"/>
              </p:ext>
            </p:extLst>
          </p:nvPr>
        </p:nvGraphicFramePr>
        <p:xfrm>
          <a:off x="4483100" y="4005952"/>
          <a:ext cx="4432300" cy="303212"/>
        </p:xfrm>
        <a:graphic>
          <a:graphicData uri="http://schemas.openxmlformats.org/presentationml/2006/ole">
            <mc:AlternateContent xmlns:mc="http://schemas.openxmlformats.org/markup-compatibility/2006">
              <mc:Choice xmlns:v="urn:schemas-microsoft-com:vml" Requires="v">
                <p:oleObj name="Equation" r:id="rId12" imgW="4419360" imgH="291960" progId="Equation.DSMT4">
                  <p:embed/>
                </p:oleObj>
              </mc:Choice>
              <mc:Fallback>
                <p:oleObj name="Equation" r:id="rId12" imgW="4419360" imgH="291960" progId="Equation.DSMT4">
                  <p:embed/>
                  <p:pic>
                    <p:nvPicPr>
                      <p:cNvPr id="0" name="Picture 608"/>
                      <p:cNvPicPr>
                        <a:picLocks noChangeAspect="1" noChangeArrowheads="1"/>
                      </p:cNvPicPr>
                      <p:nvPr/>
                    </p:nvPicPr>
                    <p:blipFill>
                      <a:blip r:embed="rId13"/>
                      <a:srcRect/>
                      <a:stretch>
                        <a:fillRect/>
                      </a:stretch>
                    </p:blipFill>
                    <p:spPr bwMode="auto">
                      <a:xfrm>
                        <a:off x="4483100" y="4005952"/>
                        <a:ext cx="44323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1079110558"/>
              </p:ext>
            </p:extLst>
          </p:nvPr>
        </p:nvGraphicFramePr>
        <p:xfrm>
          <a:off x="4483100" y="3041650"/>
          <a:ext cx="2895600" cy="635000"/>
        </p:xfrm>
        <a:graphic>
          <a:graphicData uri="http://schemas.openxmlformats.org/presentationml/2006/ole">
            <mc:AlternateContent xmlns:mc="http://schemas.openxmlformats.org/markup-compatibility/2006">
              <mc:Choice xmlns:v="urn:schemas-microsoft-com:vml" Requires="v">
                <p:oleObj name="Equation" r:id="rId14" imgW="2895480" imgH="634680" progId="Equation.DSMT4">
                  <p:embed/>
                </p:oleObj>
              </mc:Choice>
              <mc:Fallback>
                <p:oleObj name="Equation" r:id="rId14" imgW="2895480" imgH="634680" progId="Equation.DSMT4">
                  <p:embed/>
                  <p:pic>
                    <p:nvPicPr>
                      <p:cNvPr id="0" name="Picture 609"/>
                      <p:cNvPicPr>
                        <a:picLocks noChangeAspect="1" noChangeArrowheads="1"/>
                      </p:cNvPicPr>
                      <p:nvPr/>
                    </p:nvPicPr>
                    <p:blipFill>
                      <a:blip r:embed="rId15"/>
                      <a:srcRect/>
                      <a:stretch>
                        <a:fillRect/>
                      </a:stretch>
                    </p:blipFill>
                    <p:spPr bwMode="auto">
                      <a:xfrm>
                        <a:off x="4483100" y="3041650"/>
                        <a:ext cx="2895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389839805"/>
              </p:ext>
            </p:extLst>
          </p:nvPr>
        </p:nvGraphicFramePr>
        <p:xfrm>
          <a:off x="4495800" y="4694238"/>
          <a:ext cx="2859088" cy="327025"/>
        </p:xfrm>
        <a:graphic>
          <a:graphicData uri="http://schemas.openxmlformats.org/presentationml/2006/ole">
            <mc:AlternateContent xmlns:mc="http://schemas.openxmlformats.org/markup-compatibility/2006">
              <mc:Choice xmlns:v="urn:schemas-microsoft-com:vml" Requires="v">
                <p:oleObj name="Equation" r:id="rId16" imgW="2844720" imgH="317160" progId="Equation.DSMT4">
                  <p:embed/>
                </p:oleObj>
              </mc:Choice>
              <mc:Fallback>
                <p:oleObj name="Equation" r:id="rId16" imgW="2844720" imgH="317160" progId="Equation.DSMT4">
                  <p:embed/>
                  <p:pic>
                    <p:nvPicPr>
                      <p:cNvPr id="0" name="Picture 610"/>
                      <p:cNvPicPr>
                        <a:picLocks noChangeAspect="1" noChangeArrowheads="1"/>
                      </p:cNvPicPr>
                      <p:nvPr/>
                    </p:nvPicPr>
                    <p:blipFill>
                      <a:blip r:embed="rId17"/>
                      <a:srcRect/>
                      <a:stretch>
                        <a:fillRect/>
                      </a:stretch>
                    </p:blipFill>
                    <p:spPr bwMode="auto">
                      <a:xfrm>
                        <a:off x="4495800" y="4694238"/>
                        <a:ext cx="28590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name="Equation" r:id="rId18" imgW="2362200" imgH="355600" progId="Equation.DSMT4">
                  <p:embed/>
                </p:oleObj>
              </mc:Choice>
              <mc:Fallback>
                <p:oleObj name="Equation" r:id="rId18" imgW="2362200" imgH="355600" progId="Equation.DSMT4">
                  <p:embed/>
                  <p:pic>
                    <p:nvPicPr>
                      <p:cNvPr id="0" name="Picture 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name="Equation" r:id="rId19" imgW="3684240" imgH="283320" progId="Equation.DSMT4">
                  <p:embed/>
                </p:oleObj>
              </mc:Choice>
              <mc:Fallback>
                <p:oleObj name="Equation" r:id="rId19" imgW="3684240" imgH="283320" progId="Equation.DSMT4">
                  <p:embed/>
                  <p:pic>
                    <p:nvPicPr>
                      <p:cNvPr id="0" name="Picture 6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name="Equation" r:id="rId21" imgW="3519720" imgH="283320" progId="Equation.DSMT4">
                  <p:embed/>
                </p:oleObj>
              </mc:Choice>
              <mc:Fallback>
                <p:oleObj name="Equation" r:id="rId21" imgW="3519720" imgH="283320" progId="Equation.DSMT4">
                  <p:embed/>
                  <p:pic>
                    <p:nvPicPr>
                      <p:cNvPr id="0" name="Picture 6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name="Equation" r:id="rId4" imgW="2377080" imgH="466200" progId="Equation.DSMT4">
                  <p:embed/>
                </p:oleObj>
              </mc:Choice>
              <mc:Fallback>
                <p:oleObj name="Equation" r:id="rId4" imgW="2377080" imgH="466200" progId="Equation.DSMT4">
                  <p:embed/>
                  <p:pic>
                    <p:nvPicPr>
                      <p:cNvPr id="0" name="Picture 3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name="Equation" r:id="rId6" imgW="3446640" imgH="649080" progId="Equation.DSMT4">
                  <p:embed/>
                </p:oleObj>
              </mc:Choice>
              <mc:Fallback>
                <p:oleObj name="Equation" r:id="rId6" imgW="3446640" imgH="649080" progId="Equation.DSMT4">
                  <p:embed/>
                  <p:pic>
                    <p:nvPicPr>
                      <p:cNvPr id="0" name="Picture 3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name="Equation" r:id="rId8" imgW="3190680" imgH="594000" progId="Equation.DSMT4">
                  <p:embed/>
                </p:oleObj>
              </mc:Choice>
              <mc:Fallback>
                <p:oleObj name="Equation" r:id="rId8" imgW="3190680" imgH="594000" progId="Equation.DSMT4">
                  <p:embed/>
                  <p:pic>
                    <p:nvPicPr>
                      <p:cNvPr id="0" name="Picture 3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name="Equation" r:id="rId10" imgW="2577960" imgH="594000" progId="Equation.DSMT4">
                  <p:embed/>
                </p:oleObj>
              </mc:Choice>
              <mc:Fallback>
                <p:oleObj name="Equation" r:id="rId10" imgW="2577960" imgH="594000" progId="Equation.DSMT4">
                  <p:embed/>
                  <p:pic>
                    <p:nvPicPr>
                      <p:cNvPr id="0" name="Picture 4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name="Equation" r:id="rId4" imgW="3446640" imgH="649080" progId="Equation.DSMT4">
                  <p:embed/>
                </p:oleObj>
              </mc:Choice>
              <mc:Fallback>
                <p:oleObj name="Equation" r:id="rId4" imgW="3446640" imgH="649080" progId="Equation.DSMT4">
                  <p:embed/>
                  <p:pic>
                    <p:nvPicPr>
                      <p:cNvPr id="0" name="Picture 7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7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name="Equation" r:id="rId8" imgW="3336840" imgH="594000" progId="Equation.DSMT4">
                  <p:embed/>
                </p:oleObj>
              </mc:Choice>
              <mc:Fallback>
                <p:oleObj name="Equation" r:id="rId8" imgW="3336840" imgH="594000" progId="Equation.DSMT4">
                  <p:embed/>
                  <p:pic>
                    <p:nvPicPr>
                      <p:cNvPr id="0" name="Picture 7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name="Equation" r:id="rId2" imgW="2422800" imgH="466200" progId="Equation.DSMT4">
                  <p:embed/>
                </p:oleObj>
              </mc:Choice>
              <mc:Fallback>
                <p:oleObj name="Equation" r:id="rId2" imgW="2422800" imgH="466200" progId="Equation.DSMT4">
                  <p:embed/>
                  <p:pic>
                    <p:nvPicPr>
                      <p:cNvPr id="0" name="Picture 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name="Equation" r:id="rId4" imgW="2349500" imgH="457200" progId="Equation.DSMT4">
                  <p:embed/>
                </p:oleObj>
              </mc:Choice>
              <mc:Fallback>
                <p:oleObj name="Equation" r:id="rId4" imgW="2349500" imgH="457200" progId="Equation.DSMT4">
                  <p:embed/>
                  <p:pic>
                    <p:nvPicPr>
                      <p:cNvPr id="0" name="Picture 9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name="Equation" r:id="rId6" imgW="3098800" imgH="571500" progId="Equation.DSMT4">
                  <p:embed/>
                </p:oleObj>
              </mc:Choice>
              <mc:Fallback>
                <p:oleObj name="Equation" r:id="rId6" imgW="3098800" imgH="571500" progId="Equation.DSMT4">
                  <p:embed/>
                  <p:pic>
                    <p:nvPicPr>
                      <p:cNvPr id="0" name="Picture 9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name="Equation" r:id="rId8" imgW="2882900" imgH="469900" progId="Equation.DSMT4">
                  <p:embed/>
                </p:oleObj>
              </mc:Choice>
              <mc:Fallback>
                <p:oleObj name="Equation" r:id="rId8" imgW="2882900" imgH="469900" progId="Equation.DSMT4">
                  <p:embed/>
                  <p:pic>
                    <p:nvPicPr>
                      <p:cNvPr id="0" name="Picture 9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521803" cy="1169551"/>
          </a:xfrm>
          <a:prstGeom prst="rect">
            <a:avLst/>
          </a:prstGeom>
          <a:noFill/>
        </p:spPr>
        <p:txBody>
          <a:bodyPr wrap="none" rtlCol="0">
            <a:spAutoFit/>
          </a:bodyPr>
          <a:lstStyle/>
          <a:p>
            <a:pPr>
              <a:spcBef>
                <a:spcPct val="50000"/>
              </a:spcBef>
              <a:tabLst>
                <a:tab pos="463550" algn="l"/>
              </a:tabLst>
            </a:pPr>
            <a:r>
              <a:rPr lang="en-US" sz="2800" dirty="0"/>
              <a:t>But </a:t>
            </a:r>
            <a:r>
              <a:rPr lang="en-US" sz="2800" dirty="0">
                <a:solidFill>
                  <a:srgbClr val="9900FF"/>
                </a:solidFill>
              </a:rPr>
              <a:t>(</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dirty="0">
                <a:solidFill>
                  <a:srgbClr val="00B050"/>
                </a:solidFill>
              </a:rPr>
              <a:t>(</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b="1" dirty="0"/>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name="Equation" r:id="rId10" imgW="2422800" imgH="466200" progId="Equation.DSMT4">
                  <p:embed/>
                </p:oleObj>
              </mc:Choice>
              <mc:Fallback>
                <p:oleObj name="Equation" r:id="rId10" imgW="2422800" imgH="466200" progId="Equation.DSMT4">
                  <p:embed/>
                  <p:pic>
                    <p:nvPicPr>
                      <p:cNvPr id="0" name="Picture 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name="Equation" r:id="rId2" imgW="2032000" imgH="355600" progId="Equation.DSMT4">
                  <p:embed/>
                </p:oleObj>
              </mc:Choice>
              <mc:Fallback>
                <p:oleObj name="Equation" r:id="rId2" imgW="2032000" imgH="35560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name="Equation" r:id="rId4" imgW="2032000" imgH="355600" progId="Equation.DSMT4">
                  <p:embed/>
                </p:oleObj>
              </mc:Choice>
              <mc:Fallback>
                <p:oleObj name="Equation" r:id="rId4" imgW="2032000" imgH="355600" progId="Equation.DSMT4">
                  <p:embed/>
                  <p:pic>
                    <p:nvPicPr>
                      <p:cNvPr id="0" name="Picture 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name="Equation" r:id="rId5" imgW="2194200" imgH="594000" progId="Equation.DSMT4">
                  <p:embed/>
                </p:oleObj>
              </mc:Choice>
              <mc:Fallback>
                <p:oleObj name="Equation" r:id="rId5" imgW="2194200" imgH="594000" progId="Equation.DSMT4">
                  <p:embed/>
                  <p:pic>
                    <p:nvPicPr>
                      <p:cNvPr id="0" name="Picture 5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name="Equation" r:id="rId7" imgW="2870640" imgH="594000" progId="Equation.DSMT4">
                  <p:embed/>
                </p:oleObj>
              </mc:Choice>
              <mc:Fallback>
                <p:oleObj name="Equation" r:id="rId7" imgW="2870640" imgH="594000" progId="Equation.DSMT4">
                  <p:embed/>
                  <p:pic>
                    <p:nvPicPr>
                      <p:cNvPr id="0" name="Picture 5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name="Equation" r:id="rId9" imgW="5915160" imgH="923400" progId="Equation.DSMT4">
                  <p:embed/>
                </p:oleObj>
              </mc:Choice>
              <mc:Fallback>
                <p:oleObj name="Equation" r:id="rId9" imgW="5915160" imgH="923400" progId="Equation.DSMT4">
                  <p:embed/>
                  <p:pic>
                    <p:nvPicPr>
                      <p:cNvPr id="0" name="Picture 5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name="Equation" r:id="rId2" imgW="3199680" imgH="329040" progId="Equation.DSMT4">
                  <p:embed/>
                </p:oleObj>
              </mc:Choice>
              <mc:Fallback>
                <p:oleObj name="Equation" r:id="rId2" imgW="3199680" imgH="32904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name="Equation" r:id="rId4" imgW="3199680" imgH="329040" progId="Equation.DSMT4">
                  <p:embed/>
                </p:oleObj>
              </mc:Choice>
              <mc:Fallback>
                <p:oleObj name="Equation" r:id="rId4" imgW="3199680" imgH="329040" progId="Equation.DSMT4">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name="Equation" r:id="rId6" imgW="3199680" imgH="329040" progId="Equation.DSMT4">
                  <p:embed/>
                </p:oleObj>
              </mc:Choice>
              <mc:Fallback>
                <p:oleObj name="Equation" r:id="rId6" imgW="3199680" imgH="32904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name="Equation" r:id="rId8" imgW="3976920" imgH="594000" progId="Equation.DSMT4">
                  <p:embed/>
                </p:oleObj>
              </mc:Choice>
              <mc:Fallback>
                <p:oleObj name="Equation" r:id="rId8" imgW="397692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name="Equation" r:id="rId10" imgW="3729960" imgH="594000" progId="Equation.DSMT4">
                  <p:embed/>
                </p:oleObj>
              </mc:Choice>
              <mc:Fallback>
                <p:oleObj name="Equation" r:id="rId10" imgW="3729960" imgH="5940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1"/>
            <a:ext cx="8229600" cy="489236"/>
          </a:xfrm>
          <a:prstGeom prst="rect">
            <a:avLst/>
          </a:prstGeom>
          <a:noFill/>
        </p:spPr>
        <p:txBody>
          <a:bodyPr>
            <a:spAutoFit/>
          </a:bodyPr>
          <a:lstStyle/>
          <a:p>
            <a:r>
              <a:rPr lang="en-US" dirty="0">
                <a:solidFill>
                  <a:schemeClr val="accent1"/>
                </a:solidFill>
              </a:rPr>
              <a:t>Procedure: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3927229"/>
          </a:xfrm>
          <a:prstGeom prst="rect">
            <a:avLst/>
          </a:prstGeom>
          <a:solidFill>
            <a:srgbClr val="FFFFCC"/>
          </a:solidFill>
          <a:ln w="28575">
            <a:solidFill>
              <a:srgbClr val="000000"/>
            </a:solidFill>
          </a:ln>
        </p:spPr>
        <p:txBody>
          <a:bodyPr>
            <a:spAutoFit/>
          </a:bodyPr>
          <a:lstStyle/>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name="Equation" r:id="rId2" imgW="3218040" imgH="329040" progId="Equation.DSMT4">
                  <p:embed/>
                </p:oleObj>
              </mc:Choice>
              <mc:Fallback>
                <p:oleObj name="Equation" r:id="rId2" imgW="3218040" imgH="329040" progId="Equation.DSMT4">
                  <p:embed/>
                  <p:pic>
                    <p:nvPicPr>
                      <p:cNvPr id="0" name="Picture 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name="Equation" r:id="rId4" imgW="3976920" imgH="594000" progId="Equation.DSMT4">
                  <p:embed/>
                </p:oleObj>
              </mc:Choice>
              <mc:Fallback>
                <p:oleObj name="Equation" r:id="rId4" imgW="3976920" imgH="594000" progId="Equation.DSMT4">
                  <p:embed/>
                  <p:pic>
                    <p:nvPicPr>
                      <p:cNvPr id="0" name="Picture 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name="Equation" r:id="rId6" imgW="3986280" imgH="594000" progId="Equation.DSMT4">
                  <p:embed/>
                </p:oleObj>
              </mc:Choice>
              <mc:Fallback>
                <p:oleObj name="Equation" r:id="rId6" imgW="3986280" imgH="594000" progId="Equation.DSMT4">
                  <p:embed/>
                  <p:pic>
                    <p:nvPicPr>
                      <p:cNvPr id="0" name="Picture 9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name="Equation" r:id="rId8" imgW="3711960" imgH="594000" progId="Equation.DSMT4">
                  <p:embed/>
                </p:oleObj>
              </mc:Choice>
              <mc:Fallback>
                <p:oleObj name="Equation" r:id="rId8" imgW="3711960" imgH="594000" progId="Equation.DSMT4">
                  <p:embed/>
                  <p:pic>
                    <p:nvPicPr>
                      <p:cNvPr id="0" name="Picture 9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name="Equation" r:id="rId10" imgW="2678760" imgH="594000" progId="Equation.DSMT4">
                  <p:embed/>
                </p:oleObj>
              </mc:Choice>
              <mc:Fallback>
                <p:oleObj name="Equation" r:id="rId10" imgW="2678760" imgH="594000" progId="Equation.DSMT4">
                  <p:embed/>
                  <p:pic>
                    <p:nvPicPr>
                      <p:cNvPr id="0" name="Picture 9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275384609"/>
              </p:ext>
            </p:extLst>
          </p:nvPr>
        </p:nvGraphicFramePr>
        <p:xfrm>
          <a:off x="5784850" y="4702175"/>
          <a:ext cx="2908300" cy="317500"/>
        </p:xfrm>
        <a:graphic>
          <a:graphicData uri="http://schemas.openxmlformats.org/presentationml/2006/ole">
            <mc:AlternateContent xmlns:mc="http://schemas.openxmlformats.org/markup-compatibility/2006">
              <mc:Choice xmlns:v="urn:schemas-microsoft-com:vml" Requires="v">
                <p:oleObj name="Equation" r:id="rId12" imgW="2895480" imgH="304560" progId="Equation.DSMT4">
                  <p:embed/>
                </p:oleObj>
              </mc:Choice>
              <mc:Fallback>
                <p:oleObj name="Equation" r:id="rId12" imgW="2895480" imgH="304560" progId="Equation.DSMT4">
                  <p:embed/>
                  <p:pic>
                    <p:nvPicPr>
                      <p:cNvPr id="0" name="Picture 946"/>
                      <p:cNvPicPr>
                        <a:picLocks noChangeAspect="1" noChangeArrowheads="1"/>
                      </p:cNvPicPr>
                      <p:nvPr/>
                    </p:nvPicPr>
                    <p:blipFill>
                      <a:blip r:embed="rId13"/>
                      <a:srcRect/>
                      <a:stretch>
                        <a:fillRect/>
                      </a:stretch>
                    </p:blipFill>
                    <p:spPr bwMode="auto">
                      <a:xfrm>
                        <a:off x="5784850" y="4702175"/>
                        <a:ext cx="290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the numbers </a:t>
            </a:r>
            <a:r>
              <a:rPr lang="en-US" dirty="0">
                <a:solidFill>
                  <a:schemeClr val="tx1"/>
                </a:solidFill>
              </a:rPr>
              <a:t>is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 the</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4283782271"/>
              </p:ext>
            </p:extLst>
          </p:nvPr>
        </p:nvGraphicFramePr>
        <p:xfrm>
          <a:off x="1566863" y="3890963"/>
          <a:ext cx="5565775" cy="496887"/>
        </p:xfrm>
        <a:graphic>
          <a:graphicData uri="http://schemas.openxmlformats.org/presentationml/2006/ole">
            <mc:AlternateContent xmlns:mc="http://schemas.openxmlformats.org/markup-compatibility/2006">
              <mc:Choice xmlns:v="urn:schemas-microsoft-com:vml" Requires="v">
                <p:oleObj name="Equation" r:id="rId2" imgW="5549760" imgH="482400" progId="Equation.DSMT4">
                  <p:embed/>
                </p:oleObj>
              </mc:Choice>
              <mc:Fallback>
                <p:oleObj name="Equation" r:id="rId2" imgW="5549760" imgH="482400" progId="Equation.DSMT4">
                  <p:embed/>
                  <p:pic>
                    <p:nvPicPr>
                      <p:cNvPr id="0" name="Picture 308"/>
                      <p:cNvPicPr>
                        <a:picLocks noChangeAspect="1" noChangeArrowheads="1"/>
                      </p:cNvPicPr>
                      <p:nvPr/>
                    </p:nvPicPr>
                    <p:blipFill>
                      <a:blip r:embed="rId3"/>
                      <a:srcRect/>
                      <a:stretch>
                        <a:fillRect/>
                      </a:stretch>
                    </p:blipFill>
                    <p:spPr bwMode="auto">
                      <a:xfrm>
                        <a:off x="1566863" y="3890963"/>
                        <a:ext cx="55657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name="Equation" r:id="rId4" imgW="3254760" imgH="639720" progId="Equation.DSMT4">
                  <p:embed/>
                </p:oleObj>
              </mc:Choice>
              <mc:Fallback>
                <p:oleObj name="Equation" r:id="rId4" imgW="3254760" imgH="63972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name="Equation" r:id="rId6" imgW="1672920" imgH="585000" progId="Equation.DSMT4">
                  <p:embed/>
                </p:oleObj>
              </mc:Choice>
              <mc:Fallback>
                <p:oleObj name="Equation" r:id="rId6" imgW="1672920" imgH="58500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 the following.</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680349198"/>
              </p:ext>
            </p:extLst>
          </p:nvPr>
        </p:nvGraphicFramePr>
        <p:xfrm>
          <a:off x="3092450" y="2201863"/>
          <a:ext cx="2678113" cy="496887"/>
        </p:xfrm>
        <a:graphic>
          <a:graphicData uri="http://schemas.openxmlformats.org/presentationml/2006/ole">
            <mc:AlternateContent xmlns:mc="http://schemas.openxmlformats.org/markup-compatibility/2006">
              <mc:Choice xmlns:v="urn:schemas-microsoft-com:vml" Requires="v">
                <p:oleObj name="Equation" r:id="rId2" imgW="2666880" imgH="482400" progId="Equation.DSMT4">
                  <p:embed/>
                </p:oleObj>
              </mc:Choice>
              <mc:Fallback>
                <p:oleObj name="Equation" r:id="rId2" imgW="2666880" imgH="482400" progId="Equation.DSMT4">
                  <p:embed/>
                  <p:pic>
                    <p:nvPicPr>
                      <p:cNvPr id="0" name="Picture 512"/>
                      <p:cNvPicPr>
                        <a:picLocks noChangeAspect="1" noChangeArrowheads="1"/>
                      </p:cNvPicPr>
                      <p:nvPr/>
                    </p:nvPicPr>
                    <p:blipFill>
                      <a:blip r:embed="rId3"/>
                      <a:srcRect/>
                      <a:stretch>
                        <a:fillRect/>
                      </a:stretch>
                    </p:blipFill>
                    <p:spPr bwMode="auto">
                      <a:xfrm>
                        <a:off x="3092450" y="2201863"/>
                        <a:ext cx="2678113"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081492693"/>
              </p:ext>
            </p:extLst>
          </p:nvPr>
        </p:nvGraphicFramePr>
        <p:xfrm>
          <a:off x="3105150" y="2746375"/>
          <a:ext cx="2501900" cy="496888"/>
        </p:xfrm>
        <a:graphic>
          <a:graphicData uri="http://schemas.openxmlformats.org/presentationml/2006/ole">
            <mc:AlternateContent xmlns:mc="http://schemas.openxmlformats.org/markup-compatibility/2006">
              <mc:Choice xmlns:v="urn:schemas-microsoft-com:vml" Requires="v">
                <p:oleObj name="Equation" r:id="rId4" imgW="2489040" imgH="482400" progId="Equation.DSMT4">
                  <p:embed/>
                </p:oleObj>
              </mc:Choice>
              <mc:Fallback>
                <p:oleObj name="Equation" r:id="rId4" imgW="2489040" imgH="482400" progId="Equation.DSMT4">
                  <p:embed/>
                  <p:pic>
                    <p:nvPicPr>
                      <p:cNvPr id="0" name="Picture 513"/>
                      <p:cNvPicPr>
                        <a:picLocks noChangeAspect="1" noChangeArrowheads="1"/>
                      </p:cNvPicPr>
                      <p:nvPr/>
                    </p:nvPicPr>
                    <p:blipFill>
                      <a:blip r:embed="rId5"/>
                      <a:srcRect/>
                      <a:stretch>
                        <a:fillRect/>
                      </a:stretch>
                    </p:blipFill>
                    <p:spPr bwMode="auto">
                      <a:xfrm>
                        <a:off x="3105150" y="2746375"/>
                        <a:ext cx="25019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9847649"/>
              </p:ext>
            </p:extLst>
          </p:nvPr>
        </p:nvGraphicFramePr>
        <p:xfrm>
          <a:off x="2970213" y="3422650"/>
          <a:ext cx="2770187" cy="495300"/>
        </p:xfrm>
        <a:graphic>
          <a:graphicData uri="http://schemas.openxmlformats.org/presentationml/2006/ole">
            <mc:AlternateContent xmlns:mc="http://schemas.openxmlformats.org/markup-compatibility/2006">
              <mc:Choice xmlns:v="urn:schemas-microsoft-com:vml" Requires="v">
                <p:oleObj name="Equation" r:id="rId6" imgW="2755800" imgH="482400" progId="Equation.DSMT4">
                  <p:embed/>
                </p:oleObj>
              </mc:Choice>
              <mc:Fallback>
                <p:oleObj name="Equation" r:id="rId6" imgW="2755800" imgH="482400" progId="Equation.DSMT4">
                  <p:embed/>
                  <p:pic>
                    <p:nvPicPr>
                      <p:cNvPr id="0" name="Picture 514"/>
                      <p:cNvPicPr>
                        <a:picLocks noChangeAspect="1" noChangeArrowheads="1"/>
                      </p:cNvPicPr>
                      <p:nvPr/>
                    </p:nvPicPr>
                    <p:blipFill>
                      <a:blip r:embed="rId7"/>
                      <a:srcRect/>
                      <a:stretch>
                        <a:fillRect/>
                      </a:stretch>
                    </p:blipFill>
                    <p:spPr bwMode="auto">
                      <a:xfrm>
                        <a:off x="2970213" y="3422650"/>
                        <a:ext cx="27701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the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name="Equation" r:id="rId8" imgW="1854200" imgH="482600" progId="Equation.DSMT4">
                  <p:embed/>
                </p:oleObj>
              </mc:Choice>
              <mc:Fallback>
                <p:oleObj name="Equation" r:id="rId8" imgW="1854200" imgH="4826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4047181438"/>
              </p:ext>
            </p:extLst>
          </p:nvPr>
        </p:nvGraphicFramePr>
        <p:xfrm>
          <a:off x="1940692" y="5480087"/>
          <a:ext cx="3263900" cy="482600"/>
        </p:xfrm>
        <a:graphic>
          <a:graphicData uri="http://schemas.openxmlformats.org/presentationml/2006/ole">
            <mc:AlternateContent xmlns:mc="http://schemas.openxmlformats.org/markup-compatibility/2006">
              <mc:Choice xmlns:v="urn:schemas-microsoft-com:vml" Requires="v">
                <p:oleObj name="Equation" r:id="rId10" imgW="3254760" imgH="466200" progId="Equation.DSMT4">
                  <p:embed/>
                </p:oleObj>
              </mc:Choice>
              <mc:Fallback>
                <p:oleObj name="Equation" r:id="rId10" imgW="3254760" imgH="4662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0692" y="5480087"/>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Procedure: 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name="Equation" r:id="rId2" imgW="1054100" imgH="292100" progId="Equation.DSMT4">
                  <p:embed/>
                </p:oleObj>
              </mc:Choice>
              <mc:Fallback>
                <p:oleObj name="Equation" r:id="rId2" imgW="1054100" imgH="292100" progId="Equation.DSMT4">
                  <p:embed/>
                  <p:pic>
                    <p:nvPicPr>
                      <p:cNvPr id="0" name="Picture 1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name="Equation" r:id="rId4" imgW="2590800" imgH="469900" progId="Equation.DSMT4">
                  <p:embed/>
                </p:oleObj>
              </mc:Choice>
              <mc:Fallback>
                <p:oleObj name="Equation" r:id="rId4" imgW="2590800" imgH="469900" progId="Equation.DSMT4">
                  <p:embed/>
                  <p:pic>
                    <p:nvPicPr>
                      <p:cNvPr id="0" name="Picture 1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name="Equation" r:id="rId6" imgW="863225" imgH="380835" progId="Equation.DSMT4">
                  <p:embed/>
                </p:oleObj>
              </mc:Choice>
              <mc:Fallback>
                <p:oleObj name="Equation" r:id="rId6" imgW="863225" imgH="380835" progId="Equation.DSMT4">
                  <p:embed/>
                  <p:pic>
                    <p:nvPicPr>
                      <p:cNvPr id="0" name="Picture 1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name="Equation" r:id="rId8" imgW="1627200" imgH="301680" progId="Equation.DSMT4">
                  <p:embed/>
                </p:oleObj>
              </mc:Choice>
              <mc:Fallback>
                <p:oleObj name="Equation" r:id="rId8" imgW="1627200" imgH="301680" progId="Equation.DSMT4">
                  <p:embed/>
                  <p:pic>
                    <p:nvPicPr>
                      <p:cNvPr id="0" name="Picture 1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name="Equation" r:id="rId10" imgW="1498320" imgH="482400" progId="Equation.DSMT4">
                  <p:embed/>
                </p:oleObj>
              </mc:Choice>
              <mc:Fallback>
                <p:oleObj name="Equation" r:id="rId10" imgW="1498320" imgH="482400" progId="Equation.DSMT4">
                  <p:embed/>
                  <p:pic>
                    <p:nvPicPr>
                      <p:cNvPr id="0" name="Picture 1128"/>
                      <p:cNvPicPr>
                        <a:picLocks noChangeAspect="1" noChangeArrowheads="1"/>
                      </p:cNvPicPr>
                      <p:nvPr/>
                    </p:nvPicPr>
                    <p:blipFill>
                      <a:blip r:embed="rId11"/>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784295457"/>
              </p:ext>
            </p:extLst>
          </p:nvPr>
        </p:nvGraphicFramePr>
        <p:xfrm>
          <a:off x="2101670" y="4966522"/>
          <a:ext cx="2276475" cy="520700"/>
        </p:xfrm>
        <a:graphic>
          <a:graphicData uri="http://schemas.openxmlformats.org/presentationml/2006/ole">
            <mc:AlternateContent xmlns:mc="http://schemas.openxmlformats.org/markup-compatibility/2006">
              <mc:Choice xmlns:v="urn:schemas-microsoft-com:vml" Requires="v">
                <p:oleObj name="Equation" r:id="rId12" imgW="2260440" imgH="507960" progId="Equation.DSMT4">
                  <p:embed/>
                </p:oleObj>
              </mc:Choice>
              <mc:Fallback>
                <p:oleObj name="Equation" r:id="rId12" imgW="2260440" imgH="507960" progId="Equation.DSMT4">
                  <p:embed/>
                  <p:pic>
                    <p:nvPicPr>
                      <p:cNvPr id="0" name="Picture 1129"/>
                      <p:cNvPicPr>
                        <a:picLocks noChangeAspect="1" noChangeArrowheads="1"/>
                      </p:cNvPicPr>
                      <p:nvPr/>
                    </p:nvPicPr>
                    <p:blipFill>
                      <a:blip r:embed="rId13"/>
                      <a:srcRect/>
                      <a:stretch>
                        <a:fillRect/>
                      </a:stretch>
                    </p:blipFill>
                    <p:spPr bwMode="auto">
                      <a:xfrm>
                        <a:off x="2101670" y="4966522"/>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name="Equation" r:id="rId14" imgW="1526760" imgH="639720" progId="Equation.DSMT4">
                  <p:embed/>
                </p:oleObj>
              </mc:Choice>
              <mc:Fallback>
                <p:oleObj name="Equation" r:id="rId14" imgW="1526760" imgH="639720" progId="Equation.DSMT4">
                  <p:embed/>
                  <p:pic>
                    <p:nvPicPr>
                      <p:cNvPr id="0" name="Picture 11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name="Equation" r:id="rId16" imgW="1471680" imgH="411120" progId="Equation.DSMT4">
                  <p:embed/>
                </p:oleObj>
              </mc:Choice>
              <mc:Fallback>
                <p:oleObj name="Equation" r:id="rId16" imgW="1471680" imgH="411120" progId="Equation.DSMT4">
                  <p:embed/>
                  <p:pic>
                    <p:nvPicPr>
                      <p:cNvPr id="0" name="Picture 11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name="Equation" r:id="rId18" imgW="877680" imgH="447840" progId="Equation.DSMT4">
                  <p:embed/>
                </p:oleObj>
              </mc:Choice>
              <mc:Fallback>
                <p:oleObj name="Equation" r:id="rId18" imgW="877680" imgH="447840" progId="Equation.DSMT4">
                  <p:embed/>
                  <p:pic>
                    <p:nvPicPr>
                      <p:cNvPr id="0" name="Picture 11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name="Equation" r:id="rId20" imgW="1069560" imgH="301680" progId="Equation.DSMT4">
                  <p:embed/>
                </p:oleObj>
              </mc:Choice>
              <mc:Fallback>
                <p:oleObj name="Equation" r:id="rId20" imgW="1069560" imgH="301680" progId="Equation.DSMT4">
                  <p:embed/>
                  <p:pic>
                    <p:nvPicPr>
                      <p:cNvPr id="0" name="Picture 11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253546171"/>
              </p:ext>
            </p:extLst>
          </p:nvPr>
        </p:nvGraphicFramePr>
        <p:xfrm>
          <a:off x="6081208" y="5112572"/>
          <a:ext cx="2413000" cy="228600"/>
        </p:xfrm>
        <a:graphic>
          <a:graphicData uri="http://schemas.openxmlformats.org/presentationml/2006/ole">
            <mc:AlternateContent xmlns:mc="http://schemas.openxmlformats.org/markup-compatibility/2006">
              <mc:Choice xmlns:v="urn:schemas-microsoft-com:vml" Requires="v">
                <p:oleObj name="Equation" r:id="rId22" imgW="2404440" imgH="219240" progId="Equation.DSMT4">
                  <p:embed/>
                </p:oleObj>
              </mc:Choice>
              <mc:Fallback>
                <p:oleObj name="Equation" r:id="rId22" imgW="2404440" imgH="219240" progId="Equation.DSMT4">
                  <p:embed/>
                  <p:pic>
                    <p:nvPicPr>
                      <p:cNvPr id="0" name="Picture 11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1208" y="5112572"/>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name="Equation" r:id="rId2" imgW="1471680" imgH="411120" progId="Equation.DSMT4">
                  <p:embed/>
                </p:oleObj>
              </mc:Choice>
              <mc:Fallback>
                <p:oleObj name="Equation" r:id="rId2" imgW="1471680" imgH="411120" progId="Equation.DSMT4">
                  <p:embed/>
                  <p:pic>
                    <p:nvPicPr>
                      <p:cNvPr id="0" name="Picture 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name="Equation" r:id="rId4" imgW="2733480" imgH="594000" progId="Equation.DSMT4">
                  <p:embed/>
                </p:oleObj>
              </mc:Choice>
              <mc:Fallback>
                <p:oleObj name="Equation" r:id="rId4" imgW="2733480" imgH="594000" progId="Equation.DSMT4">
                  <p:embed/>
                  <p:pic>
                    <p:nvPicPr>
                      <p:cNvPr id="0" name="Picture 6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name="Equation" r:id="rId6" imgW="1764360" imgH="594000" progId="Equation.DSMT4">
                  <p:embed/>
                </p:oleObj>
              </mc:Choice>
              <mc:Fallback>
                <p:oleObj name="Equation" r:id="rId6" imgW="1764360" imgH="594000" progId="Equation.DSMT4">
                  <p:embed/>
                  <p:pic>
                    <p:nvPicPr>
                      <p:cNvPr id="0"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name="Equation" r:id="rId2" imgW="1855800" imgH="447840" progId="Equation.DSMT4">
                  <p:embed/>
                </p:oleObj>
              </mc:Choice>
              <mc:Fallback>
                <p:oleObj name="Equation" r:id="rId2" imgW="1855800" imgH="447840" progId="Equation.DSMT4">
                  <p:embed/>
                  <p:pic>
                    <p:nvPicPr>
                      <p:cNvPr id="0"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name="Equation" r:id="rId4" imgW="1855800" imgH="447840" progId="Equation.DSMT4">
                  <p:embed/>
                </p:oleObj>
              </mc:Choice>
              <mc:Fallback>
                <p:oleObj name="Equation" r:id="rId4" imgW="1855800" imgH="447840" progId="Equation.DSMT4">
                  <p:embed/>
                  <p:pic>
                    <p:nvPicPr>
                      <p:cNvPr id="0"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use a GCF of          .</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name="Equation" r:id="rId2" imgW="2404440" imgH="447840" progId="Equation.DSMT4">
                  <p:embed/>
                </p:oleObj>
              </mc:Choice>
              <mc:Fallback>
                <p:oleObj name="Equation" r:id="rId2" imgW="2404440" imgH="447840" progId="Equation.DSMT4">
                  <p:embed/>
                  <p:pic>
                    <p:nvPicPr>
                      <p:cNvPr id="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75630620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name="Equation" r:id="rId4" imgW="5311800" imgH="649080" progId="Equation.DSMT4">
                  <p:embed/>
                </p:oleObj>
              </mc:Choice>
              <mc:Fallback>
                <p:oleObj name="Equation" r:id="rId4" imgW="5311800" imgH="64908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name="Equation" r:id="rId6" imgW="5311800" imgH="649080" progId="Equation.DSMT4">
                  <p:embed/>
                </p:oleObj>
              </mc:Choice>
              <mc:Fallback>
                <p:oleObj name="Equation" r:id="rId6" imgW="5311800" imgH="64908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a:extLst>
              <a:ext uri="{FF2B5EF4-FFF2-40B4-BE49-F238E27FC236}">
                <a16:creationId xmlns:a16="http://schemas.microsoft.com/office/drawing/2014/main" id="{7EAA6BBC-A027-BB6A-6AA9-A4D2C10D147B}"/>
              </a:ext>
            </a:extLst>
          </p:cNvPr>
          <p:cNvGraphicFramePr>
            <a:graphicFrameLocks noChangeAspect="1"/>
          </p:cNvGraphicFramePr>
          <p:nvPr>
            <p:extLst>
              <p:ext uri="{D42A27DB-BD31-4B8C-83A1-F6EECF244321}">
                <p14:modId xmlns:p14="http://schemas.microsoft.com/office/powerpoint/2010/main" val="3323092560"/>
              </p:ext>
            </p:extLst>
          </p:nvPr>
        </p:nvGraphicFramePr>
        <p:xfrm>
          <a:off x="3083991" y="4196584"/>
          <a:ext cx="763587" cy="400050"/>
        </p:xfrm>
        <a:graphic>
          <a:graphicData uri="http://schemas.openxmlformats.org/presentationml/2006/ole">
            <mc:AlternateContent xmlns:mc="http://schemas.openxmlformats.org/markup-compatibility/2006">
              <mc:Choice xmlns:v="urn:schemas-microsoft-com:vml" Requires="v">
                <p:oleObj name="Equation" r:id="rId8" imgW="761760" imgH="393480" progId="Equation.DSMT4">
                  <p:embed/>
                </p:oleObj>
              </mc:Choice>
              <mc:Fallback>
                <p:oleObj name="Equation" r:id="rId8" imgW="761760" imgH="393480" progId="Equation.DSMT4">
                  <p:embed/>
                  <p:pic>
                    <p:nvPicPr>
                      <p:cNvPr id="9" name="Object 5"/>
                      <p:cNvPicPr>
                        <a:picLocks noChangeAspect="1" noChangeArrowheads="1"/>
                      </p:cNvPicPr>
                      <p:nvPr/>
                    </p:nvPicPr>
                    <p:blipFill>
                      <a:blip r:embed="rId9"/>
                      <a:srcRect/>
                      <a:stretch>
                        <a:fillRect/>
                      </a:stretch>
                    </p:blipFill>
                    <p:spPr bwMode="auto">
                      <a:xfrm>
                        <a:off x="3083991" y="4196584"/>
                        <a:ext cx="763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822</Words>
  <Application>Microsoft Office PowerPoint</Application>
  <PresentationFormat>On-screen Show (4:3)</PresentationFormat>
  <Paragraphs>107</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Arial</vt:lpstr>
      <vt:lpstr>Calibri</vt:lpstr>
      <vt:lpstr>Courier New</vt:lpstr>
      <vt:lpstr>Symbol</vt:lpstr>
      <vt:lpstr>TimesTen</vt:lpstr>
      <vt:lpstr>Office Theme</vt:lpstr>
      <vt:lpstr>Equation</vt:lpstr>
      <vt:lpstr>MathType 6.0 Equation</vt:lpstr>
      <vt:lpstr>Section 13.1</vt:lpstr>
      <vt:lpstr>Procedure: Finding the GCF of a Set of Terms</vt:lpstr>
      <vt:lpstr>Example 1: Finding the GCF</vt:lpstr>
      <vt:lpstr>Example 1: Finding the GCF (cont.)</vt:lpstr>
      <vt:lpstr>Procedure: 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Jolie Even</cp:lastModifiedBy>
  <cp:revision>313</cp:revision>
  <dcterms:created xsi:type="dcterms:W3CDTF">2013-04-26T14:43:13Z</dcterms:created>
  <dcterms:modified xsi:type="dcterms:W3CDTF">2023-06-20T20:20:35Z</dcterms:modified>
</cp:coreProperties>
</file>