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73"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19" autoAdjust="0"/>
    <p:restoredTop sz="94709" autoAdjust="0"/>
  </p:normalViewPr>
  <p:slideViewPr>
    <p:cSldViewPr>
      <p:cViewPr varScale="1">
        <p:scale>
          <a:sx n="89" d="100"/>
          <a:sy n="89" d="100"/>
        </p:scale>
        <p:origin x="1974" y="90"/>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6/15/2023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18" Type="http://schemas.openxmlformats.org/officeDocument/2006/relationships/oleObject" Target="../embeddings/oleObject41.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6.wmf"/><Relationship Id="rId12" Type="http://schemas.openxmlformats.org/officeDocument/2006/relationships/oleObject" Target="../embeddings/oleObject39.bin"/><Relationship Id="rId17" Type="http://schemas.openxmlformats.org/officeDocument/2006/relationships/image" Target="../media/image32.wmf"/><Relationship Id="rId2" Type="http://schemas.openxmlformats.org/officeDocument/2006/relationships/oleObject" Target="../embeddings/oleObject32.bin"/><Relationship Id="rId16" Type="http://schemas.openxmlformats.org/officeDocument/2006/relationships/oleObject" Target="../embeddings/oleObject31.bin"/><Relationship Id="rId20"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4.wmf"/><Relationship Id="rId15" Type="http://schemas.openxmlformats.org/officeDocument/2006/relationships/image" Target="../media/image40.wmf"/><Relationship Id="rId10" Type="http://schemas.openxmlformats.org/officeDocument/2006/relationships/oleObject" Target="../embeddings/oleObject38.bin"/><Relationship Id="rId19" Type="http://schemas.openxmlformats.org/officeDocument/2006/relationships/image" Target="../media/image41.wmf"/><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7.wmf"/><Relationship Id="rId3" Type="http://schemas.openxmlformats.org/officeDocument/2006/relationships/image" Target="../media/image35.wmf"/><Relationship Id="rId7" Type="http://schemas.openxmlformats.org/officeDocument/2006/relationships/image" Target="../media/image44.wmf"/><Relationship Id="rId12" Type="http://schemas.openxmlformats.org/officeDocument/2006/relationships/oleObject" Target="../embeddings/oleObject47.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5.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2.wmf"/><Relationship Id="rId1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6.wmf"/><Relationship Id="rId4" Type="http://schemas.openxmlformats.org/officeDocument/2006/relationships/oleObject" Target="../embeddings/oleObject56.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5.wmf"/><Relationship Id="rId7"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59.wmf"/><Relationship Id="rId4" Type="http://schemas.openxmlformats.org/officeDocument/2006/relationships/oleObject" Target="../embeddings/oleObject59.bin"/><Relationship Id="rId9" Type="http://schemas.openxmlformats.org/officeDocument/2006/relationships/image" Target="../media/image6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oleObject" Target="../embeddings/oleObject23.bin"/><Relationship Id="rId16"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square roots.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endParaRPr lang="en-US" b="1" dirty="0">
              <a:solidFill>
                <a:schemeClr val="tx1"/>
              </a:solidFill>
            </a:endParaRPr>
          </a:p>
          <a:p>
            <a:pPr marL="0" indent="0">
              <a:spcBef>
                <a:spcPct val="80000"/>
              </a:spcBef>
              <a:buFont typeface="Courier New" pitchFamily="49" charset="0"/>
              <a:buNone/>
            </a:pP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name="Equation" r:id="rId2" imgW="1523880" imgH="558720" progId="Equation.DSMT4">
                  <p:embed/>
                </p:oleObj>
              </mc:Choice>
              <mc:Fallback>
                <p:oleObj name="Equation" r:id="rId2" imgW="1523880" imgH="5587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F24ADE-64D7-C33B-DCE5-1680FB7D27AF}"/>
              </a:ext>
            </a:extLst>
          </p:cNvPr>
          <p:cNvGraphicFramePr>
            <a:graphicFrameLocks noChangeAspect="1"/>
          </p:cNvGraphicFramePr>
          <p:nvPr>
            <p:extLst>
              <p:ext uri="{D42A27DB-BD31-4B8C-83A1-F6EECF244321}">
                <p14:modId xmlns:p14="http://schemas.microsoft.com/office/powerpoint/2010/main" val="3820602400"/>
              </p:ext>
            </p:extLst>
          </p:nvPr>
        </p:nvGraphicFramePr>
        <p:xfrm>
          <a:off x="512890" y="4182350"/>
          <a:ext cx="1689100" cy="558800"/>
        </p:xfrm>
        <a:graphic>
          <a:graphicData uri="http://schemas.openxmlformats.org/presentationml/2006/ole">
            <mc:AlternateContent xmlns:mc="http://schemas.openxmlformats.org/markup-compatibility/2006">
              <mc:Choice xmlns:v="urn:schemas-microsoft-com:vml" Requires="v">
                <p:oleObj name="Equation" r:id="rId4" imgW="1688760" imgH="558720" progId="Equation.DSMT4">
                  <p:embed/>
                </p:oleObj>
              </mc:Choice>
              <mc:Fallback>
                <p:oleObj name="Equation" r:id="rId4" imgW="1688760" imgH="55872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890" y="418235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D236096-7D19-BA25-00C8-8CBC715476EB}"/>
              </a:ext>
            </a:extLst>
          </p:cNvPr>
          <p:cNvGraphicFramePr>
            <a:graphicFrameLocks noChangeAspect="1"/>
          </p:cNvGraphicFramePr>
          <p:nvPr>
            <p:extLst>
              <p:ext uri="{D42A27DB-BD31-4B8C-83A1-F6EECF244321}">
                <p14:modId xmlns:p14="http://schemas.microsoft.com/office/powerpoint/2010/main" val="579838485"/>
              </p:ext>
            </p:extLst>
          </p:nvPr>
        </p:nvGraphicFramePr>
        <p:xfrm>
          <a:off x="5029200" y="3149600"/>
          <a:ext cx="1790700" cy="558800"/>
        </p:xfrm>
        <a:graphic>
          <a:graphicData uri="http://schemas.openxmlformats.org/presentationml/2006/ole">
            <mc:AlternateContent xmlns:mc="http://schemas.openxmlformats.org/markup-compatibility/2006">
              <mc:Choice xmlns:v="urn:schemas-microsoft-com:vml" Requires="v">
                <p:oleObj name="Equation" r:id="rId6" imgW="1790640" imgH="558720" progId="Equation.DSMT4">
                  <p:embed/>
                </p:oleObj>
              </mc:Choice>
              <mc:Fallback>
                <p:oleObj name="Equation" r:id="rId6" imgW="1790640" imgH="55872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1496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F68E3632-3671-0660-2DF4-9F23ADC27159}"/>
              </a:ext>
            </a:extLst>
          </p:cNvPr>
          <p:cNvGraphicFramePr>
            <a:graphicFrameLocks noChangeAspect="1"/>
          </p:cNvGraphicFramePr>
          <p:nvPr>
            <p:extLst>
              <p:ext uri="{D42A27DB-BD31-4B8C-83A1-F6EECF244321}">
                <p14:modId xmlns:p14="http://schemas.microsoft.com/office/powerpoint/2010/main" val="271358450"/>
              </p:ext>
            </p:extLst>
          </p:nvPr>
        </p:nvGraphicFramePr>
        <p:xfrm>
          <a:off x="5029200" y="3891280"/>
          <a:ext cx="1498600" cy="990600"/>
        </p:xfrm>
        <a:graphic>
          <a:graphicData uri="http://schemas.openxmlformats.org/presentationml/2006/ole">
            <mc:AlternateContent xmlns:mc="http://schemas.openxmlformats.org/markup-compatibility/2006">
              <mc:Choice xmlns:v="urn:schemas-microsoft-com:vml" Requires="v">
                <p:oleObj name="Equation" r:id="rId8" imgW="1498320" imgH="990360" progId="Equation.DSMT4">
                  <p:embed/>
                </p:oleObj>
              </mc:Choice>
              <mc:Fallback>
                <p:oleObj name="Equation" r:id="rId8" imgW="1498320" imgH="990360" progId="Equation.DSMT4">
                  <p:embed/>
                  <p:pic>
                    <p:nvPicPr>
                      <p:cNvPr id="153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89128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14340" name="Object 4"/>
          <p:cNvGraphicFramePr>
            <a:graphicFrameLocks noChangeAspect="1"/>
          </p:cNvGraphicFramePr>
          <p:nvPr>
            <p:extLst>
              <p:ext uri="{D42A27DB-BD31-4B8C-83A1-F6EECF244321}">
                <p14:modId xmlns:p14="http://schemas.microsoft.com/office/powerpoint/2010/main" val="2597234784"/>
              </p:ext>
            </p:extLst>
          </p:nvPr>
        </p:nvGraphicFramePr>
        <p:xfrm>
          <a:off x="552450" y="2438400"/>
          <a:ext cx="1689100" cy="558800"/>
        </p:xfrm>
        <a:graphic>
          <a:graphicData uri="http://schemas.openxmlformats.org/presentationml/2006/ole">
            <mc:AlternateContent xmlns:mc="http://schemas.openxmlformats.org/markup-compatibility/2006">
              <mc:Choice xmlns:v="urn:schemas-microsoft-com:vml" Requires="v">
                <p:oleObj name="Equation" r:id="rId2" imgW="1688760" imgH="558720" progId="Equation.DSMT4">
                  <p:embed/>
                </p:oleObj>
              </mc:Choice>
              <mc:Fallback>
                <p:oleObj name="Equation" r:id="rId2" imgW="1688760" imgH="55872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24384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963005685"/>
              </p:ext>
            </p:extLst>
          </p:nvPr>
        </p:nvGraphicFramePr>
        <p:xfrm>
          <a:off x="533400" y="3429000"/>
          <a:ext cx="1790700" cy="558800"/>
        </p:xfrm>
        <a:graphic>
          <a:graphicData uri="http://schemas.openxmlformats.org/presentationml/2006/ole">
            <mc:AlternateContent xmlns:mc="http://schemas.openxmlformats.org/markup-compatibility/2006">
              <mc:Choice xmlns:v="urn:schemas-microsoft-com:vml" Requires="v">
                <p:oleObj name="Equation" r:id="rId4" imgW="1790640" imgH="558720" progId="Equation.DSMT4">
                  <p:embed/>
                </p:oleObj>
              </mc:Choice>
              <mc:Fallback>
                <p:oleObj name="Equation" r:id="rId4" imgW="1790640" imgH="55872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4290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725503906"/>
              </p:ext>
            </p:extLst>
          </p:nvPr>
        </p:nvGraphicFramePr>
        <p:xfrm>
          <a:off x="4426090" y="3514949"/>
          <a:ext cx="1524000" cy="444500"/>
        </p:xfrm>
        <a:graphic>
          <a:graphicData uri="http://schemas.openxmlformats.org/presentationml/2006/ole">
            <mc:AlternateContent xmlns:mc="http://schemas.openxmlformats.org/markup-compatibility/2006">
              <mc:Choice xmlns:v="urn:schemas-microsoft-com:vml" Requires="v">
                <p:oleObj name="Equation" r:id="rId6" imgW="1524000" imgH="444500" progId="Equation.DSMT4">
                  <p:embed/>
                </p:oleObj>
              </mc:Choice>
              <mc:Fallback>
                <p:oleObj name="Equation" r:id="rId6" imgW="1524000" imgH="444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6090" y="3514949"/>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81694642"/>
              </p:ext>
            </p:extLst>
          </p:nvPr>
        </p:nvGraphicFramePr>
        <p:xfrm>
          <a:off x="2362200" y="2465593"/>
          <a:ext cx="2057400" cy="558800"/>
        </p:xfrm>
        <a:graphic>
          <a:graphicData uri="http://schemas.openxmlformats.org/presentationml/2006/ole">
            <mc:AlternateContent xmlns:mc="http://schemas.openxmlformats.org/markup-compatibility/2006">
              <mc:Choice xmlns:v="urn:schemas-microsoft-com:vml" Requires="v">
                <p:oleObj name="Equation" r:id="rId8" imgW="2057400" imgH="558800" progId="Equation.DSMT4">
                  <p:embed/>
                </p:oleObj>
              </mc:Choice>
              <mc:Fallback>
                <p:oleObj name="Equation" r:id="rId8" imgW="2057400" imgH="5588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465593"/>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745529255"/>
              </p:ext>
            </p:extLst>
          </p:nvPr>
        </p:nvGraphicFramePr>
        <p:xfrm>
          <a:off x="4495800" y="2490993"/>
          <a:ext cx="1422400" cy="508000"/>
        </p:xfrm>
        <a:graphic>
          <a:graphicData uri="http://schemas.openxmlformats.org/presentationml/2006/ole">
            <mc:AlternateContent xmlns:mc="http://schemas.openxmlformats.org/markup-compatibility/2006">
              <mc:Choice xmlns:v="urn:schemas-microsoft-com:vml" Requires="v">
                <p:oleObj name="Equation" r:id="rId10" imgW="1422400" imgH="508000" progId="Equation.DSMT4">
                  <p:embed/>
                </p:oleObj>
              </mc:Choice>
              <mc:Fallback>
                <p:oleObj name="Equation" r:id="rId10" imgW="1422400" imgH="508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490993"/>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676426417"/>
              </p:ext>
            </p:extLst>
          </p:nvPr>
        </p:nvGraphicFramePr>
        <p:xfrm>
          <a:off x="2350546" y="3464149"/>
          <a:ext cx="1981200" cy="495300"/>
        </p:xfrm>
        <a:graphic>
          <a:graphicData uri="http://schemas.openxmlformats.org/presentationml/2006/ole">
            <mc:AlternateContent xmlns:mc="http://schemas.openxmlformats.org/markup-compatibility/2006">
              <mc:Choice xmlns:v="urn:schemas-microsoft-com:vml" Requires="v">
                <p:oleObj name="Equation" r:id="rId12" imgW="1981200" imgH="495300" progId="Equation.DSMT4">
                  <p:embed/>
                </p:oleObj>
              </mc:Choice>
              <mc:Fallback>
                <p:oleObj name="Equation" r:id="rId12" imgW="1981200" imgH="4953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50546" y="3464149"/>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139631642"/>
              </p:ext>
            </p:extLst>
          </p:nvPr>
        </p:nvGraphicFramePr>
        <p:xfrm>
          <a:off x="6248400" y="3514949"/>
          <a:ext cx="1778000" cy="596900"/>
        </p:xfrm>
        <a:graphic>
          <a:graphicData uri="http://schemas.openxmlformats.org/presentationml/2006/ole">
            <mc:AlternateContent xmlns:mc="http://schemas.openxmlformats.org/markup-compatibility/2006">
              <mc:Choice xmlns:v="urn:schemas-microsoft-com:vml" Requires="v">
                <p:oleObj name="Equation" r:id="rId14" imgW="1778000" imgH="596900" progId="Equation.DSMT4">
                  <p:embed/>
                </p:oleObj>
              </mc:Choice>
              <mc:Fallback>
                <p:oleObj name="Equation" r:id="rId14" imgW="1778000" imgH="5969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3514949"/>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69994820-99A5-D5BE-E1D4-CB198AEB6129}"/>
              </a:ext>
            </a:extLst>
          </p:cNvPr>
          <p:cNvGraphicFramePr>
            <a:graphicFrameLocks noChangeAspect="1"/>
          </p:cNvGraphicFramePr>
          <p:nvPr>
            <p:extLst>
              <p:ext uri="{D42A27DB-BD31-4B8C-83A1-F6EECF244321}">
                <p14:modId xmlns:p14="http://schemas.microsoft.com/office/powerpoint/2010/main" val="2121660360"/>
              </p:ext>
            </p:extLst>
          </p:nvPr>
        </p:nvGraphicFramePr>
        <p:xfrm>
          <a:off x="533400" y="1436231"/>
          <a:ext cx="1524000" cy="558800"/>
        </p:xfrm>
        <a:graphic>
          <a:graphicData uri="http://schemas.openxmlformats.org/presentationml/2006/ole">
            <mc:AlternateContent xmlns:mc="http://schemas.openxmlformats.org/markup-compatibility/2006">
              <mc:Choice xmlns:v="urn:schemas-microsoft-com:vml" Requires="v">
                <p:oleObj name="Equation" r:id="rId16" imgW="1523880" imgH="558720" progId="Equation.DSMT4">
                  <p:embed/>
                </p:oleObj>
              </mc:Choice>
              <mc:Fallback>
                <p:oleObj name="Equation" r:id="rId16" imgW="1523880" imgH="558720" progId="Equation.DSMT4">
                  <p:embed/>
                  <p:pic>
                    <p:nvPicPr>
                      <p:cNvPr id="13316"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1436231"/>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100CB18-D366-CC2E-2704-E708D2A4176F}"/>
              </a:ext>
            </a:extLst>
          </p:cNvPr>
          <p:cNvGraphicFramePr>
            <a:graphicFrameLocks noChangeAspect="1"/>
          </p:cNvGraphicFramePr>
          <p:nvPr>
            <p:extLst>
              <p:ext uri="{D42A27DB-BD31-4B8C-83A1-F6EECF244321}">
                <p14:modId xmlns:p14="http://schemas.microsoft.com/office/powerpoint/2010/main" val="1497498451"/>
              </p:ext>
            </p:extLst>
          </p:nvPr>
        </p:nvGraphicFramePr>
        <p:xfrm>
          <a:off x="2380130" y="1547383"/>
          <a:ext cx="774700" cy="381000"/>
        </p:xfrm>
        <a:graphic>
          <a:graphicData uri="http://schemas.openxmlformats.org/presentationml/2006/ole">
            <mc:AlternateContent xmlns:mc="http://schemas.openxmlformats.org/markup-compatibility/2006">
              <mc:Choice xmlns:v="urn:schemas-microsoft-com:vml" Requires="v">
                <p:oleObj name="Equation" r:id="rId18" imgW="774360" imgH="380880" progId="Equation.DSMT4">
                  <p:embed/>
                </p:oleObj>
              </mc:Choice>
              <mc:Fallback>
                <p:oleObj name="Equation" r:id="rId18" imgW="774360" imgH="380880" progId="Equation.DSMT4">
                  <p:embed/>
                  <p:pic>
                    <p:nvPicPr>
                      <p:cNvPr id="7172" name="Object 4"/>
                      <p:cNvPicPr>
                        <a:picLocks noChangeAspect="1" noChangeArrowheads="1"/>
                      </p:cNvPicPr>
                      <p:nvPr/>
                    </p:nvPicPr>
                    <p:blipFill>
                      <a:blip r:embed="rId19"/>
                      <a:srcRect/>
                      <a:stretch>
                        <a:fillRect/>
                      </a:stretch>
                    </p:blipFill>
                    <p:spPr bwMode="auto">
                      <a:xfrm>
                        <a:off x="2380130" y="1547383"/>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450B83E-C80D-B11C-BAB3-CBCFCC9989C6}"/>
              </a:ext>
            </a:extLst>
          </p:cNvPr>
          <p:cNvGraphicFramePr>
            <a:graphicFrameLocks noChangeAspect="1"/>
          </p:cNvGraphicFramePr>
          <p:nvPr>
            <p:extLst>
              <p:ext uri="{D42A27DB-BD31-4B8C-83A1-F6EECF244321}">
                <p14:modId xmlns:p14="http://schemas.microsoft.com/office/powerpoint/2010/main" val="3230855876"/>
              </p:ext>
            </p:extLst>
          </p:nvPr>
        </p:nvGraphicFramePr>
        <p:xfrm>
          <a:off x="5588000" y="1671955"/>
          <a:ext cx="3098800" cy="279400"/>
        </p:xfrm>
        <a:graphic>
          <a:graphicData uri="http://schemas.openxmlformats.org/presentationml/2006/ole">
            <mc:AlternateContent xmlns:mc="http://schemas.openxmlformats.org/markup-compatibility/2006">
              <mc:Choice xmlns:v="urn:schemas-microsoft-com:vml" Requires="v">
                <p:oleObj name="Equation" r:id="rId20" imgW="3098520" imgH="279360" progId="Equation.DSMT4">
                  <p:embed/>
                </p:oleObj>
              </mc:Choice>
              <mc:Fallback>
                <p:oleObj name="Equation" r:id="rId20" imgW="3098520" imgH="279360" progId="Equation.DSMT4">
                  <p:embed/>
                  <p:pic>
                    <p:nvPicPr>
                      <p:cNvPr id="3" name="Object 4">
                        <a:extLst>
                          <a:ext uri="{FF2B5EF4-FFF2-40B4-BE49-F238E27FC236}">
                            <a16:creationId xmlns:a16="http://schemas.microsoft.com/office/drawing/2014/main" id="{C100CB18-D366-CC2E-2704-E708D2A4176F}"/>
                          </a:ext>
                        </a:extLst>
                      </p:cNvPr>
                      <p:cNvPicPr>
                        <a:picLocks noChangeAspect="1" noChangeArrowheads="1"/>
                      </p:cNvPicPr>
                      <p:nvPr/>
                    </p:nvPicPr>
                    <p:blipFill>
                      <a:blip r:embed="rId21"/>
                      <a:srcRect/>
                      <a:stretch>
                        <a:fillRect/>
                      </a:stretch>
                    </p:blipFill>
                    <p:spPr bwMode="auto">
                      <a:xfrm>
                        <a:off x="5588000" y="1671955"/>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extLst>
              <p:ext uri="{D42A27DB-BD31-4B8C-83A1-F6EECF244321}">
                <p14:modId xmlns:p14="http://schemas.microsoft.com/office/powerpoint/2010/main" val="3697154835"/>
              </p:ext>
            </p:extLst>
          </p:nvPr>
        </p:nvGraphicFramePr>
        <p:xfrm>
          <a:off x="536596" y="1295400"/>
          <a:ext cx="1498600" cy="990600"/>
        </p:xfrm>
        <a:graphic>
          <a:graphicData uri="http://schemas.openxmlformats.org/presentationml/2006/ole">
            <mc:AlternateContent xmlns:mc="http://schemas.openxmlformats.org/markup-compatibility/2006">
              <mc:Choice xmlns:v="urn:schemas-microsoft-com:vml" Requires="v">
                <p:oleObj name="Equation" r:id="rId2" imgW="1498320" imgH="990360" progId="Equation.DSMT4">
                  <p:embed/>
                </p:oleObj>
              </mc:Choice>
              <mc:Fallback>
                <p:oleObj name="Equation" r:id="rId2" imgW="1498320" imgH="9903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96"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3674809351"/>
              </p:ext>
            </p:extLst>
          </p:nvPr>
        </p:nvGraphicFramePr>
        <p:xfrm>
          <a:off x="5029200" y="2840636"/>
          <a:ext cx="3746500" cy="279400"/>
        </p:xfrm>
        <a:graphic>
          <a:graphicData uri="http://schemas.openxmlformats.org/presentationml/2006/ole">
            <mc:AlternateContent xmlns:mc="http://schemas.openxmlformats.org/markup-compatibility/2006">
              <mc:Choice xmlns:v="urn:schemas-microsoft-com:vml" Requires="v">
                <p:oleObj name="Equation" r:id="rId4" imgW="3746160" imgH="279360" progId="Equation.DSMT4">
                  <p:embed/>
                </p:oleObj>
              </mc:Choice>
              <mc:Fallback>
                <p:oleObj name="Equation" r:id="rId4" imgW="3746160" imgH="279360" progId="Equation.DSMT4">
                  <p:embed/>
                  <p:pic>
                    <p:nvPicPr>
                      <p:cNvPr id="0" name="Picture 9"/>
                      <p:cNvPicPr>
                        <a:picLocks noChangeAspect="1" noChangeArrowheads="1"/>
                      </p:cNvPicPr>
                      <p:nvPr/>
                    </p:nvPicPr>
                    <p:blipFill>
                      <a:blip r:embed="rId5"/>
                      <a:srcRect/>
                      <a:stretch>
                        <a:fillRect/>
                      </a:stretch>
                    </p:blipFill>
                    <p:spPr bwMode="auto">
                      <a:xfrm>
                        <a:off x="5029200" y="2840636"/>
                        <a:ext cx="3746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79203252"/>
              </p:ext>
            </p:extLst>
          </p:nvPr>
        </p:nvGraphicFramePr>
        <p:xfrm>
          <a:off x="2324620" y="1321398"/>
          <a:ext cx="1219200" cy="1066800"/>
        </p:xfrm>
        <a:graphic>
          <a:graphicData uri="http://schemas.openxmlformats.org/presentationml/2006/ole">
            <mc:AlternateContent xmlns:mc="http://schemas.openxmlformats.org/markup-compatibility/2006">
              <mc:Choice xmlns:v="urn:schemas-microsoft-com:vml" Requires="v">
                <p:oleObj name="Equation" r:id="rId6" imgW="1219200" imgH="1066800" progId="Equation.DSMT4">
                  <p:embed/>
                </p:oleObj>
              </mc:Choice>
              <mc:Fallback>
                <p:oleObj name="Equation" r:id="rId6" imgW="1219200" imgH="1066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620" y="1321398"/>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229802828"/>
              </p:ext>
            </p:extLst>
          </p:nvPr>
        </p:nvGraphicFramePr>
        <p:xfrm>
          <a:off x="3651250" y="2616798"/>
          <a:ext cx="1308100" cy="914400"/>
        </p:xfrm>
        <a:graphic>
          <a:graphicData uri="http://schemas.openxmlformats.org/presentationml/2006/ole">
            <mc:AlternateContent xmlns:mc="http://schemas.openxmlformats.org/markup-compatibility/2006">
              <mc:Choice xmlns:v="urn:schemas-microsoft-com:vml" Requires="v">
                <p:oleObj name="Equation" r:id="rId8" imgW="1308100" imgH="914400" progId="Equation.DSMT4">
                  <p:embed/>
                </p:oleObj>
              </mc:Choice>
              <mc:Fallback>
                <p:oleObj name="Equation" r:id="rId8" imgW="1308100" imgH="9144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250" y="261679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866949713"/>
              </p:ext>
            </p:extLst>
          </p:nvPr>
        </p:nvGraphicFramePr>
        <p:xfrm>
          <a:off x="3651250" y="1321398"/>
          <a:ext cx="1841500" cy="1066800"/>
        </p:xfrm>
        <a:graphic>
          <a:graphicData uri="http://schemas.openxmlformats.org/presentationml/2006/ole">
            <mc:AlternateContent xmlns:mc="http://schemas.openxmlformats.org/markup-compatibility/2006">
              <mc:Choice xmlns:v="urn:schemas-microsoft-com:vml" Requires="v">
                <p:oleObj name="Equation" r:id="rId10" imgW="1841500" imgH="1066800" progId="Equation.DSMT4">
                  <p:embed/>
                </p:oleObj>
              </mc:Choice>
              <mc:Fallback>
                <p:oleObj name="Equation" r:id="rId10" imgW="1841500" imgH="10668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1250" y="1321398"/>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a:extLst>
              <a:ext uri="{FF2B5EF4-FFF2-40B4-BE49-F238E27FC236}">
                <a16:creationId xmlns:a16="http://schemas.microsoft.com/office/drawing/2014/main" id="{53F96937-CC12-5DD8-40A1-76B1AEDF6E3F}"/>
              </a:ext>
            </a:extLst>
          </p:cNvPr>
          <p:cNvGraphicFramePr>
            <a:graphicFrameLocks noChangeAspect="1"/>
          </p:cNvGraphicFramePr>
          <p:nvPr>
            <p:extLst>
              <p:ext uri="{D42A27DB-BD31-4B8C-83A1-F6EECF244321}">
                <p14:modId xmlns:p14="http://schemas.microsoft.com/office/powerpoint/2010/main" val="3811137529"/>
              </p:ext>
            </p:extLst>
          </p:nvPr>
        </p:nvGraphicFramePr>
        <p:xfrm>
          <a:off x="5045336" y="3090134"/>
          <a:ext cx="3086100" cy="241300"/>
        </p:xfrm>
        <a:graphic>
          <a:graphicData uri="http://schemas.openxmlformats.org/presentationml/2006/ole">
            <mc:AlternateContent xmlns:mc="http://schemas.openxmlformats.org/markup-compatibility/2006">
              <mc:Choice xmlns:v="urn:schemas-microsoft-com:vml" Requires="v">
                <p:oleObj name="Equation" r:id="rId12" imgW="3085920" imgH="241200" progId="Equation.DSMT4">
                  <p:embed/>
                </p:oleObj>
              </mc:Choice>
              <mc:Fallback>
                <p:oleObj name="Equation" r:id="rId12" imgW="3085920" imgH="241200" progId="Equation.DSMT4">
                  <p:embed/>
                  <p:pic>
                    <p:nvPicPr>
                      <p:cNvPr id="15365" name="Object 5"/>
                      <p:cNvPicPr>
                        <a:picLocks noChangeAspect="1" noChangeArrowheads="1"/>
                      </p:cNvPicPr>
                      <p:nvPr/>
                    </p:nvPicPr>
                    <p:blipFill>
                      <a:blip r:embed="rId13"/>
                      <a:srcRect/>
                      <a:stretch>
                        <a:fillRect/>
                      </a:stretch>
                    </p:blipFill>
                    <p:spPr bwMode="auto">
                      <a:xfrm>
                        <a:off x="5045336" y="3090134"/>
                        <a:ext cx="30861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a:extLst>
              <a:ext uri="{FF2B5EF4-FFF2-40B4-BE49-F238E27FC236}">
                <a16:creationId xmlns:a16="http://schemas.microsoft.com/office/drawing/2014/main" id="{ADB5BF33-80F9-F9ED-6066-CA7F69D7606E}"/>
              </a:ext>
            </a:extLst>
          </p:cNvPr>
          <p:cNvGraphicFramePr>
            <a:graphicFrameLocks noChangeAspect="1"/>
          </p:cNvGraphicFramePr>
          <p:nvPr>
            <p:extLst>
              <p:ext uri="{D42A27DB-BD31-4B8C-83A1-F6EECF244321}">
                <p14:modId xmlns:p14="http://schemas.microsoft.com/office/powerpoint/2010/main" val="525488461"/>
              </p:ext>
            </p:extLst>
          </p:nvPr>
        </p:nvGraphicFramePr>
        <p:xfrm>
          <a:off x="5030096" y="3339632"/>
          <a:ext cx="1155700" cy="241300"/>
        </p:xfrm>
        <a:graphic>
          <a:graphicData uri="http://schemas.openxmlformats.org/presentationml/2006/ole">
            <mc:AlternateContent xmlns:mc="http://schemas.openxmlformats.org/markup-compatibility/2006">
              <mc:Choice xmlns:v="urn:schemas-microsoft-com:vml" Requires="v">
                <p:oleObj name="Equation" r:id="rId14" imgW="1155600" imgH="241200" progId="Equation.DSMT4">
                  <p:embed/>
                </p:oleObj>
              </mc:Choice>
              <mc:Fallback>
                <p:oleObj name="Equation" r:id="rId14" imgW="1155600" imgH="241200" progId="Equation.DSMT4">
                  <p:embed/>
                  <p:pic>
                    <p:nvPicPr>
                      <p:cNvPr id="2" name="Object 5">
                        <a:extLst>
                          <a:ext uri="{FF2B5EF4-FFF2-40B4-BE49-F238E27FC236}">
                            <a16:creationId xmlns:a16="http://schemas.microsoft.com/office/drawing/2014/main" id="{53F96937-CC12-5DD8-40A1-76B1AEDF6E3F}"/>
                          </a:ext>
                        </a:extLst>
                      </p:cNvPr>
                      <p:cNvPicPr>
                        <a:picLocks noChangeAspect="1" noChangeArrowheads="1"/>
                      </p:cNvPicPr>
                      <p:nvPr/>
                    </p:nvPicPr>
                    <p:blipFill>
                      <a:blip r:embed="rId15"/>
                      <a:srcRect/>
                      <a:stretch>
                        <a:fillRect/>
                      </a:stretch>
                    </p:blipFill>
                    <p:spPr bwMode="auto">
                      <a:xfrm>
                        <a:off x="5030096" y="3339632"/>
                        <a:ext cx="11557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spcBef>
                <a:spcPct val="50000"/>
              </a:spcBef>
              <a:buFont typeface="Courier New" pitchFamily="49" charset="0"/>
              <a:buNone/>
            </a:pPr>
            <a:r>
              <a:rPr lang="en-US" dirty="0">
                <a:solidFill>
                  <a:schemeClr val="tx1"/>
                </a:solidFill>
              </a:rPr>
              <a:t>a.</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name="Equation" r:id="rId2" imgW="1536480" imgH="558720" progId="Equation.DSMT4">
                  <p:embed/>
                </p:oleObj>
              </mc:Choice>
              <mc:Fallback>
                <p:oleObj name="Equation" r:id="rId2" imgW="153648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790783043"/>
              </p:ext>
            </p:extLst>
          </p:nvPr>
        </p:nvGraphicFramePr>
        <p:xfrm>
          <a:off x="1143000" y="3886200"/>
          <a:ext cx="1003300" cy="495300"/>
        </p:xfrm>
        <a:graphic>
          <a:graphicData uri="http://schemas.openxmlformats.org/presentationml/2006/ole">
            <mc:AlternateContent xmlns:mc="http://schemas.openxmlformats.org/markup-compatibility/2006">
              <mc:Choice xmlns:v="urn:schemas-microsoft-com:vml" Requires="v">
                <p:oleObj name="Equation" r:id="rId4" imgW="1002865" imgH="495085" progId="Equation.DSMT4">
                  <p:embed/>
                </p:oleObj>
              </mc:Choice>
              <mc:Fallback>
                <p:oleObj name="Equation" r:id="rId4" imgW="1002865"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8862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2742006076"/>
              </p:ext>
            </p:extLst>
          </p:nvPr>
        </p:nvGraphicFramePr>
        <p:xfrm>
          <a:off x="2260602" y="3886200"/>
          <a:ext cx="1841500" cy="495300"/>
        </p:xfrm>
        <a:graphic>
          <a:graphicData uri="http://schemas.openxmlformats.org/presentationml/2006/ole">
            <mc:AlternateContent xmlns:mc="http://schemas.openxmlformats.org/markup-compatibility/2006">
              <mc:Choice xmlns:v="urn:schemas-microsoft-com:vml" Requires="v">
                <p:oleObj name="Equation" r:id="rId6" imgW="1841500" imgH="495300" progId="Equation.DSMT4">
                  <p:embed/>
                </p:oleObj>
              </mc:Choice>
              <mc:Fallback>
                <p:oleObj name="Equation" r:id="rId6" imgW="1841500" imgH="4953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0602" y="38862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690601166"/>
              </p:ext>
            </p:extLst>
          </p:nvPr>
        </p:nvGraphicFramePr>
        <p:xfrm>
          <a:off x="4648200" y="3968750"/>
          <a:ext cx="3149600" cy="609600"/>
        </p:xfrm>
        <a:graphic>
          <a:graphicData uri="http://schemas.openxmlformats.org/presentationml/2006/ole">
            <mc:AlternateContent xmlns:mc="http://schemas.openxmlformats.org/markup-compatibility/2006">
              <mc:Choice xmlns:v="urn:schemas-microsoft-com:vml" Requires="v">
                <p:oleObj name="Equation" r:id="rId8" imgW="3149280" imgH="609480" progId="Equation.DSMT4">
                  <p:embed/>
                </p:oleObj>
              </mc:Choice>
              <mc:Fallback>
                <p:oleObj name="Equation" r:id="rId8" imgW="3149280" imgH="609480" progId="Equation.DSMT4">
                  <p:embed/>
                  <p:pic>
                    <p:nvPicPr>
                      <p:cNvPr id="0" name="Picture 10"/>
                      <p:cNvPicPr>
                        <a:picLocks noChangeAspect="1" noChangeArrowheads="1"/>
                      </p:cNvPicPr>
                      <p:nvPr/>
                    </p:nvPicPr>
                    <p:blipFill>
                      <a:blip r:embed="rId9"/>
                      <a:srcRect/>
                      <a:stretch>
                        <a:fillRect/>
                      </a:stretch>
                    </p:blipFill>
                    <p:spPr bwMode="auto">
                      <a:xfrm>
                        <a:off x="4648200" y="3968750"/>
                        <a:ext cx="314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579019279"/>
              </p:ext>
            </p:extLst>
          </p:nvPr>
        </p:nvGraphicFramePr>
        <p:xfrm>
          <a:off x="2260602" y="4648200"/>
          <a:ext cx="1231900" cy="444500"/>
        </p:xfrm>
        <a:graphic>
          <a:graphicData uri="http://schemas.openxmlformats.org/presentationml/2006/ole">
            <mc:AlternateContent xmlns:mc="http://schemas.openxmlformats.org/markup-compatibility/2006">
              <mc:Choice xmlns:v="urn:schemas-microsoft-com:vml" Requires="v">
                <p:oleObj name="Equation" r:id="rId10" imgW="1231366" imgH="444307" progId="Equation.DSMT4">
                  <p:embed/>
                </p:oleObj>
              </mc:Choice>
              <mc:Fallback>
                <p:oleObj name="Equation" r:id="rId10" imgW="1231366" imgH="444307"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2" y="4648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B8778281-134C-4BEA-C221-C375530CFFB5}"/>
              </a:ext>
            </a:extLst>
          </p:cNvPr>
          <p:cNvGraphicFramePr>
            <a:graphicFrameLocks noChangeAspect="1"/>
          </p:cNvGraphicFramePr>
          <p:nvPr>
            <p:extLst>
              <p:ext uri="{D42A27DB-BD31-4B8C-83A1-F6EECF244321}">
                <p14:modId xmlns:p14="http://schemas.microsoft.com/office/powerpoint/2010/main" val="887740104"/>
              </p:ext>
            </p:extLst>
          </p:nvPr>
        </p:nvGraphicFramePr>
        <p:xfrm>
          <a:off x="3248025" y="2667000"/>
          <a:ext cx="2133600" cy="558800"/>
        </p:xfrm>
        <a:graphic>
          <a:graphicData uri="http://schemas.openxmlformats.org/presentationml/2006/ole">
            <mc:AlternateContent xmlns:mc="http://schemas.openxmlformats.org/markup-compatibility/2006">
              <mc:Choice xmlns:v="urn:schemas-microsoft-com:vml" Requires="v">
                <p:oleObj name="Equation" r:id="rId12" imgW="2133360" imgH="558720" progId="Equation.DSMT4">
                  <p:embed/>
                </p:oleObj>
              </mc:Choice>
              <mc:Fallback>
                <p:oleObj name="Equation" r:id="rId12" imgW="2133360" imgH="558720" progId="Equation.DSMT4">
                  <p:embed/>
                  <p:pic>
                    <p:nvPicPr>
                      <p:cNvPr id="18436"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48025" y="26670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D70485FC-1463-2AC5-B86C-DAF8E3FA3F6E}"/>
              </a:ext>
            </a:extLst>
          </p:cNvPr>
          <p:cNvGraphicFramePr>
            <a:graphicFrameLocks noChangeAspect="1"/>
          </p:cNvGraphicFramePr>
          <p:nvPr>
            <p:extLst>
              <p:ext uri="{D42A27DB-BD31-4B8C-83A1-F6EECF244321}">
                <p14:modId xmlns:p14="http://schemas.microsoft.com/office/powerpoint/2010/main" val="3858623230"/>
              </p:ext>
            </p:extLst>
          </p:nvPr>
        </p:nvGraphicFramePr>
        <p:xfrm>
          <a:off x="6400800" y="2667000"/>
          <a:ext cx="2057400" cy="558800"/>
        </p:xfrm>
        <a:graphic>
          <a:graphicData uri="http://schemas.openxmlformats.org/presentationml/2006/ole">
            <mc:AlternateContent xmlns:mc="http://schemas.openxmlformats.org/markup-compatibility/2006">
              <mc:Choice xmlns:v="urn:schemas-microsoft-com:vml" Requires="v">
                <p:oleObj name="Equation" r:id="rId14" imgW="2057400" imgH="558720" progId="Equation.DSMT4">
                  <p:embed/>
                </p:oleObj>
              </mc:Choice>
              <mc:Fallback>
                <p:oleObj name="Equation" r:id="rId14" imgW="2057400" imgH="558720" progId="Equation.DSMT4">
                  <p:embed/>
                  <p:pic>
                    <p:nvPicPr>
                      <p:cNvPr id="1946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00800" y="26670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name="Equation" r:id="rId2" imgW="2133360" imgH="558720" progId="Equation.DSMT4">
                  <p:embed/>
                </p:oleObj>
              </mc:Choice>
              <mc:Fallback>
                <p:oleObj name="Equation" r:id="rId2" imgW="213336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2386264365"/>
              </p:ext>
            </p:extLst>
          </p:nvPr>
        </p:nvGraphicFramePr>
        <p:xfrm>
          <a:off x="5320404" y="2100431"/>
          <a:ext cx="3365500" cy="1168400"/>
        </p:xfrm>
        <a:graphic>
          <a:graphicData uri="http://schemas.openxmlformats.org/presentationml/2006/ole">
            <mc:AlternateContent xmlns:mc="http://schemas.openxmlformats.org/markup-compatibility/2006">
              <mc:Choice xmlns:v="urn:schemas-microsoft-com:vml" Requires="v">
                <p:oleObj name="Equation" r:id="rId4" imgW="3365280" imgH="1168200" progId="Equation.DSMT4">
                  <p:embed/>
                </p:oleObj>
              </mc:Choice>
              <mc:Fallback>
                <p:oleObj name="Equation" r:id="rId4" imgW="3365280" imgH="1168200" progId="Equation.DSMT4">
                  <p:embed/>
                  <p:pic>
                    <p:nvPicPr>
                      <p:cNvPr id="0" name="Picture 9"/>
                      <p:cNvPicPr>
                        <a:picLocks noChangeAspect="1" noChangeArrowheads="1"/>
                      </p:cNvPicPr>
                      <p:nvPr/>
                    </p:nvPicPr>
                    <p:blipFill>
                      <a:blip r:embed="rId5"/>
                      <a:srcRect/>
                      <a:stretch>
                        <a:fillRect/>
                      </a:stretch>
                    </p:blipFill>
                    <p:spPr bwMode="auto">
                      <a:xfrm>
                        <a:off x="5320404" y="2100431"/>
                        <a:ext cx="3365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40737571"/>
              </p:ext>
            </p:extLst>
          </p:nvPr>
        </p:nvGraphicFramePr>
        <p:xfrm>
          <a:off x="2311120" y="2053261"/>
          <a:ext cx="2628900" cy="558800"/>
        </p:xfrm>
        <a:graphic>
          <a:graphicData uri="http://schemas.openxmlformats.org/presentationml/2006/ole">
            <mc:AlternateContent xmlns:mc="http://schemas.openxmlformats.org/markup-compatibility/2006">
              <mc:Choice xmlns:v="urn:schemas-microsoft-com:vml" Requires="v">
                <p:oleObj name="Equation" r:id="rId6" imgW="2628900" imgH="558800" progId="Equation.DSMT4">
                  <p:embed/>
                </p:oleObj>
              </mc:Choice>
              <mc:Fallback>
                <p:oleObj name="Equation" r:id="rId6" imgW="2628900" imgH="5588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1120" y="2053261"/>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28708085"/>
              </p:ext>
            </p:extLst>
          </p:nvPr>
        </p:nvGraphicFramePr>
        <p:xfrm>
          <a:off x="2311120" y="2887831"/>
          <a:ext cx="1981200" cy="508000"/>
        </p:xfrm>
        <a:graphic>
          <a:graphicData uri="http://schemas.openxmlformats.org/presentationml/2006/ole">
            <mc:AlternateContent xmlns:mc="http://schemas.openxmlformats.org/markup-compatibility/2006">
              <mc:Choice xmlns:v="urn:schemas-microsoft-com:vml" Requires="v">
                <p:oleObj name="Equation" r:id="rId8" imgW="1981200" imgH="508000" progId="Equation.DSMT4">
                  <p:embed/>
                </p:oleObj>
              </mc:Choice>
              <mc:Fallback>
                <p:oleObj name="Equation" r:id="rId8" imgW="1981200" imgH="5080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1120" y="2887831"/>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spcBef>
                <a:spcPct val="50000"/>
              </a:spcBef>
              <a:buFont typeface="Courier New" pitchFamily="49" charset="0"/>
              <a:buNone/>
            </a:pP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name="Equation" r:id="rId2" imgW="2057400" imgH="558720" progId="Equation.DSMT4">
                  <p:embed/>
                </p:oleObj>
              </mc:Choice>
              <mc:Fallback>
                <p:oleObj name="Equation" r:id="rId2" imgW="205740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563666916"/>
              </p:ext>
            </p:extLst>
          </p:nvPr>
        </p:nvGraphicFramePr>
        <p:xfrm>
          <a:off x="2209800" y="2705962"/>
          <a:ext cx="2146300" cy="495300"/>
        </p:xfrm>
        <a:graphic>
          <a:graphicData uri="http://schemas.openxmlformats.org/presentationml/2006/ole">
            <mc:AlternateContent xmlns:mc="http://schemas.openxmlformats.org/markup-compatibility/2006">
              <mc:Choice xmlns:v="urn:schemas-microsoft-com:vml" Requires="v">
                <p:oleObj name="Equation" r:id="rId4" imgW="2145369" imgH="495085" progId="Equation.DSMT4">
                  <p:embed/>
                </p:oleObj>
              </mc:Choice>
              <mc:Fallback>
                <p:oleObj name="Equation" r:id="rId4" imgW="2145369"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70596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3010007"/>
              </p:ext>
            </p:extLst>
          </p:nvPr>
        </p:nvGraphicFramePr>
        <p:xfrm>
          <a:off x="5343978" y="2122215"/>
          <a:ext cx="3251200" cy="1168400"/>
        </p:xfrm>
        <a:graphic>
          <a:graphicData uri="http://schemas.openxmlformats.org/presentationml/2006/ole">
            <mc:AlternateContent xmlns:mc="http://schemas.openxmlformats.org/markup-compatibility/2006">
              <mc:Choice xmlns:v="urn:schemas-microsoft-com:vml" Requires="v">
                <p:oleObj name="Equation" r:id="rId6" imgW="3251160" imgH="1168200" progId="Equation.DSMT4">
                  <p:embed/>
                </p:oleObj>
              </mc:Choice>
              <mc:Fallback>
                <p:oleObj name="Equation" r:id="rId6" imgW="3251160" imgH="1168200" progId="Equation.DSMT4">
                  <p:embed/>
                  <p:pic>
                    <p:nvPicPr>
                      <p:cNvPr id="0" name="Picture 9"/>
                      <p:cNvPicPr>
                        <a:picLocks noChangeAspect="1" noChangeArrowheads="1"/>
                      </p:cNvPicPr>
                      <p:nvPr/>
                    </p:nvPicPr>
                    <p:blipFill>
                      <a:blip r:embed="rId7"/>
                      <a:srcRect/>
                      <a:stretch>
                        <a:fillRect/>
                      </a:stretch>
                    </p:blipFill>
                    <p:spPr bwMode="auto">
                      <a:xfrm>
                        <a:off x="5343978" y="2122215"/>
                        <a:ext cx="3251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040438123"/>
              </p:ext>
            </p:extLst>
          </p:nvPr>
        </p:nvGraphicFramePr>
        <p:xfrm>
          <a:off x="2209800" y="1987504"/>
          <a:ext cx="2921000" cy="495300"/>
        </p:xfrm>
        <a:graphic>
          <a:graphicData uri="http://schemas.openxmlformats.org/presentationml/2006/ole">
            <mc:AlternateContent xmlns:mc="http://schemas.openxmlformats.org/markup-compatibility/2006">
              <mc:Choice xmlns:v="urn:schemas-microsoft-com:vml" Requires="v">
                <p:oleObj name="Equation" r:id="rId8" imgW="2921000" imgH="495300" progId="Equation.DSMT4">
                  <p:embed/>
                </p:oleObj>
              </mc:Choice>
              <mc:Fallback>
                <p:oleObj name="Equation" r:id="rId8" imgW="2921000" imgH="495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98750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name="Equation" r:id="rId2" imgW="2489040" imgH="1765080" progId="Equation.DSMT4">
                  <p:embed/>
                </p:oleObj>
              </mc:Choice>
              <mc:Fallback>
                <p:oleObj name="Equation" r:id="rId2" imgW="2489040" imgH="1765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0058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87040"/>
          </a:xfrm>
          <a:prstGeom prst="rect">
            <a:avLst/>
          </a:prstGeom>
          <a:solidFill>
            <a:schemeClr val="accent3"/>
          </a:solidFill>
          <a:ln w="28575">
            <a:solidFill>
              <a:srgbClr val="000000"/>
            </a:solidFill>
          </a:ln>
        </p:spPr>
        <p:txBody>
          <a:bodyPr wrap="square">
            <a:noAutofit/>
          </a:bodyPr>
          <a:lstStyle/>
          <a:p>
            <a:pPr>
              <a:lnSpc>
                <a:spcPct val="110000"/>
              </a:lnSpc>
              <a:spcBef>
                <a:spcPct val="50000"/>
              </a:spcBef>
              <a:tabLst>
                <a:tab pos="457200" algn="l"/>
              </a:tabLst>
            </a:pPr>
            <a:r>
              <a:rPr lang="en-US" sz="2800" dirty="0">
                <a:solidFill>
                  <a:srgbClr val="000000"/>
                </a:solidFill>
              </a:rPr>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p>
        </p:txBody>
      </p:sp>
      <p:sp>
        <p:nvSpPr>
          <p:cNvPr id="10242" name="Rectangle 2"/>
          <p:cNvSpPr>
            <a:spLocks noGrp="1"/>
          </p:cNvSpPr>
          <p:nvPr>
            <p:ph type="title"/>
          </p:nvPr>
        </p:nvSpPr>
        <p:spPr>
          <a:prstGeom prst="rect">
            <a:avLst/>
          </a:prstGeom>
        </p:spPr>
        <p:txBody>
          <a:bodyPr/>
          <a:lstStyle/>
          <a:p>
            <a:r>
              <a:rPr lang="en-US" dirty="0"/>
              <a:t>Note</a:t>
            </a:r>
            <a:endParaRPr lang="en-US" sz="3200" baseline="30000" dirty="0">
              <a:solidFill>
                <a:schemeClr val="accent1"/>
              </a:solidFill>
            </a:endParaRPr>
          </a:p>
        </p:txBody>
      </p:sp>
    </p:spTree>
    <p:extLst>
      <p:ext uri="{BB962C8B-B14F-4D97-AF65-F5344CB8AC3E}">
        <p14:creationId xmlns:p14="http://schemas.microsoft.com/office/powerpoint/2010/main" val="404299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dirty="0">
                <a:solidFill>
                  <a:schemeClr val="tx1"/>
                </a:solidFill>
              </a:rPr>
              <a:t>a.</a:t>
            </a:r>
            <a:endParaRPr lang="en-US" i="0" dirty="0">
              <a:solidFill>
                <a:schemeClr val="tx1"/>
              </a:solidFill>
            </a:endParaRP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name="Equation" r:id="rId2" imgW="1193760" imgH="507960" progId="Equation.DSMT4">
                  <p:embed/>
                </p:oleObj>
              </mc:Choice>
              <mc:Fallback>
                <p:oleObj name="Equation" r:id="rId2" imgW="1193760" imgH="50796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name="Equation" r:id="rId4" imgW="660113" imgH="444307" progId="Equation.DSMT4">
                  <p:embed/>
                </p:oleObj>
              </mc:Choice>
              <mc:Fallback>
                <p:oleObj name="Equation" r:id="rId4" imgW="660113" imgH="444307"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name="Equation" r:id="rId6" imgW="1244600" imgH="444500" progId="Equation.DSMT4">
                  <p:embed/>
                </p:oleObj>
              </mc:Choice>
              <mc:Fallback>
                <p:oleObj name="Equation" r:id="rId6" imgW="1244600" imgH="4445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name="Equation" r:id="rId8" imgW="1511300" imgH="444500" progId="Equation.DSMT4">
                  <p:embed/>
                </p:oleObj>
              </mc:Choice>
              <mc:Fallback>
                <p:oleObj name="Equation" r:id="rId8" imgW="1511300" imgH="4445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name="Equation" r:id="rId10" imgW="926698" imgH="444307" progId="Equation.DSMT4">
                  <p:embed/>
                </p:oleObj>
              </mc:Choice>
              <mc:Fallback>
                <p:oleObj name="Equation" r:id="rId10" imgW="926698" imgH="444307"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name="Equation" r:id="rId12" imgW="3810000" imgH="279400" progId="Equation.DSMT4">
                  <p:embed/>
                </p:oleObj>
              </mc:Choice>
              <mc:Fallback>
                <p:oleObj name="Equation" r:id="rId12" imgW="3810000" imgH="2794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427EF518-2E98-8AE8-9148-049B67317FCA}"/>
              </a:ext>
            </a:extLst>
          </p:cNvPr>
          <p:cNvGraphicFramePr>
            <a:graphicFrameLocks noChangeAspect="1"/>
          </p:cNvGraphicFramePr>
          <p:nvPr>
            <p:extLst>
              <p:ext uri="{D42A27DB-BD31-4B8C-83A1-F6EECF244321}">
                <p14:modId xmlns:p14="http://schemas.microsoft.com/office/powerpoint/2010/main" val="3112479144"/>
              </p:ext>
            </p:extLst>
          </p:nvPr>
        </p:nvGraphicFramePr>
        <p:xfrm>
          <a:off x="3581400" y="2273449"/>
          <a:ext cx="1181100" cy="508000"/>
        </p:xfrm>
        <a:graphic>
          <a:graphicData uri="http://schemas.openxmlformats.org/presentationml/2006/ole">
            <mc:AlternateContent xmlns:mc="http://schemas.openxmlformats.org/markup-compatibility/2006">
              <mc:Choice xmlns:v="urn:schemas-microsoft-com:vml" Requires="v">
                <p:oleObj name="Equation" r:id="rId14" imgW="1180800" imgH="507960" progId="Equation.DSMT4">
                  <p:embed/>
                </p:oleObj>
              </mc:Choice>
              <mc:Fallback>
                <p:oleObj name="Equation" r:id="rId14" imgW="1180800" imgH="507960" progId="Equation.DSMT4">
                  <p:embed/>
                  <p:pic>
                    <p:nvPicPr>
                      <p:cNvPr id="9221"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2273449"/>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7">
            <a:extLst>
              <a:ext uri="{FF2B5EF4-FFF2-40B4-BE49-F238E27FC236}">
                <a16:creationId xmlns:a16="http://schemas.microsoft.com/office/drawing/2014/main" id="{45DC7CEB-C2D5-9365-B6CB-9A3BC1428853}"/>
              </a:ext>
            </a:extLst>
          </p:cNvPr>
          <p:cNvGraphicFramePr>
            <a:graphicFrameLocks noChangeAspect="1"/>
          </p:cNvGraphicFramePr>
          <p:nvPr>
            <p:extLst>
              <p:ext uri="{D42A27DB-BD31-4B8C-83A1-F6EECF244321}">
                <p14:modId xmlns:p14="http://schemas.microsoft.com/office/powerpoint/2010/main" val="1728852795"/>
              </p:ext>
            </p:extLst>
          </p:nvPr>
        </p:nvGraphicFramePr>
        <p:xfrm>
          <a:off x="6599518" y="2057549"/>
          <a:ext cx="1219200" cy="939800"/>
        </p:xfrm>
        <a:graphic>
          <a:graphicData uri="http://schemas.openxmlformats.org/presentationml/2006/ole">
            <mc:AlternateContent xmlns:mc="http://schemas.openxmlformats.org/markup-compatibility/2006">
              <mc:Choice xmlns:v="urn:schemas-microsoft-com:vml" Requires="v">
                <p:oleObj name="Equation" r:id="rId16" imgW="1218960" imgH="939600" progId="Equation.DSMT4">
                  <p:embed/>
                </p:oleObj>
              </mc:Choice>
              <mc:Fallback>
                <p:oleObj name="Equation" r:id="rId16" imgW="1218960" imgH="939600" progId="Equation.DSMT4">
                  <p:embed/>
                  <p:pic>
                    <p:nvPicPr>
                      <p:cNvPr id="9222"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99518" y="2057549"/>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name="Equation" r:id="rId2" imgW="1180800" imgH="507960" progId="Equation.DSMT4">
                  <p:embed/>
                </p:oleObj>
              </mc:Choice>
              <mc:Fallback>
                <p:oleObj name="Equation" r:id="rId2" imgW="1180800" imgH="5079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extLst>
              <p:ext uri="{D42A27DB-BD31-4B8C-83A1-F6EECF244321}">
                <p14:modId xmlns:p14="http://schemas.microsoft.com/office/powerpoint/2010/main" val="1330178197"/>
              </p:ext>
            </p:extLst>
          </p:nvPr>
        </p:nvGraphicFramePr>
        <p:xfrm>
          <a:off x="535112" y="2525955"/>
          <a:ext cx="1219200" cy="939800"/>
        </p:xfrm>
        <a:graphic>
          <a:graphicData uri="http://schemas.openxmlformats.org/presentationml/2006/ole">
            <mc:AlternateContent xmlns:mc="http://schemas.openxmlformats.org/markup-compatibility/2006">
              <mc:Choice xmlns:v="urn:schemas-microsoft-com:vml" Requires="v">
                <p:oleObj name="Equation" r:id="rId4" imgW="1218960" imgH="939600" progId="Equation.DSMT4">
                  <p:embed/>
                </p:oleObj>
              </mc:Choice>
              <mc:Fallback>
                <p:oleObj name="Equation" r:id="rId4" imgW="1218960" imgH="9396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2" y="2525955"/>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21841366"/>
              </p:ext>
            </p:extLst>
          </p:nvPr>
        </p:nvGraphicFramePr>
        <p:xfrm>
          <a:off x="1799814" y="1226482"/>
          <a:ext cx="1079500" cy="444500"/>
        </p:xfrm>
        <a:graphic>
          <a:graphicData uri="http://schemas.openxmlformats.org/presentationml/2006/ole">
            <mc:AlternateContent xmlns:mc="http://schemas.openxmlformats.org/markup-compatibility/2006">
              <mc:Choice xmlns:v="urn:schemas-microsoft-com:vml" Requires="v">
                <p:oleObj name="Equation" r:id="rId6" imgW="1079032" imgH="444307" progId="Equation.DSMT4">
                  <p:embed/>
                </p:oleObj>
              </mc:Choice>
              <mc:Fallback>
                <p:oleObj name="Equation" r:id="rId6" imgW="1079032" imgH="444307"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9814" y="1226482"/>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2208922661"/>
              </p:ext>
            </p:extLst>
          </p:nvPr>
        </p:nvGraphicFramePr>
        <p:xfrm>
          <a:off x="3049470" y="1270976"/>
          <a:ext cx="1346200" cy="444500"/>
        </p:xfrm>
        <a:graphic>
          <a:graphicData uri="http://schemas.openxmlformats.org/presentationml/2006/ole">
            <mc:AlternateContent xmlns:mc="http://schemas.openxmlformats.org/markup-compatibility/2006">
              <mc:Choice xmlns:v="urn:schemas-microsoft-com:vml" Requires="v">
                <p:oleObj name="Equation" r:id="rId8" imgW="1345616" imgH="444307" progId="Equation.DSMT4">
                  <p:embed/>
                </p:oleObj>
              </mc:Choice>
              <mc:Fallback>
                <p:oleObj name="Equation" r:id="rId8" imgW="1345616"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9470" y="127097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353996348"/>
              </p:ext>
            </p:extLst>
          </p:nvPr>
        </p:nvGraphicFramePr>
        <p:xfrm>
          <a:off x="3049470" y="1866062"/>
          <a:ext cx="914400" cy="444500"/>
        </p:xfrm>
        <a:graphic>
          <a:graphicData uri="http://schemas.openxmlformats.org/presentationml/2006/ole">
            <mc:AlternateContent xmlns:mc="http://schemas.openxmlformats.org/markup-compatibility/2006">
              <mc:Choice xmlns:v="urn:schemas-microsoft-com:vml" Requires="v">
                <p:oleObj name="Equation" r:id="rId10" imgW="914400" imgH="444500" progId="Equation.DSMT4">
                  <p:embed/>
                </p:oleObj>
              </mc:Choice>
              <mc:Fallback>
                <p:oleObj name="Equation" r:id="rId10" imgW="914400" imgH="4445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9470" y="1866062"/>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459451251"/>
              </p:ext>
            </p:extLst>
          </p:nvPr>
        </p:nvGraphicFramePr>
        <p:xfrm>
          <a:off x="4819350" y="1347176"/>
          <a:ext cx="2298700" cy="596900"/>
        </p:xfrm>
        <a:graphic>
          <a:graphicData uri="http://schemas.openxmlformats.org/presentationml/2006/ole">
            <mc:AlternateContent xmlns:mc="http://schemas.openxmlformats.org/markup-compatibility/2006">
              <mc:Choice xmlns:v="urn:schemas-microsoft-com:vml" Requires="v">
                <p:oleObj name="Equation" r:id="rId12" imgW="2298700" imgH="596900" progId="Equation.DSMT4">
                  <p:embed/>
                </p:oleObj>
              </mc:Choice>
              <mc:Fallback>
                <p:oleObj name="Equation" r:id="rId12" imgW="2298700" imgH="5969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9350" y="1347176"/>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1429362685"/>
              </p:ext>
            </p:extLst>
          </p:nvPr>
        </p:nvGraphicFramePr>
        <p:xfrm>
          <a:off x="1901414" y="2596452"/>
          <a:ext cx="977900" cy="965200"/>
        </p:xfrm>
        <a:graphic>
          <a:graphicData uri="http://schemas.openxmlformats.org/presentationml/2006/ole">
            <mc:AlternateContent xmlns:mc="http://schemas.openxmlformats.org/markup-compatibility/2006">
              <mc:Choice xmlns:v="urn:schemas-microsoft-com:vml" Requires="v">
                <p:oleObj name="Equation" r:id="rId14" imgW="977900" imgH="965200" progId="Equation.DSMT4">
                  <p:embed/>
                </p:oleObj>
              </mc:Choice>
              <mc:Fallback>
                <p:oleObj name="Equation" r:id="rId14" imgW="977900" imgH="96520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1414" y="2596452"/>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1342554295"/>
              </p:ext>
            </p:extLst>
          </p:nvPr>
        </p:nvGraphicFramePr>
        <p:xfrm>
          <a:off x="3037160" y="2592822"/>
          <a:ext cx="1295400" cy="965200"/>
        </p:xfrm>
        <a:graphic>
          <a:graphicData uri="http://schemas.openxmlformats.org/presentationml/2006/ole">
            <mc:AlternateContent xmlns:mc="http://schemas.openxmlformats.org/markup-compatibility/2006">
              <mc:Choice xmlns:v="urn:schemas-microsoft-com:vml" Requires="v">
                <p:oleObj name="Equation" r:id="rId16" imgW="1295400" imgH="965200" progId="Equation.DSMT4">
                  <p:embed/>
                </p:oleObj>
              </mc:Choice>
              <mc:Fallback>
                <p:oleObj name="Equation" r:id="rId16" imgW="1295400" imgH="965200" progId="Equation.DSMT4">
                  <p:embed/>
                  <p:pic>
                    <p:nvPicPr>
                      <p:cNvPr id="0" name="Picture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7160" y="2592822"/>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extLst>
              <p:ext uri="{D42A27DB-BD31-4B8C-83A1-F6EECF244321}">
                <p14:modId xmlns:p14="http://schemas.microsoft.com/office/powerpoint/2010/main" val="2936838106"/>
              </p:ext>
            </p:extLst>
          </p:nvPr>
        </p:nvGraphicFramePr>
        <p:xfrm>
          <a:off x="3037160" y="3641478"/>
          <a:ext cx="1562100" cy="965200"/>
        </p:xfrm>
        <a:graphic>
          <a:graphicData uri="http://schemas.openxmlformats.org/presentationml/2006/ole">
            <mc:AlternateContent xmlns:mc="http://schemas.openxmlformats.org/markup-compatibility/2006">
              <mc:Choice xmlns:v="urn:schemas-microsoft-com:vml" Requires="v">
                <p:oleObj name="Equation" r:id="rId18" imgW="1562100" imgH="965200" progId="Equation.DSMT4">
                  <p:embed/>
                </p:oleObj>
              </mc:Choice>
              <mc:Fallback>
                <p:oleObj name="Equation" r:id="rId18" imgW="1562100" imgH="965200" progId="Equation.DSMT4">
                  <p:embed/>
                  <p:pic>
                    <p:nvPicPr>
                      <p:cNvPr id="0" name="Picture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7160" y="3641478"/>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5">
            <a:extLst>
              <a:ext uri="{FF2B5EF4-FFF2-40B4-BE49-F238E27FC236}">
                <a16:creationId xmlns:a16="http://schemas.microsoft.com/office/drawing/2014/main" id="{F58BB66E-43C4-50B6-5CF4-D2E9EF3CDC0F}"/>
              </a:ext>
            </a:extLst>
          </p:cNvPr>
          <p:cNvGraphicFramePr>
            <a:graphicFrameLocks noChangeAspect="1"/>
          </p:cNvGraphicFramePr>
          <p:nvPr>
            <p:extLst>
              <p:ext uri="{D42A27DB-BD31-4B8C-83A1-F6EECF244321}">
                <p14:modId xmlns:p14="http://schemas.microsoft.com/office/powerpoint/2010/main" val="890232117"/>
              </p:ext>
            </p:extLst>
          </p:nvPr>
        </p:nvGraphicFramePr>
        <p:xfrm>
          <a:off x="3049470" y="4690134"/>
          <a:ext cx="965200" cy="914400"/>
        </p:xfrm>
        <a:graphic>
          <a:graphicData uri="http://schemas.openxmlformats.org/presentationml/2006/ole">
            <mc:AlternateContent xmlns:mc="http://schemas.openxmlformats.org/markup-compatibility/2006">
              <mc:Choice xmlns:v="urn:schemas-microsoft-com:vml" Requires="v">
                <p:oleObj name="Equation" r:id="rId20" imgW="965200" imgH="914400" progId="Equation.DSMT4">
                  <p:embed/>
                </p:oleObj>
              </mc:Choice>
              <mc:Fallback>
                <p:oleObj name="Equation" r:id="rId20" imgW="965200" imgH="914400" progId="Equation.DSMT4">
                  <p:embed/>
                  <p:pic>
                    <p:nvPicPr>
                      <p:cNvPr id="3087" name="Object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470" y="4690134"/>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extLst>
              <p:ext uri="{D42A27DB-BD31-4B8C-83A1-F6EECF244321}">
                <p14:modId xmlns:p14="http://schemas.microsoft.com/office/powerpoint/2010/main" val="2635680214"/>
              </p:ext>
            </p:extLst>
          </p:nvPr>
        </p:nvGraphicFramePr>
        <p:xfrm>
          <a:off x="4267200" y="1752600"/>
          <a:ext cx="1371600" cy="571500"/>
        </p:xfrm>
        <a:graphic>
          <a:graphicData uri="http://schemas.openxmlformats.org/presentationml/2006/ole">
            <mc:AlternateContent xmlns:mc="http://schemas.openxmlformats.org/markup-compatibility/2006">
              <mc:Choice xmlns:v="urn:schemas-microsoft-com:vml" Requires="v">
                <p:oleObj name="Equation" r:id="rId2" imgW="1371600" imgH="571320" progId="Equation.DSMT4">
                  <p:embed/>
                </p:oleObj>
              </mc:Choice>
              <mc:Fallback>
                <p:oleObj name="Equation" r:id="rId2" imgW="13716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name="Equation" r:id="rId4" imgW="1244060" imgH="495085" progId="Equation.DSMT4">
                  <p:embed/>
                </p:oleObj>
              </mc:Choice>
              <mc:Fallback>
                <p:oleObj name="Equation" r:id="rId4" imgW="1244060" imgH="495085"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square roots. Assume that all variables represent positive real numbers. (Note that, by making this assumption, we do not need to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1640957568"/>
              </p:ext>
            </p:extLst>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name="Equation" r:id="rId2" imgW="1511300" imgH="558800" progId="Equation.DSMT4">
                  <p:embed/>
                </p:oleObj>
              </mc:Choice>
              <mc:Fallback>
                <p:oleObj name="Equation" r:id="rId2" imgW="1511300" imgH="558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B54D241-BD85-B819-EFD2-4D0ABE753FF6}"/>
              </a:ext>
            </a:extLst>
          </p:cNvPr>
          <p:cNvGraphicFramePr>
            <a:graphicFrameLocks noChangeAspect="1"/>
          </p:cNvGraphicFramePr>
          <p:nvPr>
            <p:extLst>
              <p:ext uri="{D42A27DB-BD31-4B8C-83A1-F6EECF244321}">
                <p14:modId xmlns:p14="http://schemas.microsoft.com/office/powerpoint/2010/main" val="1819022706"/>
              </p:ext>
            </p:extLst>
          </p:nvPr>
        </p:nvGraphicFramePr>
        <p:xfrm>
          <a:off x="3581400" y="3094122"/>
          <a:ext cx="1524000" cy="558800"/>
        </p:xfrm>
        <a:graphic>
          <a:graphicData uri="http://schemas.openxmlformats.org/presentationml/2006/ole">
            <mc:AlternateContent xmlns:mc="http://schemas.openxmlformats.org/markup-compatibility/2006">
              <mc:Choice xmlns:v="urn:schemas-microsoft-com:vml" Requires="v">
                <p:oleObj name="Equation" r:id="rId4" imgW="1524000" imgH="558800" progId="Equation.DSMT4">
                  <p:embed/>
                </p:oleObj>
              </mc:Choice>
              <mc:Fallback>
                <p:oleObj name="Equation" r:id="rId4" imgW="1524000" imgH="558800" progId="Equation.DSMT4">
                  <p:embed/>
                  <p:pic>
                    <p:nvPicPr>
                      <p:cNvPr id="1229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094122"/>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9D057914-BE43-E9D6-7418-E6ED87805D97}"/>
              </a:ext>
            </a:extLst>
          </p:cNvPr>
          <p:cNvGraphicFramePr>
            <a:graphicFrameLocks noChangeAspect="1"/>
          </p:cNvGraphicFramePr>
          <p:nvPr>
            <p:extLst>
              <p:ext uri="{D42A27DB-BD31-4B8C-83A1-F6EECF244321}">
                <p14:modId xmlns:p14="http://schemas.microsoft.com/office/powerpoint/2010/main" val="32813096"/>
              </p:ext>
            </p:extLst>
          </p:nvPr>
        </p:nvGraphicFramePr>
        <p:xfrm>
          <a:off x="6400800" y="3075296"/>
          <a:ext cx="1778000" cy="558800"/>
        </p:xfrm>
        <a:graphic>
          <a:graphicData uri="http://schemas.openxmlformats.org/presentationml/2006/ole">
            <mc:AlternateContent xmlns:mc="http://schemas.openxmlformats.org/markup-compatibility/2006">
              <mc:Choice xmlns:v="urn:schemas-microsoft-com:vml" Requires="v">
                <p:oleObj name="Equation" r:id="rId6" imgW="1778000" imgH="558800" progId="Equation.DSMT4">
                  <p:embed/>
                </p:oleObj>
              </mc:Choice>
              <mc:Fallback>
                <p:oleObj name="Equation" r:id="rId6" imgW="1778000" imgH="5588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075296"/>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(cont.)</a:t>
            </a:r>
          </a:p>
        </p:txBody>
      </p:sp>
      <p:sp>
        <p:nvSpPr>
          <p:cNvPr id="12291" name="Rectangle 3"/>
          <p:cNvSpPr>
            <a:spLocks noGrp="1"/>
          </p:cNvSpPr>
          <p:nvPr>
            <p:ph idx="1"/>
          </p:nvPr>
        </p:nvSpPr>
        <p:spPr>
          <a:xfrm>
            <a:off x="457200" y="1280160"/>
            <a:ext cx="8229600" cy="4142673"/>
          </a:xfrm>
          <a:prstGeom prst="rect">
            <a:avLst/>
          </a:prstGeom>
          <a:noFill/>
        </p:spPr>
        <p:txBody>
          <a:bodyPr>
            <a:spAutoFit/>
          </a:bodyPr>
          <a:lstStyle/>
          <a:p>
            <a:r>
              <a:rPr lang="en-US" b="1" dirty="0">
                <a:solidFill>
                  <a:schemeClr val="tx1"/>
                </a:solidFill>
              </a:rPr>
              <a:t>Solution</a:t>
            </a:r>
          </a:p>
          <a:p>
            <a:pPr>
              <a:buFont typeface="Courier New" pitchFamily="49" charset="0"/>
              <a:buNone/>
            </a:pPr>
            <a:r>
              <a:rPr lang="en-US" dirty="0"/>
              <a:t>a.</a:t>
            </a:r>
          </a:p>
          <a:p>
            <a:pPr>
              <a:buFont typeface="Courier New" pitchFamily="49" charset="0"/>
              <a:buNone/>
            </a:pPr>
            <a:endParaRPr lang="en-US" dirty="0"/>
          </a:p>
          <a:p>
            <a:pPr>
              <a:buFont typeface="Courier New" pitchFamily="49" charset="0"/>
              <a:buNone/>
            </a:pPr>
            <a:r>
              <a:rPr lang="en-US" dirty="0"/>
              <a:t>b.</a:t>
            </a:r>
          </a:p>
          <a:p>
            <a:pPr>
              <a:buFont typeface="Courier New" pitchFamily="49" charset="0"/>
              <a:buNone/>
            </a:pPr>
            <a:endParaRPr lang="en-US" dirty="0"/>
          </a:p>
          <a:p>
            <a:pPr>
              <a:buFont typeface="Courier New" pitchFamily="49" charset="0"/>
              <a:buNone/>
            </a:pPr>
            <a:r>
              <a:rPr lang="en-US" dirty="0"/>
              <a:t>c.</a:t>
            </a:r>
          </a:p>
          <a:p>
            <a:pPr>
              <a:buFont typeface="Courier New" pitchFamily="49" charset="0"/>
              <a:buNone/>
            </a:pPr>
            <a:endParaRPr lang="en-US" dirty="0"/>
          </a:p>
          <a:p>
            <a:pPr>
              <a:buFont typeface="Courier New" pitchFamily="49" charset="0"/>
              <a:buNone/>
            </a:pPr>
            <a:endParaRPr lang="en-US" dirty="0"/>
          </a:p>
        </p:txBody>
      </p:sp>
      <p:graphicFrame>
        <p:nvGraphicFramePr>
          <p:cNvPr id="11" name="Object 5">
            <a:extLst>
              <a:ext uri="{FF2B5EF4-FFF2-40B4-BE49-F238E27FC236}">
                <a16:creationId xmlns:a16="http://schemas.microsoft.com/office/drawing/2014/main" id="{51D4299F-B322-49BB-B2FB-6610094C7308}"/>
              </a:ext>
            </a:extLst>
          </p:cNvPr>
          <p:cNvGraphicFramePr>
            <a:graphicFrameLocks noChangeAspect="1"/>
          </p:cNvGraphicFramePr>
          <p:nvPr>
            <p:extLst>
              <p:ext uri="{D42A27DB-BD31-4B8C-83A1-F6EECF244321}">
                <p14:modId xmlns:p14="http://schemas.microsoft.com/office/powerpoint/2010/main" val="1147913241"/>
              </p:ext>
            </p:extLst>
          </p:nvPr>
        </p:nvGraphicFramePr>
        <p:xfrm>
          <a:off x="1143000" y="1759272"/>
          <a:ext cx="965200" cy="558800"/>
        </p:xfrm>
        <a:graphic>
          <a:graphicData uri="http://schemas.openxmlformats.org/presentationml/2006/ole">
            <mc:AlternateContent xmlns:mc="http://schemas.openxmlformats.org/markup-compatibility/2006">
              <mc:Choice xmlns:v="urn:schemas-microsoft-com:vml" Requires="v">
                <p:oleObj name="Equation" r:id="rId2" imgW="965200" imgH="558800" progId="Equation.DSMT4">
                  <p:embed/>
                </p:oleObj>
              </mc:Choice>
              <mc:Fallback>
                <p:oleObj name="Equation" r:id="rId2" imgW="965200" imgH="558800" progId="Equation.DSMT4">
                  <p:embed/>
                  <p:pic>
                    <p:nvPicPr>
                      <p:cNvPr id="1126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59272"/>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4ABD5AC2-B908-2248-9362-C43C15741501}"/>
              </a:ext>
            </a:extLst>
          </p:cNvPr>
          <p:cNvGraphicFramePr>
            <a:graphicFrameLocks noChangeAspect="1"/>
          </p:cNvGraphicFramePr>
          <p:nvPr>
            <p:extLst>
              <p:ext uri="{D42A27DB-BD31-4B8C-83A1-F6EECF244321}">
                <p14:modId xmlns:p14="http://schemas.microsoft.com/office/powerpoint/2010/main" val="1918496492"/>
              </p:ext>
            </p:extLst>
          </p:nvPr>
        </p:nvGraphicFramePr>
        <p:xfrm>
          <a:off x="2209800" y="1981200"/>
          <a:ext cx="673100" cy="355600"/>
        </p:xfrm>
        <a:graphic>
          <a:graphicData uri="http://schemas.openxmlformats.org/presentationml/2006/ole">
            <mc:AlternateContent xmlns:mc="http://schemas.openxmlformats.org/markup-compatibility/2006">
              <mc:Choice xmlns:v="urn:schemas-microsoft-com:vml" Requires="v">
                <p:oleObj name="Equation" r:id="rId4" imgW="672808" imgH="355446" progId="Equation.DSMT4">
                  <p:embed/>
                </p:oleObj>
              </mc:Choice>
              <mc:Fallback>
                <p:oleObj name="Equation" r:id="rId4" imgW="672808" imgH="355446"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981200"/>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3EA12487-1DEF-D395-259A-6A7DDDFFA87A}"/>
              </a:ext>
            </a:extLst>
          </p:cNvPr>
          <p:cNvGraphicFramePr>
            <a:graphicFrameLocks noChangeAspect="1"/>
          </p:cNvGraphicFramePr>
          <p:nvPr>
            <p:extLst>
              <p:ext uri="{D42A27DB-BD31-4B8C-83A1-F6EECF244321}">
                <p14:modId xmlns:p14="http://schemas.microsoft.com/office/powerpoint/2010/main" val="4019095140"/>
              </p:ext>
            </p:extLst>
          </p:nvPr>
        </p:nvGraphicFramePr>
        <p:xfrm>
          <a:off x="1152861" y="2743200"/>
          <a:ext cx="965200" cy="495300"/>
        </p:xfrm>
        <a:graphic>
          <a:graphicData uri="http://schemas.openxmlformats.org/presentationml/2006/ole">
            <mc:AlternateContent xmlns:mc="http://schemas.openxmlformats.org/markup-compatibility/2006">
              <mc:Choice xmlns:v="urn:schemas-microsoft-com:vml" Requires="v">
                <p:oleObj name="Equation" r:id="rId6" imgW="965160" imgH="495000" progId="Equation.DSMT4">
                  <p:embed/>
                </p:oleObj>
              </mc:Choice>
              <mc:Fallback>
                <p:oleObj name="Equation" r:id="rId6" imgW="965160" imgH="495000" progId="Equation.DSMT4">
                  <p:embed/>
                  <p:pic>
                    <p:nvPicPr>
                      <p:cNvPr id="4" name="Object 4">
                        <a:extLst>
                          <a:ext uri="{FF2B5EF4-FFF2-40B4-BE49-F238E27FC236}">
                            <a16:creationId xmlns:a16="http://schemas.microsoft.com/office/drawing/2014/main" id="{31BADD9A-2BC5-69C3-63F2-CDC0F498A011}"/>
                          </a:ext>
                        </a:extLst>
                      </p:cNvPr>
                      <p:cNvPicPr>
                        <a:picLocks noChangeAspect="1" noChangeArrowheads="1"/>
                      </p:cNvPicPr>
                      <p:nvPr/>
                    </p:nvPicPr>
                    <p:blipFill>
                      <a:blip r:embed="rId7"/>
                      <a:srcRect/>
                      <a:stretch>
                        <a:fillRect/>
                      </a:stretch>
                    </p:blipFill>
                    <p:spPr bwMode="auto">
                      <a:xfrm>
                        <a:off x="1152861" y="2743200"/>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821FD585-F092-E256-69F4-DD7E5E660B27}"/>
              </a:ext>
            </a:extLst>
          </p:cNvPr>
          <p:cNvGraphicFramePr>
            <a:graphicFrameLocks noChangeAspect="1"/>
          </p:cNvGraphicFramePr>
          <p:nvPr>
            <p:extLst>
              <p:ext uri="{D42A27DB-BD31-4B8C-83A1-F6EECF244321}">
                <p14:modId xmlns:p14="http://schemas.microsoft.com/office/powerpoint/2010/main" val="925016434"/>
              </p:ext>
            </p:extLst>
          </p:nvPr>
        </p:nvGraphicFramePr>
        <p:xfrm>
          <a:off x="2257761" y="2755900"/>
          <a:ext cx="1841500" cy="495300"/>
        </p:xfrm>
        <a:graphic>
          <a:graphicData uri="http://schemas.openxmlformats.org/presentationml/2006/ole">
            <mc:AlternateContent xmlns:mc="http://schemas.openxmlformats.org/markup-compatibility/2006">
              <mc:Choice xmlns:v="urn:schemas-microsoft-com:vml" Requires="v">
                <p:oleObj name="Equation" r:id="rId8" imgW="1841500" imgH="495300" progId="Equation.DSMT4">
                  <p:embed/>
                </p:oleObj>
              </mc:Choice>
              <mc:Fallback>
                <p:oleObj name="Equation" r:id="rId8" imgW="1841500" imgH="495300" progId="Equation.DSMT4">
                  <p:embed/>
                  <p:pic>
                    <p:nvPicPr>
                      <p:cNvPr id="5" name="Object 6">
                        <a:extLst>
                          <a:ext uri="{FF2B5EF4-FFF2-40B4-BE49-F238E27FC236}">
                            <a16:creationId xmlns:a16="http://schemas.microsoft.com/office/drawing/2014/main" id="{D17B409B-DE6F-FCC4-5BD2-D6495C1C54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7761" y="27559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66335DA4-B79D-EC70-4A34-CD80DAA94714}"/>
              </a:ext>
            </a:extLst>
          </p:cNvPr>
          <p:cNvGraphicFramePr>
            <a:graphicFrameLocks noChangeAspect="1"/>
          </p:cNvGraphicFramePr>
          <p:nvPr>
            <p:extLst>
              <p:ext uri="{D42A27DB-BD31-4B8C-83A1-F6EECF244321}">
                <p14:modId xmlns:p14="http://schemas.microsoft.com/office/powerpoint/2010/main" val="1456031999"/>
              </p:ext>
            </p:extLst>
          </p:nvPr>
        </p:nvGraphicFramePr>
        <p:xfrm>
          <a:off x="4206303" y="2832100"/>
          <a:ext cx="1104900" cy="444500"/>
        </p:xfrm>
        <a:graphic>
          <a:graphicData uri="http://schemas.openxmlformats.org/presentationml/2006/ole">
            <mc:AlternateContent xmlns:mc="http://schemas.openxmlformats.org/markup-compatibility/2006">
              <mc:Choice xmlns:v="urn:schemas-microsoft-com:vml" Requires="v">
                <p:oleObj name="Equation" r:id="rId10" imgW="1104900" imgH="444500" progId="Equation.DSMT4">
                  <p:embed/>
                </p:oleObj>
              </mc:Choice>
              <mc:Fallback>
                <p:oleObj name="Equation" r:id="rId10" imgW="1104900" imgH="444500" progId="Equation.DSMT4">
                  <p:embed/>
                  <p:pic>
                    <p:nvPicPr>
                      <p:cNvPr id="6" name="Object 7">
                        <a:extLst>
                          <a:ext uri="{FF2B5EF4-FFF2-40B4-BE49-F238E27FC236}">
                            <a16:creationId xmlns:a16="http://schemas.microsoft.com/office/drawing/2014/main" id="{35D38F49-BABC-2EA3-F8F2-E81CCC1D1D8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6303" y="2832100"/>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7">
            <a:extLst>
              <a:ext uri="{FF2B5EF4-FFF2-40B4-BE49-F238E27FC236}">
                <a16:creationId xmlns:a16="http://schemas.microsoft.com/office/drawing/2014/main" id="{5CBD080A-3E19-73EF-B870-93E7D28C504D}"/>
              </a:ext>
            </a:extLst>
          </p:cNvPr>
          <p:cNvGraphicFramePr>
            <a:graphicFrameLocks noChangeAspect="1"/>
          </p:cNvGraphicFramePr>
          <p:nvPr>
            <p:extLst>
              <p:ext uri="{D42A27DB-BD31-4B8C-83A1-F6EECF244321}">
                <p14:modId xmlns:p14="http://schemas.microsoft.com/office/powerpoint/2010/main" val="1904014369"/>
              </p:ext>
            </p:extLst>
          </p:nvPr>
        </p:nvGraphicFramePr>
        <p:xfrm>
          <a:off x="1142701" y="3810000"/>
          <a:ext cx="1257300" cy="558800"/>
        </p:xfrm>
        <a:graphic>
          <a:graphicData uri="http://schemas.openxmlformats.org/presentationml/2006/ole">
            <mc:AlternateContent xmlns:mc="http://schemas.openxmlformats.org/markup-compatibility/2006">
              <mc:Choice xmlns:v="urn:schemas-microsoft-com:vml" Requires="v">
                <p:oleObj name="Equation" r:id="rId12" imgW="1257300" imgH="558800" progId="Equation.DSMT4">
                  <p:embed/>
                </p:oleObj>
              </mc:Choice>
              <mc:Fallback>
                <p:oleObj name="Equation" r:id="rId12" imgW="1257300" imgH="558800" progId="Equation.DSMT4">
                  <p:embed/>
                  <p:pic>
                    <p:nvPicPr>
                      <p:cNvPr id="7" name="Object 7">
                        <a:extLst>
                          <a:ext uri="{FF2B5EF4-FFF2-40B4-BE49-F238E27FC236}">
                            <a16:creationId xmlns:a16="http://schemas.microsoft.com/office/drawing/2014/main" id="{71D0B6AB-9FE6-342E-EA85-67748341C4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701" y="3810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8">
            <a:extLst>
              <a:ext uri="{FF2B5EF4-FFF2-40B4-BE49-F238E27FC236}">
                <a16:creationId xmlns:a16="http://schemas.microsoft.com/office/drawing/2014/main" id="{3D758CE4-C6D9-1C83-2171-9E55A74C65ED}"/>
              </a:ext>
            </a:extLst>
          </p:cNvPr>
          <p:cNvGraphicFramePr>
            <a:graphicFrameLocks noChangeAspect="1"/>
          </p:cNvGraphicFramePr>
          <p:nvPr>
            <p:extLst>
              <p:ext uri="{D42A27DB-BD31-4B8C-83A1-F6EECF244321}">
                <p14:modId xmlns:p14="http://schemas.microsoft.com/office/powerpoint/2010/main" val="4022329910"/>
              </p:ext>
            </p:extLst>
          </p:nvPr>
        </p:nvGraphicFramePr>
        <p:xfrm>
          <a:off x="2470759" y="3810000"/>
          <a:ext cx="1981200" cy="558800"/>
        </p:xfrm>
        <a:graphic>
          <a:graphicData uri="http://schemas.openxmlformats.org/presentationml/2006/ole">
            <mc:AlternateContent xmlns:mc="http://schemas.openxmlformats.org/markup-compatibility/2006">
              <mc:Choice xmlns:v="urn:schemas-microsoft-com:vml" Requires="v">
                <p:oleObj name="Equation" r:id="rId14" imgW="1981200" imgH="558800" progId="Equation.DSMT4">
                  <p:embed/>
                </p:oleObj>
              </mc:Choice>
              <mc:Fallback>
                <p:oleObj name="Equation" r:id="rId14" imgW="1981200" imgH="558800" progId="Equation.DSMT4">
                  <p:embed/>
                  <p:pic>
                    <p:nvPicPr>
                      <p:cNvPr id="8" name="Object 8">
                        <a:extLst>
                          <a:ext uri="{FF2B5EF4-FFF2-40B4-BE49-F238E27FC236}">
                            <a16:creationId xmlns:a16="http://schemas.microsoft.com/office/drawing/2014/main" id="{1B1B68FB-C3B0-9644-143D-A744BEDFDA5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759" y="3810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9">
            <a:extLst>
              <a:ext uri="{FF2B5EF4-FFF2-40B4-BE49-F238E27FC236}">
                <a16:creationId xmlns:a16="http://schemas.microsoft.com/office/drawing/2014/main" id="{C90E99BF-3DF4-05E2-47E0-54CAB1868E7B}"/>
              </a:ext>
            </a:extLst>
          </p:cNvPr>
          <p:cNvGraphicFramePr>
            <a:graphicFrameLocks noChangeAspect="1"/>
          </p:cNvGraphicFramePr>
          <p:nvPr>
            <p:extLst>
              <p:ext uri="{D42A27DB-BD31-4B8C-83A1-F6EECF244321}">
                <p14:modId xmlns:p14="http://schemas.microsoft.com/office/powerpoint/2010/main" val="414731459"/>
              </p:ext>
            </p:extLst>
          </p:nvPr>
        </p:nvGraphicFramePr>
        <p:xfrm>
          <a:off x="4560817" y="3864428"/>
          <a:ext cx="1257300" cy="482600"/>
        </p:xfrm>
        <a:graphic>
          <a:graphicData uri="http://schemas.openxmlformats.org/presentationml/2006/ole">
            <mc:AlternateContent xmlns:mc="http://schemas.openxmlformats.org/markup-compatibility/2006">
              <mc:Choice xmlns:v="urn:schemas-microsoft-com:vml" Requires="v">
                <p:oleObj name="Equation" r:id="rId16" imgW="1256755" imgH="482391" progId="Equation.DSMT4">
                  <p:embed/>
                </p:oleObj>
              </mc:Choice>
              <mc:Fallback>
                <p:oleObj name="Equation" r:id="rId16" imgW="1256755" imgH="482391" progId="Equation.DSMT4">
                  <p:embed/>
                  <p:pic>
                    <p:nvPicPr>
                      <p:cNvPr id="9" name="Object 9">
                        <a:extLst>
                          <a:ext uri="{FF2B5EF4-FFF2-40B4-BE49-F238E27FC236}">
                            <a16:creationId xmlns:a16="http://schemas.microsoft.com/office/drawing/2014/main" id="{FF2F04EF-F7FD-9B95-4695-98199C3F674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0817" y="3864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384</Words>
  <Application>Microsoft Office PowerPoint</Application>
  <PresentationFormat>On-screen Show (4:3)</PresentationFormat>
  <Paragraphs>52</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2" baseType="lpstr">
      <vt:lpstr>Arial</vt:lpstr>
      <vt:lpstr>Calibri</vt:lpstr>
      <vt:lpstr>Courier New</vt:lpstr>
      <vt:lpstr>Office Theme</vt:lpstr>
      <vt:lpstr>Equation</vt:lpstr>
      <vt:lpstr>MathType 6.0 Equation</vt:lpstr>
      <vt:lpstr>Section 15.2</vt:lpstr>
      <vt:lpstr>Properties: Properties of Square Roots</vt:lpstr>
      <vt:lpstr>Definition: Simplest Form for Square Roots</vt:lpstr>
      <vt:lpstr>Note</vt:lpstr>
      <vt:lpstr>Example 1: Simplifying Radical Expressions with Square Roots </vt:lpstr>
      <vt:lpstr>Example 1: Simplifying Radical Expressions with Square Roots (cont.)</vt:lpstr>
      <vt:lpstr>Definition: 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Definition: 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poornima</cp:lastModifiedBy>
  <cp:revision>67</cp:revision>
  <dcterms:created xsi:type="dcterms:W3CDTF">2013-04-26T14:43:13Z</dcterms:created>
  <dcterms:modified xsi:type="dcterms:W3CDTF">2023-06-15T07:50:15Z</dcterms:modified>
</cp:coreProperties>
</file>