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300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709" autoAdjust="0"/>
  </p:normalViewPr>
  <p:slideViewPr>
    <p:cSldViewPr>
      <p:cViewPr varScale="1">
        <p:scale>
          <a:sx n="104" d="100"/>
          <a:sy n="104" d="100"/>
        </p:scale>
        <p:origin x="126" y="1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2.bin"/><Relationship Id="rId3" Type="http://schemas.openxmlformats.org/officeDocument/2006/relationships/image" Target="../media/image75.wmf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0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9.wmf"/><Relationship Id="rId24" Type="http://schemas.openxmlformats.org/officeDocument/2006/relationships/image" Target="../media/image85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5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0.bin"/><Relationship Id="rId22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89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6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image" Target="../media/image30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469800" progId="Equation.DSMT4">
                  <p:embed/>
                </p:oleObj>
              </mc:Choice>
              <mc:Fallback>
                <p:oleObj name="Equation" r:id="rId4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88960" imgH="380880" progId="Equation.DSMT4">
                  <p:embed/>
                </p:oleObj>
              </mc:Choice>
              <mc:Fallback>
                <p:oleObj name="Equation" r:id="rId6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99400" imgH="838080" progId="Equation.DSMT4">
                  <p:embed/>
                </p:oleObj>
              </mc:Choice>
              <mc:Fallback>
                <p:oleObj name="Equation" r:id="rId8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1054080" progId="Equation.DSMT4">
                  <p:embed/>
                </p:oleObj>
              </mc:Choice>
              <mc:Fallback>
                <p:oleObj name="Equation" r:id="rId4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914400" progId="Equation.DSMT4">
                  <p:embed/>
                </p:oleObj>
              </mc:Choice>
              <mc:Fallback>
                <p:oleObj name="Equation" r:id="rId6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values we found are not the restricted values, there are two solutions: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22BC54D8-0641-6D6A-31E6-4502DF5C7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686151"/>
              </p:ext>
            </p:extLst>
          </p:nvPr>
        </p:nvGraphicFramePr>
        <p:xfrm>
          <a:off x="990600" y="2501900"/>
          <a:ext cx="314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927000" progId="Equation.DSMT4">
                  <p:embed/>
                </p:oleObj>
              </mc:Choice>
              <mc:Fallback>
                <p:oleObj name="Equation" r:id="rId2" imgW="3149280" imgH="927000" progId="Equation.DSMT4">
                  <p:embed/>
                  <p:pic>
                    <p:nvPicPr>
                      <p:cNvPr id="6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01900"/>
                        <a:ext cx="314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97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0356"/>
            <a:ext cx="82296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361262"/>
              </p:ext>
            </p:extLst>
          </p:nvPr>
        </p:nvGraphicFramePr>
        <p:xfrm>
          <a:off x="3444965" y="1125202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80880" progId="Equation.DSMT4">
                  <p:embed/>
                </p:oleObj>
              </mc:Choice>
              <mc:Fallback>
                <p:oleObj name="Equation" r:id="rId2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965" y="1125202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888363" y="545501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896434"/>
              </p:ext>
            </p:extLst>
          </p:nvPr>
        </p:nvGraphicFramePr>
        <p:xfrm>
          <a:off x="1627028" y="2840983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380880" progId="Equation.DSMT4">
                  <p:embed/>
                </p:oleObj>
              </mc:Choice>
              <mc:Fallback>
                <p:oleObj name="Equation" r:id="rId4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028" y="2840983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040633"/>
              </p:ext>
            </p:extLst>
          </p:nvPr>
        </p:nvGraphicFramePr>
        <p:xfrm>
          <a:off x="1347395" y="3327195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71320" progId="Equation.DSMT4">
                  <p:embed/>
                </p:oleObj>
              </mc:Choice>
              <mc:Fallback>
                <p:oleObj name="Equation" r:id="rId6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5" y="3327195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291265"/>
              </p:ext>
            </p:extLst>
          </p:nvPr>
        </p:nvGraphicFramePr>
        <p:xfrm>
          <a:off x="432995" y="3916172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571320" progId="Equation.DSMT4">
                  <p:embed/>
                </p:oleObj>
              </mc:Choice>
              <mc:Fallback>
                <p:oleObj name="Equation" r:id="rId8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3916172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94877"/>
              </p:ext>
            </p:extLst>
          </p:nvPr>
        </p:nvGraphicFramePr>
        <p:xfrm>
          <a:off x="432995" y="453847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453847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06426"/>
              </p:ext>
            </p:extLst>
          </p:nvPr>
        </p:nvGraphicFramePr>
        <p:xfrm>
          <a:off x="1483017" y="456771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017" y="456771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013442"/>
              </p:ext>
            </p:extLst>
          </p:nvPr>
        </p:nvGraphicFramePr>
        <p:xfrm>
          <a:off x="2168817" y="4440484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69800" progId="Equation.DSMT4">
                  <p:embed/>
                </p:oleObj>
              </mc:Choice>
              <mc:Fallback>
                <p:oleObj name="Equation" r:id="rId14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17" y="4440484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24217"/>
              </p:ext>
            </p:extLst>
          </p:nvPr>
        </p:nvGraphicFramePr>
        <p:xfrm>
          <a:off x="2304439" y="5008139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380880" progId="Equation.DSMT4">
                  <p:embed/>
                </p:oleObj>
              </mc:Choice>
              <mc:Fallback>
                <p:oleObj name="Equation" r:id="rId16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439" y="5008139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065388"/>
              </p:ext>
            </p:extLst>
          </p:nvPr>
        </p:nvGraphicFramePr>
        <p:xfrm>
          <a:off x="3633395" y="455093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395" y="455093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12578"/>
              </p:ext>
            </p:extLst>
          </p:nvPr>
        </p:nvGraphicFramePr>
        <p:xfrm>
          <a:off x="4310806" y="4441183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368280" progId="Equation.DSMT4">
                  <p:embed/>
                </p:oleObj>
              </mc:Choice>
              <mc:Fallback>
                <p:oleObj name="Equation" r:id="rId19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806" y="4441183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35518"/>
              </p:ext>
            </p:extLst>
          </p:nvPr>
        </p:nvGraphicFramePr>
        <p:xfrm>
          <a:off x="4438039" y="4991361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380880" progId="Equation.DSMT4">
                  <p:embed/>
                </p:oleObj>
              </mc:Choice>
              <mc:Fallback>
                <p:oleObj name="Equation" r:id="rId21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039" y="4991361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340771"/>
              </p:ext>
            </p:extLst>
          </p:nvPr>
        </p:nvGraphicFramePr>
        <p:xfrm>
          <a:off x="4465992" y="5571061"/>
          <a:ext cx="276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68400" imgH="330120" progId="Equation.DSMT4">
                  <p:embed/>
                </p:oleObj>
              </mc:Choice>
              <mc:Fallback>
                <p:oleObj name="Equation" r:id="rId23" imgW="276840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992" y="5571061"/>
                        <a:ext cx="276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14395" y="3407939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14395" y="4006818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380880" progId="Equation.DSMT4">
                  <p:embed/>
                </p:oleObj>
              </mc:Choice>
              <mc:Fallback>
                <p:oleObj name="Equation" r:id="rId2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80880" progId="Equation.DSMT4">
                  <p:embed/>
                </p:oleObj>
              </mc:Choice>
              <mc:Fallback>
                <p:oleObj name="Equation" r:id="rId4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840" imgH="571320" progId="Equation.DSMT4">
                  <p:embed/>
                </p:oleObj>
              </mc:Choice>
              <mc:Fallback>
                <p:oleObj name="Equation" r:id="rId6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914400" progId="Equation.DSMT4">
                  <p:embed/>
                </p:oleObj>
              </mc:Choice>
              <mc:Fallback>
                <p:oleObj name="Equation" r:id="rId2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14400" progId="Equation.DSMT4">
                  <p:embed/>
                </p:oleObj>
              </mc:Choice>
              <mc:Fallback>
                <p:oleObj name="Equation" r:id="rId4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80880" progId="Equation.DSMT4">
                  <p:embed/>
                </p:oleObj>
              </mc:Choice>
              <mc:Fallback>
                <p:oleObj name="Equation" r:id="rId8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52600" imgH="380880" progId="Equation.DSMT4">
                  <p:embed/>
                </p:oleObj>
              </mc:Choice>
              <mc:Fallback>
                <p:oleObj name="Equation" r:id="rId12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400" imgH="965160" progId="Equation.DSMT4">
                  <p:embed/>
                </p:oleObj>
              </mc:Choice>
              <mc:Fallback>
                <p:oleObj name="Equation" r:id="rId14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66600" imgH="914400" progId="Equation.DSMT4">
                  <p:embed/>
                </p:oleObj>
              </mc:Choice>
              <mc:Fallback>
                <p:oleObj name="Equation" r:id="rId16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6160" imgH="914400" progId="Equation.DSMT4">
                  <p:embed/>
                </p:oleObj>
              </mc:Choice>
              <mc:Fallback>
                <p:oleObj name="Equation" r:id="rId18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Equations in Quadratic Form by 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380880" progId="Equation.DSMT4">
                  <p:embed/>
                </p:oleObj>
              </mc:Choice>
              <mc:Fallback>
                <p:oleObj name="Equation" r:id="rId2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380880" progId="Equation.DSMT4">
                  <p:embed/>
                </p:oleObj>
              </mc:Choice>
              <mc:Fallback>
                <p:oleObj name="Equation" r:id="rId4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368280" progId="Equation.DSMT4">
                  <p:embed/>
                </p:oleObj>
              </mc:Choice>
              <mc:Fallback>
                <p:oleObj name="Equation" r:id="rId16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6360" imgH="444240" progId="Equation.DSMT4">
                  <p:embed/>
                </p:oleObj>
              </mc:Choice>
              <mc:Fallback>
                <p:oleObj name="Equation" r:id="rId18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79360" progId="Equation.DSMT4">
                  <p:embed/>
                </p:oleObj>
              </mc:Choice>
              <mc:Fallback>
                <p:oleObj name="Equation" r:id="rId20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150342"/>
              </p:ext>
            </p:extLst>
          </p:nvPr>
        </p:nvGraphicFramePr>
        <p:xfrm>
          <a:off x="4087813" y="5427663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63760" imgH="507960" progId="Equation.DSMT4">
                  <p:embed/>
                </p:oleObj>
              </mc:Choice>
              <mc:Fallback>
                <p:oleObj name="Equation" r:id="rId22" imgW="326376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5427663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9880" imgH="380880" progId="Equation.DSMT4">
                  <p:embed/>
                </p:oleObj>
              </mc:Choice>
              <mc:Fallback>
                <p:oleObj name="Equation" r:id="rId24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22560" imgH="304560" progId="Equation.DSMT4">
                  <p:embed/>
                </p:oleObj>
              </mc:Choice>
              <mc:Fallback>
                <p:oleObj name="Equation" r:id="rId26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634680" progId="Equation.DSMT4">
                  <p:embed/>
                </p:oleObj>
              </mc:Choice>
              <mc:Fallback>
                <p:oleObj name="Equation" r:id="rId2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60017"/>
              </p:ext>
            </p:extLst>
          </p:nvPr>
        </p:nvGraphicFramePr>
        <p:xfrm>
          <a:off x="4095750" y="3048000"/>
          <a:ext cx="3162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2240" imgH="850680" progId="Equation.DSMT4">
                  <p:embed/>
                </p:oleObj>
              </mc:Choice>
              <mc:Fallback>
                <p:oleObj name="Equation" r:id="rId4" imgW="316224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48000"/>
                        <a:ext cx="3162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634680" progId="Equation.DSMT4">
                  <p:embed/>
                </p:oleObj>
              </mc:Choice>
              <mc:Fallback>
                <p:oleObj name="Equation" r:id="rId6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380880" progId="Equation.DSMT4">
                  <p:embed/>
                </p:oleObj>
              </mc:Choice>
              <mc:Fallback>
                <p:oleObj name="Equation" r:id="rId8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71197"/>
              </p:ext>
            </p:extLst>
          </p:nvPr>
        </p:nvGraphicFramePr>
        <p:xfrm>
          <a:off x="1231452" y="391668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360" imgH="469800" progId="Equation.DSMT4">
                  <p:embed/>
                </p:oleObj>
              </mc:Choice>
              <mc:Fallback>
                <p:oleObj name="Equation" r:id="rId10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452" y="391668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94329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91960" progId="Equation.DSMT4">
                  <p:embed/>
                </p:oleObj>
              </mc:Choice>
              <mc:Fallback>
                <p:oleObj name="Equation" r:id="rId2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622080" progId="Equation.DSMT4">
                  <p:embed/>
                </p:oleObj>
              </mc:Choice>
              <mc:Fallback>
                <p:oleObj name="Equation" r:id="rId8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634680" progId="Equation.DSMT4">
                  <p:embed/>
                </p:oleObj>
              </mc:Choice>
              <mc:Fallback>
                <p:oleObj name="Equation" r:id="rId10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749160" progId="Equation.DSMT4">
                  <p:embed/>
                </p:oleObj>
              </mc:Choice>
              <mc:Fallback>
                <p:oleObj name="Equation" r:id="rId12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28800" imgH="825480" progId="Equation.DSMT4">
                  <p:embed/>
                </p:oleObj>
              </mc:Choice>
              <mc:Fallback>
                <p:oleObj name="Equation" r:id="rId14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291960" progId="Equation.DSMT4">
                  <p:embed/>
                </p:oleObj>
              </mc:Choice>
              <mc:Fallback>
                <p:oleObj name="Equation" r:id="rId16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279360" progId="Equation.DSMT4">
                  <p:embed/>
                </p:oleObj>
              </mc:Choice>
              <mc:Fallback>
                <p:oleObj name="Equation" r:id="rId18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461000" y="3671087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9800" imgH="482400" progId="Equation.DSMT4">
                  <p:embed/>
                </p:oleObj>
              </mc:Choice>
              <mc:Fallback>
                <p:oleObj name="Equation" r:id="rId20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380880" progId="Equation.DSMT4">
                  <p:embed/>
                </p:oleObj>
              </mc:Choice>
              <mc:Fallback>
                <p:oleObj name="Equation" r:id="rId2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380880" progId="Equation.DSMT4">
                  <p:embed/>
                </p:oleObj>
              </mc:Choice>
              <mc:Fallback>
                <p:oleObj name="Equation" r:id="rId4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368280" progId="Equation.DSMT4">
                  <p:embed/>
                </p:oleObj>
              </mc:Choice>
              <mc:Fallback>
                <p:oleObj name="Equation" r:id="rId16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80880" progId="Equation.DSMT4">
                  <p:embed/>
                </p:oleObj>
              </mc:Choice>
              <mc:Fallback>
                <p:oleObj name="Equation" r:id="rId18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838080" progId="Equation.DSMT4">
                  <p:embed/>
                </p:oleObj>
              </mc:Choice>
              <mc:Fallback>
                <p:oleObj name="Equation" r:id="rId20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838080" progId="Equation.DSMT4">
                  <p:embed/>
                </p:oleObj>
              </mc:Choice>
              <mc:Fallback>
                <p:oleObj name="Equation" r:id="rId22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252523"/>
              </p:ext>
            </p:extLst>
          </p:nvPr>
        </p:nvGraphicFramePr>
        <p:xfrm>
          <a:off x="4695249" y="23622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40080" imgH="380880" progId="Equation.DSMT4">
                  <p:embed/>
                </p:oleObj>
              </mc:Choice>
              <mc:Fallback>
                <p:oleObj name="Equation" r:id="rId24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249" y="23622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1359" y="28956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03160" imgH="304560" progId="Equation.DSMT4">
                  <p:embed/>
                </p:oleObj>
              </mc:Choice>
              <mc:Fallback>
                <p:oleObj name="Equation" r:id="rId26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95200" imgH="622080" progId="Equation.DSMT4">
                  <p:embed/>
                </p:oleObj>
              </mc:Choice>
              <mc:Fallback>
                <p:oleObj name="Equation" r:id="rId28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914400" progId="Equation.DSMT4">
                  <p:embed/>
                </p:oleObj>
              </mc:Choice>
              <mc:Fallback>
                <p:oleObj name="Equation" r:id="rId2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59040" imgH="914400" progId="Equation.DSMT4">
                  <p:embed/>
                </p:oleObj>
              </mc:Choice>
              <mc:Fallback>
                <p:oleObj name="Equation" r:id="rId4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45035"/>
              </p:ext>
            </p:extLst>
          </p:nvPr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939600" progId="Equation.DSMT4">
                  <p:embed/>
                </p:oleObj>
              </mc:Choice>
              <mc:Fallback>
                <p:oleObj name="Equation" r:id="rId10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939600" progId="Equation.DSMT4">
                  <p:embed/>
                </p:oleObj>
              </mc:Choice>
              <mc:Fallback>
                <p:oleObj name="Equation" r:id="rId12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280" imgH="888840" progId="Equation.DSMT4">
                  <p:embed/>
                </p:oleObj>
              </mc:Choice>
              <mc:Fallback>
                <p:oleObj name="Equation" r:id="rId14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901440" progId="Equation.DSMT4">
                  <p:embed/>
                </p:oleObj>
              </mc:Choice>
              <mc:Fallback>
                <p:oleObj name="Equation" r:id="rId16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16040" imgH="533160" progId="Equation.DSMT4">
                  <p:embed/>
                </p:oleObj>
              </mc:Choice>
              <mc:Fallback>
                <p:oleObj name="Equation" r:id="rId2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16040" imgH="533160" progId="Equation.DSMT4">
                  <p:embed/>
                </p:oleObj>
              </mc:Choice>
              <mc:Fallback>
                <p:oleObj name="Equation" r:id="rId4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380880" progId="Equation.DSMT4">
                  <p:embed/>
                </p:oleObj>
              </mc:Choice>
              <mc:Fallback>
                <p:oleObj name="Equation" r:id="rId6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79360" progId="Equation.DSMT4">
                  <p:embed/>
                </p:oleObj>
              </mc:Choice>
              <mc:Fallback>
                <p:oleObj name="Equation" r:id="rId14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0" imgH="291960" progId="Equation.DSMT4">
                  <p:embed/>
                </p:oleObj>
              </mc:Choice>
              <mc:Fallback>
                <p:oleObj name="Equation" r:id="rId16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279360" progId="Equation.DSMT4">
                  <p:embed/>
                </p:oleObj>
              </mc:Choice>
              <mc:Fallback>
                <p:oleObj name="Equation" r:id="rId18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91960" progId="Equation.DSMT4">
                  <p:embed/>
                </p:oleObj>
              </mc:Choice>
              <mc:Fallback>
                <p:oleObj name="Equation" r:id="rId20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838080" progId="Equation.DSMT4">
                  <p:embed/>
                </p:oleObj>
              </mc:Choice>
              <mc:Fallback>
                <p:oleObj name="Equation" r:id="rId4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504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Equation</vt:lpstr>
      <vt:lpstr>MathType 6.0 Equation</vt:lpstr>
      <vt:lpstr>Section 16.5</vt:lpstr>
      <vt:lpstr>Procedure: Solving Equations in Quadratic Form by Substitution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130</cp:revision>
  <dcterms:created xsi:type="dcterms:W3CDTF">2013-04-26T14:43:13Z</dcterms:created>
  <dcterms:modified xsi:type="dcterms:W3CDTF">2023-06-23T17:11:58Z</dcterms:modified>
</cp:coreProperties>
</file>