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310" r:id="rId3"/>
    <p:sldId id="324" r:id="rId4"/>
    <p:sldId id="259" r:id="rId5"/>
    <p:sldId id="300" r:id="rId6"/>
    <p:sldId id="301" r:id="rId7"/>
    <p:sldId id="303" r:id="rId8"/>
    <p:sldId id="304" r:id="rId9"/>
    <p:sldId id="325" r:id="rId10"/>
    <p:sldId id="306" r:id="rId11"/>
    <p:sldId id="307" r:id="rId12"/>
    <p:sldId id="308" r:id="rId13"/>
    <p:sldId id="323" r:id="rId14"/>
    <p:sldId id="311" r:id="rId15"/>
    <p:sldId id="312" r:id="rId16"/>
    <p:sldId id="315" r:id="rId17"/>
    <p:sldId id="313" r:id="rId18"/>
    <p:sldId id="326" r:id="rId19"/>
    <p:sldId id="316" r:id="rId20"/>
    <p:sldId id="317" r:id="rId21"/>
    <p:sldId id="318" r:id="rId22"/>
    <p:sldId id="319" r:id="rId23"/>
    <p:sldId id="327" r:id="rId24"/>
    <p:sldId id="32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1F497D"/>
    <a:srgbClr val="0000FF"/>
    <a:srgbClr val="008000"/>
    <a:srgbClr val="9900FF"/>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709" autoAdjust="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537984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FB10E-5553-4063-83BD-16EE0EEA8BFB}" type="datetimeFigureOut">
              <a:rPr lang="en-US" smtClean="0"/>
              <a:pPr/>
              <a:t>6/23/2023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3D22C-E4CC-468E-BC3F-6A440B8D5313}" type="slidenum">
              <a:rPr lang="en-US" smtClean="0"/>
              <a:pPr/>
              <a:t>‹#›</a:t>
            </a:fld>
            <a:endParaRPr lang="en-US" dirty="0"/>
          </a:p>
        </p:txBody>
      </p:sp>
    </p:spTree>
    <p:extLst>
      <p:ext uri="{BB962C8B-B14F-4D97-AF65-F5344CB8AC3E}">
        <p14:creationId xmlns:p14="http://schemas.microsoft.com/office/powerpoint/2010/main" val="183545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22"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23"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24"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3" Type="http://schemas.openxmlformats.org/officeDocument/2006/relationships/image" Target="../media/image23.wmf"/><Relationship Id="rId7" Type="http://schemas.openxmlformats.org/officeDocument/2006/relationships/image" Target="../media/image33.wmf"/><Relationship Id="rId12" Type="http://schemas.openxmlformats.org/officeDocument/2006/relationships/oleObject" Target="../embeddings/oleObject37.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4.wmf"/></Relationships>
</file>

<file path=ppt/slides/_rels/slide11.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3" Type="http://schemas.openxmlformats.org/officeDocument/2006/relationships/image" Target="../media/image43.wmf"/><Relationship Id="rId18" Type="http://schemas.openxmlformats.org/officeDocument/2006/relationships/oleObject" Target="../embeddings/oleObject47.bin"/><Relationship Id="rId26" Type="http://schemas.openxmlformats.org/officeDocument/2006/relationships/oleObject" Target="../embeddings/oleObject51.bin"/><Relationship Id="rId3" Type="http://schemas.openxmlformats.org/officeDocument/2006/relationships/image" Target="../media/image38.wmf"/><Relationship Id="rId21" Type="http://schemas.openxmlformats.org/officeDocument/2006/relationships/image" Target="../media/image47.wmf"/><Relationship Id="rId34" Type="http://schemas.openxmlformats.org/officeDocument/2006/relationships/oleObject" Target="../embeddings/oleObject55.bin"/><Relationship Id="rId7" Type="http://schemas.openxmlformats.org/officeDocument/2006/relationships/image" Target="../media/image40.wmf"/><Relationship Id="rId12" Type="http://schemas.openxmlformats.org/officeDocument/2006/relationships/oleObject" Target="../embeddings/oleObject44.bin"/><Relationship Id="rId17" Type="http://schemas.openxmlformats.org/officeDocument/2006/relationships/image" Target="../media/image45.wmf"/><Relationship Id="rId25" Type="http://schemas.openxmlformats.org/officeDocument/2006/relationships/image" Target="../media/image49.wmf"/><Relationship Id="rId33" Type="http://schemas.openxmlformats.org/officeDocument/2006/relationships/image" Target="../media/image53.wmf"/><Relationship Id="rId2" Type="http://schemas.openxmlformats.org/officeDocument/2006/relationships/oleObject" Target="../embeddings/oleObject39.bin"/><Relationship Id="rId16" Type="http://schemas.openxmlformats.org/officeDocument/2006/relationships/oleObject" Target="../embeddings/oleObject46.bin"/><Relationship Id="rId20" Type="http://schemas.openxmlformats.org/officeDocument/2006/relationships/oleObject" Target="../embeddings/oleObject48.bin"/><Relationship Id="rId29" Type="http://schemas.openxmlformats.org/officeDocument/2006/relationships/image" Target="../media/image51.wmf"/><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2.wmf"/><Relationship Id="rId24" Type="http://schemas.openxmlformats.org/officeDocument/2006/relationships/oleObject" Target="../embeddings/oleObject50.bin"/><Relationship Id="rId32" Type="http://schemas.openxmlformats.org/officeDocument/2006/relationships/oleObject" Target="../embeddings/oleObject54.bin"/><Relationship Id="rId5" Type="http://schemas.openxmlformats.org/officeDocument/2006/relationships/image" Target="../media/image39.wmf"/><Relationship Id="rId15" Type="http://schemas.openxmlformats.org/officeDocument/2006/relationships/image" Target="../media/image44.wmf"/><Relationship Id="rId23" Type="http://schemas.openxmlformats.org/officeDocument/2006/relationships/image" Target="../media/image48.wmf"/><Relationship Id="rId28" Type="http://schemas.openxmlformats.org/officeDocument/2006/relationships/oleObject" Target="../embeddings/oleObject52.bin"/><Relationship Id="rId10" Type="http://schemas.openxmlformats.org/officeDocument/2006/relationships/oleObject" Target="../embeddings/oleObject43.bin"/><Relationship Id="rId19" Type="http://schemas.openxmlformats.org/officeDocument/2006/relationships/image" Target="../media/image46.wmf"/><Relationship Id="rId31" Type="http://schemas.openxmlformats.org/officeDocument/2006/relationships/image" Target="../media/image52.wmf"/><Relationship Id="rId4" Type="http://schemas.openxmlformats.org/officeDocument/2006/relationships/oleObject" Target="../embeddings/oleObject40.bin"/><Relationship Id="rId9" Type="http://schemas.openxmlformats.org/officeDocument/2006/relationships/image" Target="../media/image41.wmf"/><Relationship Id="rId14" Type="http://schemas.openxmlformats.org/officeDocument/2006/relationships/oleObject" Target="../embeddings/oleObject45.bin"/><Relationship Id="rId22" Type="http://schemas.openxmlformats.org/officeDocument/2006/relationships/oleObject" Target="../embeddings/oleObject49.bin"/><Relationship Id="rId27" Type="http://schemas.openxmlformats.org/officeDocument/2006/relationships/image" Target="../media/image50.wmf"/><Relationship Id="rId30" Type="http://schemas.openxmlformats.org/officeDocument/2006/relationships/oleObject" Target="../embeddings/oleObject53.bin"/><Relationship Id="rId35" Type="http://schemas.openxmlformats.org/officeDocument/2006/relationships/image" Target="../media/image54.wmf"/><Relationship Id="rId8"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56.wmf"/><Relationship Id="rId5" Type="http://schemas.openxmlformats.org/officeDocument/2006/relationships/oleObject" Target="../embeddings/oleObject57.bin"/><Relationship Id="rId4" Type="http://schemas.openxmlformats.org/officeDocument/2006/relationships/image" Target="../media/image55.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63.bin"/><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oleObject" Target="../embeddings/oleObject6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7.wmf"/><Relationship Id="rId3" Type="http://schemas.openxmlformats.org/officeDocument/2006/relationships/image" Target="../media/image61.wmf"/><Relationship Id="rId7" Type="http://schemas.openxmlformats.org/officeDocument/2006/relationships/image" Target="../media/image65.wmf"/><Relationship Id="rId12" Type="http://schemas.openxmlformats.org/officeDocument/2006/relationships/oleObject" Target="../embeddings/oleObject68.bin"/><Relationship Id="rId17" Type="http://schemas.openxmlformats.org/officeDocument/2006/relationships/image" Target="../media/image69.wmf"/><Relationship Id="rId2" Type="http://schemas.openxmlformats.org/officeDocument/2006/relationships/oleObject" Target="../embeddings/oleObject62.bin"/><Relationship Id="rId16"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2.wmf"/><Relationship Id="rId5" Type="http://schemas.openxmlformats.org/officeDocument/2006/relationships/image" Target="../media/image64.wmf"/><Relationship Id="rId15" Type="http://schemas.openxmlformats.org/officeDocument/2006/relationships/image" Target="../media/image68.wmf"/><Relationship Id="rId10" Type="http://schemas.openxmlformats.org/officeDocument/2006/relationships/oleObject" Target="../embeddings/oleObject63.bin"/><Relationship Id="rId4" Type="http://schemas.openxmlformats.org/officeDocument/2006/relationships/oleObject" Target="../embeddings/oleObject65.bin"/><Relationship Id="rId9" Type="http://schemas.openxmlformats.org/officeDocument/2006/relationships/image" Target="../media/image66.wmf"/><Relationship Id="rId14" Type="http://schemas.openxmlformats.org/officeDocument/2006/relationships/oleObject" Target="../embeddings/oleObject69.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63.wmf"/><Relationship Id="rId7" Type="http://schemas.openxmlformats.org/officeDocument/2006/relationships/image" Target="../media/image71.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2.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5" Type="http://schemas.openxmlformats.org/officeDocument/2006/relationships/image" Target="../media/image75.wmf"/><Relationship Id="rId4" Type="http://schemas.openxmlformats.org/officeDocument/2006/relationships/oleObject" Target="../embeddings/oleObject76.bin"/><Relationship Id="rId9" Type="http://schemas.openxmlformats.org/officeDocument/2006/relationships/image" Target="../media/image77.wmf"/></Relationships>
</file>

<file path=ppt/slides/_rels/slide18.xml.rels><?xml version="1.0" encoding="UTF-8" standalone="yes"?>
<Relationships xmlns="http://schemas.openxmlformats.org/package/2006/relationships"><Relationship Id="rId3" Type="http://schemas.openxmlformats.org/officeDocument/2006/relationships/image" Target="../media/image74.wmf"/><Relationship Id="rId7" Type="http://schemas.openxmlformats.org/officeDocument/2006/relationships/image" Target="../media/image79.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5" Type="http://schemas.openxmlformats.org/officeDocument/2006/relationships/image" Target="../media/image78.wmf"/><Relationship Id="rId4"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84.wmf"/><Relationship Id="rId3" Type="http://schemas.openxmlformats.org/officeDocument/2006/relationships/image" Target="../media/image75.wmf"/><Relationship Id="rId7" Type="http://schemas.openxmlformats.org/officeDocument/2006/relationships/image" Target="../media/image81.wmf"/><Relationship Id="rId12" Type="http://schemas.openxmlformats.org/officeDocument/2006/relationships/oleObject" Target="../embeddings/oleObject86.bin"/><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83.wmf"/><Relationship Id="rId5" Type="http://schemas.openxmlformats.org/officeDocument/2006/relationships/image" Target="../media/image80.w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6.wmf"/><Relationship Id="rId7" Type="http://schemas.openxmlformats.org/officeDocument/2006/relationships/image" Target="../media/image86.wmf"/><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88.bin"/><Relationship Id="rId5" Type="http://schemas.openxmlformats.org/officeDocument/2006/relationships/image" Target="../media/image85.wmf"/><Relationship Id="rId4"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1.wmf"/><Relationship Id="rId3" Type="http://schemas.openxmlformats.org/officeDocument/2006/relationships/image" Target="../media/image77.wmf"/><Relationship Id="rId7" Type="http://schemas.openxmlformats.org/officeDocument/2006/relationships/image" Target="../media/image88.wmf"/><Relationship Id="rId12" Type="http://schemas.openxmlformats.org/officeDocument/2006/relationships/oleObject" Target="../embeddings/oleObject93.bin"/><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90.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89.wmf"/><Relationship Id="rId14" Type="http://schemas.openxmlformats.org/officeDocument/2006/relationships/oleObject" Target="../embeddings/oleObject94.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8.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99.bin"/><Relationship Id="rId4" Type="http://schemas.openxmlformats.org/officeDocument/2006/relationships/oleObject" Target="../embeddings/oleObject96.bin"/><Relationship Id="rId9" Type="http://schemas.openxmlformats.org/officeDocument/2006/relationships/image" Target="../media/image96.wmf"/></Relationships>
</file>

<file path=ppt/slides/_rels/slide23.x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oleObject" Target="../embeddings/oleObject100.bin"/><Relationship Id="rId1" Type="http://schemas.openxmlformats.org/officeDocument/2006/relationships/slideLayout" Target="../slideLayouts/slideLayout2.xml"/><Relationship Id="rId5" Type="http://schemas.openxmlformats.org/officeDocument/2006/relationships/image" Target="../media/image99.wmf"/><Relationship Id="rId4" Type="http://schemas.openxmlformats.org/officeDocument/2006/relationships/oleObject" Target="../embeddings/oleObject101.bin"/></Relationships>
</file>

<file path=ppt/slides/_rels/slide24.x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oleObject" Target="../embeddings/oleObject102.bin"/><Relationship Id="rId1" Type="http://schemas.openxmlformats.org/officeDocument/2006/relationships/slideLayout" Target="../slideLayouts/slideLayout2.xml"/><Relationship Id="rId5" Type="http://schemas.openxmlformats.org/officeDocument/2006/relationships/image" Target="../media/image101.wmf"/><Relationship Id="rId4" Type="http://schemas.openxmlformats.org/officeDocument/2006/relationships/oleObject" Target="../embeddings/oleObject10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5.wmf"/><Relationship Id="rId18" Type="http://schemas.openxmlformats.org/officeDocument/2006/relationships/oleObject" Target="../embeddings/oleObject18.bin"/><Relationship Id="rId3" Type="http://schemas.openxmlformats.org/officeDocument/2006/relationships/image" Target="../media/image10.wmf"/><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5.bin"/><Relationship Id="rId17" Type="http://schemas.openxmlformats.org/officeDocument/2006/relationships/image" Target="../media/image17.wmf"/><Relationship Id="rId2" Type="http://schemas.openxmlformats.org/officeDocument/2006/relationships/oleObject" Target="../embeddings/oleObject11.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4.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2.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7.wmf"/><Relationship Id="rId18" Type="http://schemas.openxmlformats.org/officeDocument/2006/relationships/oleObject" Target="../embeddings/oleObject31.bin"/><Relationship Id="rId3" Type="http://schemas.openxmlformats.org/officeDocument/2006/relationships/image" Target="../media/image21.wmf"/><Relationship Id="rId21" Type="http://schemas.openxmlformats.org/officeDocument/2006/relationships/image" Target="../media/image31.wmf"/><Relationship Id="rId7" Type="http://schemas.openxmlformats.org/officeDocument/2006/relationships/image" Target="../media/image25.wmf"/><Relationship Id="rId12" Type="http://schemas.openxmlformats.org/officeDocument/2006/relationships/oleObject" Target="../embeddings/oleObject28.bin"/><Relationship Id="rId17" Type="http://schemas.openxmlformats.org/officeDocument/2006/relationships/image" Target="../media/image29.wmf"/><Relationship Id="rId2" Type="http://schemas.openxmlformats.org/officeDocument/2006/relationships/oleObject" Target="../embeddings/oleObject24.bin"/><Relationship Id="rId16" Type="http://schemas.openxmlformats.org/officeDocument/2006/relationships/oleObject" Target="../embeddings/oleObject30.bin"/><Relationship Id="rId20"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2.wmf"/><Relationship Id="rId5" Type="http://schemas.openxmlformats.org/officeDocument/2006/relationships/image" Target="../media/image24.wmf"/><Relationship Id="rId15" Type="http://schemas.openxmlformats.org/officeDocument/2006/relationships/image" Target="../media/image28.wmf"/><Relationship Id="rId10" Type="http://schemas.openxmlformats.org/officeDocument/2006/relationships/oleObject" Target="../embeddings/oleObject22.bin"/><Relationship Id="rId19" Type="http://schemas.openxmlformats.org/officeDocument/2006/relationships/image" Target="../media/image30.wmf"/><Relationship Id="rId4" Type="http://schemas.openxmlformats.org/officeDocument/2006/relationships/oleObject" Target="../embeddings/oleObject25.bin"/><Relationship Id="rId9" Type="http://schemas.openxmlformats.org/officeDocument/2006/relationships/image" Target="../media/image26.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Properties of Logarithms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2162" name="Object 2"/>
          <p:cNvGraphicFramePr>
            <a:graphicFrameLocks noChangeAspect="1"/>
          </p:cNvGraphicFramePr>
          <p:nvPr/>
        </p:nvGraphicFramePr>
        <p:xfrm>
          <a:off x="457200" y="1143000"/>
          <a:ext cx="1600200" cy="838200"/>
        </p:xfrm>
        <a:graphic>
          <a:graphicData uri="http://schemas.openxmlformats.org/presentationml/2006/ole">
            <mc:AlternateContent xmlns:mc="http://schemas.openxmlformats.org/markup-compatibility/2006">
              <mc:Choice xmlns:v="urn:schemas-microsoft-com:vml" Requires="v">
                <p:oleObj name="Equation" r:id="rId2" imgW="1600200" imgH="838080" progId="Equation.DSMT4">
                  <p:embed/>
                </p:oleObj>
              </mc:Choice>
              <mc:Fallback>
                <p:oleObj name="Equation" r:id="rId2" imgW="16002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5" name="Object 5"/>
          <p:cNvGraphicFramePr>
            <a:graphicFrameLocks noChangeAspect="1"/>
          </p:cNvGraphicFramePr>
          <p:nvPr>
            <p:extLst>
              <p:ext uri="{D42A27DB-BD31-4B8C-83A1-F6EECF244321}">
                <p14:modId xmlns:p14="http://schemas.microsoft.com/office/powerpoint/2010/main" val="183556661"/>
              </p:ext>
            </p:extLst>
          </p:nvPr>
        </p:nvGraphicFramePr>
        <p:xfrm>
          <a:off x="2209800" y="1371600"/>
          <a:ext cx="2501900" cy="431800"/>
        </p:xfrm>
        <a:graphic>
          <a:graphicData uri="http://schemas.openxmlformats.org/presentationml/2006/ole">
            <mc:AlternateContent xmlns:mc="http://schemas.openxmlformats.org/markup-compatibility/2006">
              <mc:Choice xmlns:v="urn:schemas-microsoft-com:vml" Requires="v">
                <p:oleObj name="Equation" r:id="rId4" imgW="2501640" imgH="431640" progId="Equation.DSMT4">
                  <p:embed/>
                </p:oleObj>
              </mc:Choice>
              <mc:Fallback>
                <p:oleObj name="Equation" r:id="rId4" imgW="2501640" imgH="4316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371600"/>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6" name="Object 6"/>
          <p:cNvGraphicFramePr>
            <a:graphicFrameLocks noChangeAspect="1"/>
          </p:cNvGraphicFramePr>
          <p:nvPr>
            <p:extLst>
              <p:ext uri="{D42A27DB-BD31-4B8C-83A1-F6EECF244321}">
                <p14:modId xmlns:p14="http://schemas.microsoft.com/office/powerpoint/2010/main" val="6638328"/>
              </p:ext>
            </p:extLst>
          </p:nvPr>
        </p:nvGraphicFramePr>
        <p:xfrm>
          <a:off x="2201411" y="2049011"/>
          <a:ext cx="2895600" cy="469900"/>
        </p:xfrm>
        <a:graphic>
          <a:graphicData uri="http://schemas.openxmlformats.org/presentationml/2006/ole">
            <mc:AlternateContent xmlns:mc="http://schemas.openxmlformats.org/markup-compatibility/2006">
              <mc:Choice xmlns:v="urn:schemas-microsoft-com:vml" Requires="v">
                <p:oleObj name="Equation" r:id="rId6" imgW="2895480" imgH="469800" progId="Equation.DSMT4">
                  <p:embed/>
                </p:oleObj>
              </mc:Choice>
              <mc:Fallback>
                <p:oleObj name="Equation" r:id="rId6" imgW="289548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1411" y="2049011"/>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7" name="Object 7"/>
          <p:cNvGraphicFramePr>
            <a:graphicFrameLocks noChangeAspect="1"/>
          </p:cNvGraphicFramePr>
          <p:nvPr>
            <p:extLst>
              <p:ext uri="{D42A27DB-BD31-4B8C-83A1-F6EECF244321}">
                <p14:modId xmlns:p14="http://schemas.microsoft.com/office/powerpoint/2010/main" val="3448632589"/>
              </p:ext>
            </p:extLst>
          </p:nvPr>
        </p:nvGraphicFramePr>
        <p:xfrm>
          <a:off x="2201411" y="2641833"/>
          <a:ext cx="3517900" cy="431800"/>
        </p:xfrm>
        <a:graphic>
          <a:graphicData uri="http://schemas.openxmlformats.org/presentationml/2006/ole">
            <mc:AlternateContent xmlns:mc="http://schemas.openxmlformats.org/markup-compatibility/2006">
              <mc:Choice xmlns:v="urn:schemas-microsoft-com:vml" Requires="v">
                <p:oleObj name="Equation" r:id="rId8" imgW="3517560" imgH="431640" progId="Equation.DSMT4">
                  <p:embed/>
                </p:oleObj>
              </mc:Choice>
              <mc:Fallback>
                <p:oleObj name="Equation" r:id="rId8" imgW="35175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1411" y="26418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8" name="Object 8"/>
          <p:cNvGraphicFramePr>
            <a:graphicFrameLocks noChangeAspect="1"/>
          </p:cNvGraphicFramePr>
          <p:nvPr>
            <p:extLst>
              <p:ext uri="{D42A27DB-BD31-4B8C-83A1-F6EECF244321}">
                <p14:modId xmlns:p14="http://schemas.microsoft.com/office/powerpoint/2010/main" val="4280025044"/>
              </p:ext>
            </p:extLst>
          </p:nvPr>
        </p:nvGraphicFramePr>
        <p:xfrm>
          <a:off x="2209800" y="3272522"/>
          <a:ext cx="3848100" cy="292100"/>
        </p:xfrm>
        <a:graphic>
          <a:graphicData uri="http://schemas.openxmlformats.org/presentationml/2006/ole">
            <mc:AlternateContent xmlns:mc="http://schemas.openxmlformats.org/markup-compatibility/2006">
              <mc:Choice xmlns:v="urn:schemas-microsoft-com:vml" Requires="v">
                <p:oleObj name="Equation" r:id="rId10" imgW="3848040" imgH="291960" progId="Equation.DSMT4">
                  <p:embed/>
                </p:oleObj>
              </mc:Choice>
              <mc:Fallback>
                <p:oleObj name="Equation" r:id="rId10" imgW="384804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3272522"/>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9" name="Object 9"/>
          <p:cNvGraphicFramePr>
            <a:graphicFrameLocks noChangeAspect="1"/>
          </p:cNvGraphicFramePr>
          <p:nvPr>
            <p:extLst>
              <p:ext uri="{D42A27DB-BD31-4B8C-83A1-F6EECF244321}">
                <p14:modId xmlns:p14="http://schemas.microsoft.com/office/powerpoint/2010/main" val="3041664008"/>
              </p:ext>
            </p:extLst>
          </p:nvPr>
        </p:nvGraphicFramePr>
        <p:xfrm>
          <a:off x="6087611" y="3280911"/>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87611" y="3280911"/>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t>
            </a:r>
            <a:r>
              <a:rPr lang="en-US" sz="2800" i="1" dirty="0">
                <a:solidFill>
                  <a:srgbClr val="000000"/>
                </a:solidFill>
              </a:rPr>
              <a:t>x </a:t>
            </a:r>
            <a:r>
              <a:rPr lang="en-US" sz="2800" dirty="0">
                <a:solidFill>
                  <a:srgbClr val="000000"/>
                </a:solidFill>
              </a:rPr>
              <a:t>&gt; 0, and any real number </a:t>
            </a:r>
            <a:r>
              <a:rPr lang="en-US" sz="2800" i="1" dirty="0">
                <a:solidFill>
                  <a:srgbClr val="000000"/>
                </a:solidFill>
              </a:rPr>
              <a:t>r</a:t>
            </a:r>
            <a:r>
              <a:rPr lang="en-US" sz="2800" dirty="0">
                <a:solidFill>
                  <a:srgbClr val="000000"/>
                </a:solidFill>
              </a:rPr>
              <a:t>,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number raised to a power is equal to the product of the exponent and the logarithm of the number.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Power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94698017"/>
              </p:ext>
            </p:extLst>
          </p:nvPr>
        </p:nvGraphicFramePr>
        <p:xfrm>
          <a:off x="3124200" y="1981200"/>
          <a:ext cx="2451100" cy="469900"/>
        </p:xfrm>
        <a:graphic>
          <a:graphicData uri="http://schemas.openxmlformats.org/presentationml/2006/ole">
            <mc:AlternateContent xmlns:mc="http://schemas.openxmlformats.org/markup-compatibility/2006">
              <mc:Choice xmlns:v="urn:schemas-microsoft-com:vml" Requires="v">
                <p:oleObj name="Equation" r:id="rId2" imgW="2450880" imgH="469800" progId="Equation.DSMT4">
                  <p:embed/>
                </p:oleObj>
              </mc:Choice>
              <mc:Fallback>
                <p:oleObj name="Equation" r:id="rId2" imgW="245088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9812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power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3: Using the Power Rule </a:t>
            </a:r>
          </a:p>
        </p:txBody>
      </p:sp>
      <p:graphicFrame>
        <p:nvGraphicFramePr>
          <p:cNvPr id="94210" name="Object 2"/>
          <p:cNvGraphicFramePr>
            <a:graphicFrameLocks noChangeAspect="1"/>
          </p:cNvGraphicFramePr>
          <p:nvPr/>
        </p:nvGraphicFramePr>
        <p:xfrm>
          <a:off x="533400" y="175260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5260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2" name="Object 4"/>
          <p:cNvGraphicFramePr>
            <a:graphicFrameLocks noChangeAspect="1"/>
          </p:cNvGraphicFramePr>
          <p:nvPr>
            <p:extLst>
              <p:ext uri="{D42A27DB-BD31-4B8C-83A1-F6EECF244321}">
                <p14:modId xmlns:p14="http://schemas.microsoft.com/office/powerpoint/2010/main" val="2009669084"/>
              </p:ext>
            </p:extLst>
          </p:nvPr>
        </p:nvGraphicFramePr>
        <p:xfrm>
          <a:off x="552450" y="3881438"/>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4"/>
                      <p:cNvPicPr>
                        <a:picLocks noChangeAspect="1" noChangeArrowheads="1"/>
                      </p:cNvPicPr>
                      <p:nvPr/>
                    </p:nvPicPr>
                    <p:blipFill>
                      <a:blip r:embed="rId5"/>
                      <a:srcRect/>
                      <a:stretch>
                        <a:fillRect/>
                      </a:stretch>
                    </p:blipFill>
                    <p:spPr bwMode="auto">
                      <a:xfrm>
                        <a:off x="552450" y="3881438"/>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5" name="Object 7"/>
          <p:cNvGraphicFramePr>
            <a:graphicFrameLocks noChangeAspect="1"/>
          </p:cNvGraphicFramePr>
          <p:nvPr/>
        </p:nvGraphicFramePr>
        <p:xfrm>
          <a:off x="2167855" y="2785844"/>
          <a:ext cx="1320800" cy="711200"/>
        </p:xfrm>
        <a:graphic>
          <a:graphicData uri="http://schemas.openxmlformats.org/presentationml/2006/ole">
            <mc:AlternateContent xmlns:mc="http://schemas.openxmlformats.org/markup-compatibility/2006">
              <mc:Choice xmlns:v="urn:schemas-microsoft-com:vml" Requires="v">
                <p:oleObj name="Equation" r:id="rId6" imgW="1320480" imgH="711000" progId="Equation.DSMT4">
                  <p:embed/>
                </p:oleObj>
              </mc:Choice>
              <mc:Fallback>
                <p:oleObj name="Equation" r:id="rId6" imgW="1320480" imgH="7110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67855" y="2785844"/>
                        <a:ext cx="1320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6" name="Object 8"/>
          <p:cNvGraphicFramePr>
            <a:graphicFrameLocks noChangeAspect="1"/>
          </p:cNvGraphicFramePr>
          <p:nvPr/>
        </p:nvGraphicFramePr>
        <p:xfrm>
          <a:off x="3513589" y="2836411"/>
          <a:ext cx="1536700" cy="838200"/>
        </p:xfrm>
        <a:graphic>
          <a:graphicData uri="http://schemas.openxmlformats.org/presentationml/2006/ole">
            <mc:AlternateContent xmlns:mc="http://schemas.openxmlformats.org/markup-compatibility/2006">
              <mc:Choice xmlns:v="urn:schemas-microsoft-com:vml" Requires="v">
                <p:oleObj name="Equation" r:id="rId8" imgW="1536480" imgH="838080" progId="Equation.DSMT4">
                  <p:embed/>
                </p:oleObj>
              </mc:Choice>
              <mc:Fallback>
                <p:oleObj name="Equation" r:id="rId8" imgW="153648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589" y="2836411"/>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5105400" y="2836411"/>
          <a:ext cx="1765300" cy="838200"/>
        </p:xfrm>
        <a:graphic>
          <a:graphicData uri="http://schemas.openxmlformats.org/presentationml/2006/ole">
            <mc:AlternateContent xmlns:mc="http://schemas.openxmlformats.org/markup-compatibility/2006">
              <mc:Choice xmlns:v="urn:schemas-microsoft-com:vml" Requires="v">
                <p:oleObj name="Equation" r:id="rId10" imgW="1765080" imgH="838080" progId="Equation.DSMT4">
                  <p:embed/>
                </p:oleObj>
              </mc:Choice>
              <mc:Fallback>
                <p:oleObj name="Equation" r:id="rId10" imgW="17650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28364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8" name="Object 10"/>
          <p:cNvGraphicFramePr>
            <a:graphicFrameLocks noChangeAspect="1"/>
          </p:cNvGraphicFramePr>
          <p:nvPr/>
        </p:nvGraphicFramePr>
        <p:xfrm>
          <a:off x="6917422" y="3124433"/>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17422" y="312443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0" name="Object 12"/>
          <p:cNvGraphicFramePr>
            <a:graphicFrameLocks noChangeAspect="1"/>
          </p:cNvGraphicFramePr>
          <p:nvPr>
            <p:extLst>
              <p:ext uri="{D42A27DB-BD31-4B8C-83A1-F6EECF244321}">
                <p14:modId xmlns:p14="http://schemas.microsoft.com/office/powerpoint/2010/main" val="3617420671"/>
              </p:ext>
            </p:extLst>
          </p:nvPr>
        </p:nvGraphicFramePr>
        <p:xfrm>
          <a:off x="1981200" y="3878044"/>
          <a:ext cx="1282700" cy="469900"/>
        </p:xfrm>
        <a:graphic>
          <a:graphicData uri="http://schemas.openxmlformats.org/presentationml/2006/ole">
            <mc:AlternateContent xmlns:mc="http://schemas.openxmlformats.org/markup-compatibility/2006">
              <mc:Choice xmlns:v="urn:schemas-microsoft-com:vml" Requires="v">
                <p:oleObj name="Equation" r:id="rId14" imgW="1282680" imgH="469800" progId="Equation.DSMT4">
                  <p:embed/>
                </p:oleObj>
              </mc:Choice>
              <mc:Fallback>
                <p:oleObj name="Equation" r:id="rId14" imgW="1282680" imgH="46980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3878044"/>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1" name="Object 13"/>
          <p:cNvGraphicFramePr>
            <a:graphicFrameLocks noChangeAspect="1"/>
          </p:cNvGraphicFramePr>
          <p:nvPr>
            <p:extLst>
              <p:ext uri="{D42A27DB-BD31-4B8C-83A1-F6EECF244321}">
                <p14:modId xmlns:p14="http://schemas.microsoft.com/office/powerpoint/2010/main" val="3258277173"/>
              </p:ext>
            </p:extLst>
          </p:nvPr>
        </p:nvGraphicFramePr>
        <p:xfrm>
          <a:off x="3310156" y="3929077"/>
          <a:ext cx="1485900" cy="431800"/>
        </p:xfrm>
        <a:graphic>
          <a:graphicData uri="http://schemas.openxmlformats.org/presentationml/2006/ole">
            <mc:AlternateContent xmlns:mc="http://schemas.openxmlformats.org/markup-compatibility/2006">
              <mc:Choice xmlns:v="urn:schemas-microsoft-com:vml" Requires="v">
                <p:oleObj name="Equation" r:id="rId16" imgW="1485720" imgH="431640" progId="Equation.DSMT4">
                  <p:embed/>
                </p:oleObj>
              </mc:Choice>
              <mc:Fallback>
                <p:oleObj name="Equation" r:id="rId16" imgW="1485720" imgH="4316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0156" y="3929077"/>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2" name="Object 14"/>
          <p:cNvGraphicFramePr>
            <a:graphicFrameLocks noChangeAspect="1"/>
          </p:cNvGraphicFramePr>
          <p:nvPr>
            <p:extLst>
              <p:ext uri="{D42A27DB-BD31-4B8C-83A1-F6EECF244321}">
                <p14:modId xmlns:p14="http://schemas.microsoft.com/office/powerpoint/2010/main" val="2150396189"/>
              </p:ext>
            </p:extLst>
          </p:nvPr>
        </p:nvGraphicFramePr>
        <p:xfrm>
          <a:off x="4842545" y="3894822"/>
          <a:ext cx="1714500" cy="469900"/>
        </p:xfrm>
        <a:graphic>
          <a:graphicData uri="http://schemas.openxmlformats.org/presentationml/2006/ole">
            <mc:AlternateContent xmlns:mc="http://schemas.openxmlformats.org/markup-compatibility/2006">
              <mc:Choice xmlns:v="urn:schemas-microsoft-com:vml" Requires="v">
                <p:oleObj name="Equation" r:id="rId18" imgW="1714320" imgH="469800" progId="Equation.DSMT4">
                  <p:embed/>
                </p:oleObj>
              </mc:Choice>
              <mc:Fallback>
                <p:oleObj name="Equation" r:id="rId18" imgW="1714320" imgH="46980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42545" y="3894822"/>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3" name="Object 15"/>
          <p:cNvGraphicFramePr>
            <a:graphicFrameLocks noChangeAspect="1"/>
          </p:cNvGraphicFramePr>
          <p:nvPr>
            <p:extLst>
              <p:ext uri="{D42A27DB-BD31-4B8C-83A1-F6EECF244321}">
                <p14:modId xmlns:p14="http://schemas.microsoft.com/office/powerpoint/2010/main" val="90800394"/>
              </p:ext>
            </p:extLst>
          </p:nvPr>
        </p:nvGraphicFramePr>
        <p:xfrm>
          <a:off x="6586756" y="3979411"/>
          <a:ext cx="1295400" cy="292100"/>
        </p:xfrm>
        <a:graphic>
          <a:graphicData uri="http://schemas.openxmlformats.org/presentationml/2006/ole">
            <mc:AlternateContent xmlns:mc="http://schemas.openxmlformats.org/markup-compatibility/2006">
              <mc:Choice xmlns:v="urn:schemas-microsoft-com:vml" Requires="v">
                <p:oleObj name="Equation" r:id="rId20" imgW="1295280" imgH="291960" progId="Equation.DSMT4">
                  <p:embed/>
                </p:oleObj>
              </mc:Choice>
              <mc:Fallback>
                <p:oleObj name="Equation" r:id="rId20" imgW="1295280" imgH="291960" progId="Equation.DSMT4">
                  <p:embed/>
                  <p:pic>
                    <p:nvPicPr>
                      <p:cNvPr id="0" name="Picture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86756" y="3979411"/>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C9F2BB0D-3D85-D5A0-E5FD-CA21BD5318C6}"/>
              </a:ext>
            </a:extLst>
          </p:cNvPr>
          <p:cNvGraphicFramePr>
            <a:graphicFrameLocks noChangeAspect="1"/>
          </p:cNvGraphicFramePr>
          <p:nvPr>
            <p:extLst>
              <p:ext uri="{D42A27DB-BD31-4B8C-83A1-F6EECF244321}">
                <p14:modId xmlns:p14="http://schemas.microsoft.com/office/powerpoint/2010/main" val="2486947185"/>
              </p:ext>
            </p:extLst>
          </p:nvPr>
        </p:nvGraphicFramePr>
        <p:xfrm>
          <a:off x="3653289" y="1828800"/>
          <a:ext cx="1397000" cy="431800"/>
        </p:xfrm>
        <a:graphic>
          <a:graphicData uri="http://schemas.openxmlformats.org/presentationml/2006/ole">
            <mc:AlternateContent xmlns:mc="http://schemas.openxmlformats.org/markup-compatibility/2006">
              <mc:Choice xmlns:v="urn:schemas-microsoft-com:vml" Requires="v">
                <p:oleObj name="Equation" r:id="rId22" imgW="1396800" imgH="431640" progId="Equation.DSMT4">
                  <p:embed/>
                </p:oleObj>
              </mc:Choice>
              <mc:Fallback>
                <p:oleObj name="Equation" r:id="rId22" imgW="1396800" imgH="431640" progId="Equation.DSMT4">
                  <p:embed/>
                  <p:pic>
                    <p:nvPicPr>
                      <p:cNvPr id="94212" name="Object 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53289" y="1828800"/>
                        <a:ext cx="1397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59200005-1A19-7816-4359-7B48269A2DE2}"/>
              </a:ext>
            </a:extLst>
          </p:cNvPr>
          <p:cNvGraphicFramePr>
            <a:graphicFrameLocks noChangeAspect="1"/>
          </p:cNvGraphicFramePr>
          <p:nvPr>
            <p:extLst>
              <p:ext uri="{D42A27DB-BD31-4B8C-83A1-F6EECF244321}">
                <p14:modId xmlns:p14="http://schemas.microsoft.com/office/powerpoint/2010/main" val="2585573749"/>
              </p:ext>
            </p:extLst>
          </p:nvPr>
        </p:nvGraphicFramePr>
        <p:xfrm>
          <a:off x="6442978" y="1828800"/>
          <a:ext cx="1549400" cy="431800"/>
        </p:xfrm>
        <a:graphic>
          <a:graphicData uri="http://schemas.openxmlformats.org/presentationml/2006/ole">
            <mc:AlternateContent xmlns:mc="http://schemas.openxmlformats.org/markup-compatibility/2006">
              <mc:Choice xmlns:v="urn:schemas-microsoft-com:vml" Requires="v">
                <p:oleObj name="Equation" r:id="rId24" imgW="1549080" imgH="431640" progId="Equation.DSMT4">
                  <p:embed/>
                </p:oleObj>
              </mc:Choice>
              <mc:Fallback>
                <p:oleObj name="Equation" r:id="rId24" imgW="1549080" imgH="431640" progId="Equation.DSMT4">
                  <p:embed/>
                  <p:pic>
                    <p:nvPicPr>
                      <p:cNvPr id="4" name="Object 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42978" y="1828800"/>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2">
            <a:extLst>
              <a:ext uri="{FF2B5EF4-FFF2-40B4-BE49-F238E27FC236}">
                <a16:creationId xmlns:a16="http://schemas.microsoft.com/office/drawing/2014/main" id="{5669A6BD-6065-C5C7-9112-C5CFF91515F1}"/>
              </a:ext>
            </a:extLst>
          </p:cNvPr>
          <p:cNvGraphicFramePr>
            <a:graphicFrameLocks noChangeAspect="1"/>
          </p:cNvGraphicFramePr>
          <p:nvPr>
            <p:extLst>
              <p:ext uri="{D42A27DB-BD31-4B8C-83A1-F6EECF244321}">
                <p14:modId xmlns:p14="http://schemas.microsoft.com/office/powerpoint/2010/main" val="2123636317"/>
              </p:ext>
            </p:extLst>
          </p:nvPr>
        </p:nvGraphicFramePr>
        <p:xfrm>
          <a:off x="491921" y="296157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9421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21" y="296157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a:extLst>
              <a:ext uri="{FF2B5EF4-FFF2-40B4-BE49-F238E27FC236}">
                <a16:creationId xmlns:a16="http://schemas.microsoft.com/office/drawing/2014/main" id="{A272325D-9E05-B60F-A7BC-778D762C0D15}"/>
              </a:ext>
            </a:extLst>
          </p:cNvPr>
          <p:cNvGraphicFramePr>
            <a:graphicFrameLocks noChangeAspect="1"/>
          </p:cNvGraphicFramePr>
          <p:nvPr>
            <p:extLst>
              <p:ext uri="{D42A27DB-BD31-4B8C-83A1-F6EECF244321}">
                <p14:modId xmlns:p14="http://schemas.microsoft.com/office/powerpoint/2010/main" val="4048143167"/>
              </p:ext>
            </p:extLst>
          </p:nvPr>
        </p:nvGraphicFramePr>
        <p:xfrm>
          <a:off x="520700" y="4643438"/>
          <a:ext cx="1574800" cy="431800"/>
        </p:xfrm>
        <a:graphic>
          <a:graphicData uri="http://schemas.openxmlformats.org/presentationml/2006/ole">
            <mc:AlternateContent xmlns:mc="http://schemas.openxmlformats.org/markup-compatibility/2006">
              <mc:Choice xmlns:v="urn:schemas-microsoft-com:vml" Requires="v">
                <p:oleObj name="Equation" r:id="rId26" imgW="1574640" imgH="431640" progId="Equation.DSMT4">
                  <p:embed/>
                </p:oleObj>
              </mc:Choice>
              <mc:Fallback>
                <p:oleObj name="Equation" r:id="rId26" imgW="1574640" imgH="431640" progId="Equation.DSMT4">
                  <p:embed/>
                  <p:pic>
                    <p:nvPicPr>
                      <p:cNvPr id="4" name="Object 4"/>
                      <p:cNvPicPr>
                        <a:picLocks noChangeAspect="1" noChangeArrowheads="1"/>
                      </p:cNvPicPr>
                      <p:nvPr/>
                    </p:nvPicPr>
                    <p:blipFill>
                      <a:blip r:embed="rId27"/>
                      <a:srcRect/>
                      <a:stretch>
                        <a:fillRect/>
                      </a:stretch>
                    </p:blipFill>
                    <p:spPr bwMode="auto">
                      <a:xfrm>
                        <a:off x="520700" y="4643438"/>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12D6F0E1-EF3F-E304-F5C0-276D2866FE87}"/>
              </a:ext>
            </a:extLst>
          </p:cNvPr>
          <p:cNvGraphicFramePr>
            <a:graphicFrameLocks noChangeAspect="1"/>
          </p:cNvGraphicFramePr>
          <p:nvPr>
            <p:extLst>
              <p:ext uri="{D42A27DB-BD31-4B8C-83A1-F6EECF244321}">
                <p14:modId xmlns:p14="http://schemas.microsoft.com/office/powerpoint/2010/main" val="3437984429"/>
              </p:ext>
            </p:extLst>
          </p:nvPr>
        </p:nvGraphicFramePr>
        <p:xfrm>
          <a:off x="2133600" y="4618722"/>
          <a:ext cx="1282700" cy="469900"/>
        </p:xfrm>
        <a:graphic>
          <a:graphicData uri="http://schemas.openxmlformats.org/presentationml/2006/ole">
            <mc:AlternateContent xmlns:mc="http://schemas.openxmlformats.org/markup-compatibility/2006">
              <mc:Choice xmlns:v="urn:schemas-microsoft-com:vml" Requires="v">
                <p:oleObj name="Equation" r:id="rId28" imgW="1282680" imgH="469800" progId="Equation.DSMT4">
                  <p:embed/>
                </p:oleObj>
              </mc:Choice>
              <mc:Fallback>
                <p:oleObj name="Equation" r:id="rId28" imgW="1282680" imgH="469800" progId="Equation.DSMT4">
                  <p:embed/>
                  <p:pic>
                    <p:nvPicPr>
                      <p:cNvPr id="95237" name="Object 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4618722"/>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6">
            <a:extLst>
              <a:ext uri="{FF2B5EF4-FFF2-40B4-BE49-F238E27FC236}">
                <a16:creationId xmlns:a16="http://schemas.microsoft.com/office/drawing/2014/main" id="{67B65C2F-3ABF-ABAC-C093-4F8BCF5E4957}"/>
              </a:ext>
            </a:extLst>
          </p:cNvPr>
          <p:cNvGraphicFramePr>
            <a:graphicFrameLocks noChangeAspect="1"/>
          </p:cNvGraphicFramePr>
          <p:nvPr>
            <p:extLst>
              <p:ext uri="{D42A27DB-BD31-4B8C-83A1-F6EECF244321}">
                <p14:modId xmlns:p14="http://schemas.microsoft.com/office/powerpoint/2010/main" val="3791279313"/>
              </p:ext>
            </p:extLst>
          </p:nvPr>
        </p:nvGraphicFramePr>
        <p:xfrm>
          <a:off x="3470945" y="4643889"/>
          <a:ext cx="1485900" cy="431800"/>
        </p:xfrm>
        <a:graphic>
          <a:graphicData uri="http://schemas.openxmlformats.org/presentationml/2006/ole">
            <mc:AlternateContent xmlns:mc="http://schemas.openxmlformats.org/markup-compatibility/2006">
              <mc:Choice xmlns:v="urn:schemas-microsoft-com:vml" Requires="v">
                <p:oleObj name="Equation" r:id="rId30" imgW="1485720" imgH="431640" progId="Equation.DSMT4">
                  <p:embed/>
                </p:oleObj>
              </mc:Choice>
              <mc:Fallback>
                <p:oleObj name="Equation" r:id="rId30" imgW="1485720" imgH="431640" progId="Equation.DSMT4">
                  <p:embed/>
                  <p:pic>
                    <p:nvPicPr>
                      <p:cNvPr id="95238" name="Object 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470945" y="4643889"/>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7">
            <a:extLst>
              <a:ext uri="{FF2B5EF4-FFF2-40B4-BE49-F238E27FC236}">
                <a16:creationId xmlns:a16="http://schemas.microsoft.com/office/drawing/2014/main" id="{66E117DC-56FD-B377-534F-8910F79BC6CE}"/>
              </a:ext>
            </a:extLst>
          </p:cNvPr>
          <p:cNvGraphicFramePr>
            <a:graphicFrameLocks noChangeAspect="1"/>
          </p:cNvGraphicFramePr>
          <p:nvPr>
            <p:extLst>
              <p:ext uri="{D42A27DB-BD31-4B8C-83A1-F6EECF244321}">
                <p14:modId xmlns:p14="http://schemas.microsoft.com/office/powerpoint/2010/main" val="2348410493"/>
              </p:ext>
            </p:extLst>
          </p:nvPr>
        </p:nvGraphicFramePr>
        <p:xfrm>
          <a:off x="4986556" y="4635500"/>
          <a:ext cx="1714500" cy="469900"/>
        </p:xfrm>
        <a:graphic>
          <a:graphicData uri="http://schemas.openxmlformats.org/presentationml/2006/ole">
            <mc:AlternateContent xmlns:mc="http://schemas.openxmlformats.org/markup-compatibility/2006">
              <mc:Choice xmlns:v="urn:schemas-microsoft-com:vml" Requires="v">
                <p:oleObj name="Equation" r:id="rId32" imgW="1714320" imgH="469800" progId="Equation.DSMT4">
                  <p:embed/>
                </p:oleObj>
              </mc:Choice>
              <mc:Fallback>
                <p:oleObj name="Equation" r:id="rId32" imgW="1714320" imgH="469800" progId="Equation.DSMT4">
                  <p:embed/>
                  <p:pic>
                    <p:nvPicPr>
                      <p:cNvPr id="95239" name="Object 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86556" y="46355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8">
            <a:extLst>
              <a:ext uri="{FF2B5EF4-FFF2-40B4-BE49-F238E27FC236}">
                <a16:creationId xmlns:a16="http://schemas.microsoft.com/office/drawing/2014/main" id="{1AA5C0E2-8F55-98BC-2B89-FEC110B0E307}"/>
              </a:ext>
            </a:extLst>
          </p:cNvPr>
          <p:cNvGraphicFramePr>
            <a:graphicFrameLocks noChangeAspect="1"/>
          </p:cNvGraphicFramePr>
          <p:nvPr>
            <p:extLst>
              <p:ext uri="{D42A27DB-BD31-4B8C-83A1-F6EECF244321}">
                <p14:modId xmlns:p14="http://schemas.microsoft.com/office/powerpoint/2010/main" val="729952454"/>
              </p:ext>
            </p:extLst>
          </p:nvPr>
        </p:nvGraphicFramePr>
        <p:xfrm>
          <a:off x="6798578" y="4711700"/>
          <a:ext cx="1270000" cy="292100"/>
        </p:xfrm>
        <a:graphic>
          <a:graphicData uri="http://schemas.openxmlformats.org/presentationml/2006/ole">
            <mc:AlternateContent xmlns:mc="http://schemas.openxmlformats.org/markup-compatibility/2006">
              <mc:Choice xmlns:v="urn:schemas-microsoft-com:vml" Requires="v">
                <p:oleObj name="Equation" r:id="rId34" imgW="1269720" imgH="291960" progId="Equation.DSMT4">
                  <p:embed/>
                </p:oleObj>
              </mc:Choice>
              <mc:Fallback>
                <p:oleObj name="Equation" r:id="rId34" imgW="1269720" imgH="291960" progId="Equation.DSMT4">
                  <p:embed/>
                  <p:pic>
                    <p:nvPicPr>
                      <p:cNvPr id="95240" name="Object 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798578" y="4711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42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42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42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42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2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42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1280160"/>
                <a:ext cx="8229600" cy="4663440"/>
              </a:xfrm>
              <a:solidFill>
                <a:schemeClr val="accent3"/>
              </a:solidFill>
              <a:ln w="28575">
                <a:solidFill>
                  <a:srgbClr val="000000"/>
                </a:solidFill>
              </a:ln>
            </p:spPr>
            <p:txBody>
              <a:bodyPr>
                <a:noAutofit/>
              </a:bodyPr>
              <a:lstStyle/>
              <a:p>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a:t>
                </a:r>
              </a:p>
              <a:p>
                <a:endParaRPr lang="en-US" b="1" dirty="0">
                  <a:solidFill>
                    <a:srgbClr val="000000"/>
                  </a:solidFill>
                </a:endParaRP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1280160"/>
                <a:ext cx="8229600" cy="4663440"/>
              </a:xfrm>
              <a:blipFill>
                <a:blip r:embed="rId2"/>
                <a:stretch>
                  <a:fillRect l="-1328" t="-909"/>
                </a:stretch>
              </a:blipFill>
              <a:ln w="28575">
                <a:solidFill>
                  <a:srgbClr val="000000"/>
                </a:solidFill>
              </a:ln>
            </p:spPr>
            <p:txBody>
              <a:bodyPr/>
              <a:lstStyle/>
              <a:p>
                <a:r>
                  <a:rPr lang="en-IN">
                    <a:noFill/>
                  </a:rPr>
                  <a:t> </a:t>
                </a:r>
              </a:p>
            </p:txBody>
          </p:sp>
        </mc:Fallback>
      </mc:AlternateContent>
      <p:sp>
        <p:nvSpPr>
          <p:cNvPr id="3" name="Title 2"/>
          <p:cNvSpPr>
            <a:spLocks noGrp="1"/>
          </p:cNvSpPr>
          <p:nvPr>
            <p:ph type="title"/>
          </p:nvPr>
        </p:nvSpPr>
        <p:spPr/>
        <p:txBody>
          <a:bodyPr/>
          <a:lstStyle/>
          <a:p>
            <a:r>
              <a:rPr lang="en-US" dirty="0"/>
              <a:t>Properties: Summary of Properties of Logarithms</a:t>
            </a:r>
          </a:p>
        </p:txBody>
      </p:sp>
      <p:graphicFrame>
        <p:nvGraphicFramePr>
          <p:cNvPr id="96260" name="Object 4"/>
          <p:cNvGraphicFramePr>
            <a:graphicFrameLocks noChangeAspect="1"/>
          </p:cNvGraphicFramePr>
          <p:nvPr>
            <p:extLst>
              <p:ext uri="{D42A27DB-BD31-4B8C-83A1-F6EECF244321}">
                <p14:modId xmlns:p14="http://schemas.microsoft.com/office/powerpoint/2010/main" val="793317002"/>
              </p:ext>
            </p:extLst>
          </p:nvPr>
        </p:nvGraphicFramePr>
        <p:xfrm>
          <a:off x="641350" y="1828800"/>
          <a:ext cx="6134100" cy="2374900"/>
        </p:xfrm>
        <a:graphic>
          <a:graphicData uri="http://schemas.openxmlformats.org/presentationml/2006/ole">
            <mc:AlternateContent xmlns:mc="http://schemas.openxmlformats.org/markup-compatibility/2006">
              <mc:Choice xmlns:v="urn:schemas-microsoft-com:vml" Requires="v">
                <p:oleObj name="Equation" r:id="rId3" imgW="6134040" imgH="2374560" progId="Equation.DSMT4">
                  <p:embed/>
                </p:oleObj>
              </mc:Choice>
              <mc:Fallback>
                <p:oleObj name="Equation" r:id="rId3" imgW="6134040" imgH="2374560" progId="Equation.DSMT4">
                  <p:embed/>
                  <p:pic>
                    <p:nvPicPr>
                      <p:cNvPr id="96260" name="Object 4"/>
                      <p:cNvPicPr>
                        <a:picLocks noChangeAspect="1" noChangeArrowheads="1"/>
                      </p:cNvPicPr>
                      <p:nvPr/>
                    </p:nvPicPr>
                    <p:blipFill>
                      <a:blip r:embed="rId4"/>
                      <a:srcRect/>
                      <a:stretch>
                        <a:fillRect/>
                      </a:stretch>
                    </p:blipFill>
                    <p:spPr bwMode="auto">
                      <a:xfrm>
                        <a:off x="641350" y="1828800"/>
                        <a:ext cx="61341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D70447D-B907-8C79-B7AD-F5DB398E7303}"/>
              </a:ext>
            </a:extLst>
          </p:cNvPr>
          <p:cNvGraphicFramePr>
            <a:graphicFrameLocks noChangeAspect="1"/>
          </p:cNvGraphicFramePr>
          <p:nvPr>
            <p:extLst>
              <p:ext uri="{D42A27DB-BD31-4B8C-83A1-F6EECF244321}">
                <p14:modId xmlns:p14="http://schemas.microsoft.com/office/powerpoint/2010/main" val="1418232147"/>
              </p:ext>
            </p:extLst>
          </p:nvPr>
        </p:nvGraphicFramePr>
        <p:xfrm>
          <a:off x="635000" y="4168775"/>
          <a:ext cx="6375400" cy="1397000"/>
        </p:xfrm>
        <a:graphic>
          <a:graphicData uri="http://schemas.openxmlformats.org/presentationml/2006/ole">
            <mc:AlternateContent xmlns:mc="http://schemas.openxmlformats.org/markup-compatibility/2006">
              <mc:Choice xmlns:v="urn:schemas-microsoft-com:vml" Requires="v">
                <p:oleObj name="Equation" r:id="rId5" imgW="6375240" imgH="1396800" progId="Equation.DSMT4">
                  <p:embed/>
                </p:oleObj>
              </mc:Choice>
              <mc:Fallback>
                <p:oleObj name="Equation" r:id="rId5" imgW="6375240" imgH="1396800" progId="Equation.DSMT4">
                  <p:embed/>
                  <p:pic>
                    <p:nvPicPr>
                      <p:cNvPr id="96260" name="Object 4"/>
                      <p:cNvPicPr>
                        <a:picLocks noChangeAspect="1" noChangeArrowheads="1"/>
                      </p:cNvPicPr>
                      <p:nvPr/>
                    </p:nvPicPr>
                    <p:blipFill>
                      <a:blip r:embed="rId6"/>
                      <a:srcRect/>
                      <a:stretch>
                        <a:fillRect/>
                      </a:stretch>
                    </p:blipFill>
                    <p:spPr bwMode="auto">
                      <a:xfrm>
                        <a:off x="635000" y="4168775"/>
                        <a:ext cx="63754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03809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expand each expression as much as possible.</a:t>
            </a:r>
          </a:p>
          <a:p>
            <a:endParaRPr lang="en-US" dirty="0"/>
          </a:p>
          <a:p>
            <a:endParaRPr lang="en-US" b="1" dirty="0"/>
          </a:p>
          <a:p>
            <a:endParaRPr lang="en-US" b="1" dirty="0"/>
          </a:p>
          <a:p>
            <a:r>
              <a:rPr lang="en-US" b="1" dirty="0"/>
              <a:t>Solution</a:t>
            </a:r>
          </a:p>
          <a:p>
            <a:r>
              <a:rPr lang="en-US" dirty="0"/>
              <a:t>a.</a:t>
            </a:r>
          </a:p>
        </p:txBody>
      </p:sp>
      <p:sp>
        <p:nvSpPr>
          <p:cNvPr id="3" name="Title 2"/>
          <p:cNvSpPr>
            <a:spLocks noGrp="1"/>
          </p:cNvSpPr>
          <p:nvPr>
            <p:ph type="title"/>
          </p:nvPr>
        </p:nvSpPr>
        <p:spPr/>
        <p:txBody>
          <a:bodyPr/>
          <a:lstStyle/>
          <a:p>
            <a:r>
              <a:rPr lang="en-US" dirty="0"/>
              <a:t>Example 4: Using the Properties of Logarithms to Expand Expressions</a:t>
            </a:r>
          </a:p>
        </p:txBody>
      </p:sp>
      <p:graphicFrame>
        <p:nvGraphicFramePr>
          <p:cNvPr id="97282" name="Object 2"/>
          <p:cNvGraphicFramePr>
            <a:graphicFrameLocks noChangeAspect="1"/>
          </p:cNvGraphicFramePr>
          <p:nvPr/>
        </p:nvGraphicFramePr>
        <p:xfrm>
          <a:off x="525011" y="2226578"/>
          <a:ext cx="1587500" cy="469900"/>
        </p:xfrm>
        <a:graphic>
          <a:graphicData uri="http://schemas.openxmlformats.org/presentationml/2006/ole">
            <mc:AlternateContent xmlns:mc="http://schemas.openxmlformats.org/markup-compatibility/2006">
              <mc:Choice xmlns:v="urn:schemas-microsoft-com:vml" Requires="v">
                <p:oleObj name="Equation" r:id="rId2" imgW="1587240" imgH="469800" progId="Equation.DSMT4">
                  <p:embed/>
                </p:oleObj>
              </mc:Choice>
              <mc:Fallback>
                <p:oleObj name="Equation" r:id="rId2" imgW="15872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2226578"/>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4" name="Object 4"/>
          <p:cNvGraphicFramePr>
            <a:graphicFrameLocks noChangeAspect="1"/>
          </p:cNvGraphicFramePr>
          <p:nvPr>
            <p:extLst>
              <p:ext uri="{D42A27DB-BD31-4B8C-83A1-F6EECF244321}">
                <p14:modId xmlns:p14="http://schemas.microsoft.com/office/powerpoint/2010/main" val="2606007531"/>
              </p:ext>
            </p:extLst>
          </p:nvPr>
        </p:nvGraphicFramePr>
        <p:xfrm>
          <a:off x="990600" y="4343400"/>
          <a:ext cx="1104900" cy="469900"/>
        </p:xfrm>
        <a:graphic>
          <a:graphicData uri="http://schemas.openxmlformats.org/presentationml/2006/ole">
            <mc:AlternateContent xmlns:mc="http://schemas.openxmlformats.org/markup-compatibility/2006">
              <mc:Choice xmlns:v="urn:schemas-microsoft-com:vml" Requires="v">
                <p:oleObj name="Equation" r:id="rId4" imgW="1104840" imgH="469800" progId="Equation.DSMT4">
                  <p:embed/>
                </p:oleObj>
              </mc:Choice>
              <mc:Fallback>
                <p:oleObj name="Equation" r:id="rId4" imgW="110484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3434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5" name="Object 5"/>
          <p:cNvGraphicFramePr>
            <a:graphicFrameLocks noChangeAspect="1"/>
          </p:cNvGraphicFramePr>
          <p:nvPr>
            <p:extLst>
              <p:ext uri="{D42A27DB-BD31-4B8C-83A1-F6EECF244321}">
                <p14:modId xmlns:p14="http://schemas.microsoft.com/office/powerpoint/2010/main" val="1794214614"/>
              </p:ext>
            </p:extLst>
          </p:nvPr>
        </p:nvGraphicFramePr>
        <p:xfrm>
          <a:off x="2158767" y="4335011"/>
          <a:ext cx="2286000" cy="469900"/>
        </p:xfrm>
        <a:graphic>
          <a:graphicData uri="http://schemas.openxmlformats.org/presentationml/2006/ole">
            <mc:AlternateContent xmlns:mc="http://schemas.openxmlformats.org/markup-compatibility/2006">
              <mc:Choice xmlns:v="urn:schemas-microsoft-com:vml" Requires="v">
                <p:oleObj name="Equation" r:id="rId6" imgW="2286000" imgH="469800" progId="Equation.DSMT4">
                  <p:embed/>
                </p:oleObj>
              </mc:Choice>
              <mc:Fallback>
                <p:oleObj name="Equation" r:id="rId6" imgW="228600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58767" y="4335011"/>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6" name="Object 6"/>
          <p:cNvGraphicFramePr>
            <a:graphicFrameLocks noChangeAspect="1"/>
          </p:cNvGraphicFramePr>
          <p:nvPr>
            <p:extLst>
              <p:ext uri="{D42A27DB-BD31-4B8C-83A1-F6EECF244321}">
                <p14:modId xmlns:p14="http://schemas.microsoft.com/office/powerpoint/2010/main" val="2161284946"/>
              </p:ext>
            </p:extLst>
          </p:nvPr>
        </p:nvGraphicFramePr>
        <p:xfrm>
          <a:off x="2176244" y="4893578"/>
          <a:ext cx="2362200" cy="431800"/>
        </p:xfrm>
        <a:graphic>
          <a:graphicData uri="http://schemas.openxmlformats.org/presentationml/2006/ole">
            <mc:AlternateContent xmlns:mc="http://schemas.openxmlformats.org/markup-compatibility/2006">
              <mc:Choice xmlns:v="urn:schemas-microsoft-com:vml" Requires="v">
                <p:oleObj name="Equation" r:id="rId8" imgW="2361960" imgH="431640" progId="Equation.DSMT4">
                  <p:embed/>
                </p:oleObj>
              </mc:Choice>
              <mc:Fallback>
                <p:oleObj name="Equation" r:id="rId8" imgW="236196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6244" y="4893578"/>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022909" y="4392398"/>
            <a:ext cx="1530291" cy="400110"/>
          </a:xfrm>
          <a:prstGeom prst="rect">
            <a:avLst/>
          </a:prstGeom>
        </p:spPr>
        <p:txBody>
          <a:bodyPr wrap="none">
            <a:spAutoFit/>
          </a:bodyPr>
          <a:lstStyle/>
          <a:p>
            <a:r>
              <a:rPr lang="en-US" sz="2000" dirty="0">
                <a:solidFill>
                  <a:srgbClr val="008080"/>
                </a:solidFill>
              </a:rPr>
              <a:t>Product rule </a:t>
            </a:r>
          </a:p>
        </p:txBody>
      </p:sp>
      <p:sp>
        <p:nvSpPr>
          <p:cNvPr id="9" name="Rectangle 8"/>
          <p:cNvSpPr/>
          <p:nvPr/>
        </p:nvSpPr>
        <p:spPr>
          <a:xfrm>
            <a:off x="5029200" y="4933890"/>
            <a:ext cx="1372107" cy="400110"/>
          </a:xfrm>
          <a:prstGeom prst="rect">
            <a:avLst/>
          </a:prstGeom>
        </p:spPr>
        <p:txBody>
          <a:bodyPr wrap="none">
            <a:spAutoFit/>
          </a:bodyPr>
          <a:lstStyle/>
          <a:p>
            <a:r>
              <a:rPr lang="en-US" sz="2000" dirty="0">
                <a:solidFill>
                  <a:srgbClr val="008080"/>
                </a:solidFill>
              </a:rPr>
              <a:t>Power rule </a:t>
            </a:r>
          </a:p>
        </p:txBody>
      </p:sp>
      <p:graphicFrame>
        <p:nvGraphicFramePr>
          <p:cNvPr id="4" name="Object 2">
            <a:extLst>
              <a:ext uri="{FF2B5EF4-FFF2-40B4-BE49-F238E27FC236}">
                <a16:creationId xmlns:a16="http://schemas.microsoft.com/office/drawing/2014/main" id="{C0B1D8BF-C12A-EC54-D889-A7B15D5035CB}"/>
              </a:ext>
            </a:extLst>
          </p:cNvPr>
          <p:cNvGraphicFramePr>
            <a:graphicFrameLocks noChangeAspect="1"/>
          </p:cNvGraphicFramePr>
          <p:nvPr>
            <p:extLst>
              <p:ext uri="{D42A27DB-BD31-4B8C-83A1-F6EECF244321}">
                <p14:modId xmlns:p14="http://schemas.microsoft.com/office/powerpoint/2010/main" val="1079838597"/>
              </p:ext>
            </p:extLst>
          </p:nvPr>
        </p:nvGraphicFramePr>
        <p:xfrm>
          <a:off x="5239236" y="2023110"/>
          <a:ext cx="1663700" cy="876300"/>
        </p:xfrm>
        <a:graphic>
          <a:graphicData uri="http://schemas.openxmlformats.org/presentationml/2006/ole">
            <mc:AlternateContent xmlns:mc="http://schemas.openxmlformats.org/markup-compatibility/2006">
              <mc:Choice xmlns:v="urn:schemas-microsoft-com:vml" Requires="v">
                <p:oleObj name="Equation" r:id="rId10" imgW="1663560" imgH="876240" progId="Equation.DSMT4">
                  <p:embed/>
                </p:oleObj>
              </mc:Choice>
              <mc:Fallback>
                <p:oleObj name="Equation" r:id="rId10" imgW="1663560" imgH="876240" progId="Equation.DSMT4">
                  <p:embed/>
                  <p:pic>
                    <p:nvPicPr>
                      <p:cNvPr id="98306"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9236" y="202311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5">
            <a:extLst>
              <a:ext uri="{FF2B5EF4-FFF2-40B4-BE49-F238E27FC236}">
                <a16:creationId xmlns:a16="http://schemas.microsoft.com/office/drawing/2014/main" id="{F759AC34-FEEA-A602-313B-F237D34A2853}"/>
              </a:ext>
            </a:extLst>
          </p:cNvPr>
          <p:cNvGraphicFramePr>
            <a:graphicFrameLocks noChangeAspect="1"/>
          </p:cNvGraphicFramePr>
          <p:nvPr>
            <p:extLst>
              <p:ext uri="{D42A27DB-BD31-4B8C-83A1-F6EECF244321}">
                <p14:modId xmlns:p14="http://schemas.microsoft.com/office/powerpoint/2010/main" val="2419954742"/>
              </p:ext>
            </p:extLst>
          </p:nvPr>
        </p:nvGraphicFramePr>
        <p:xfrm>
          <a:off x="543709" y="3124200"/>
          <a:ext cx="1943100" cy="533400"/>
        </p:xfrm>
        <a:graphic>
          <a:graphicData uri="http://schemas.openxmlformats.org/presentationml/2006/ole">
            <mc:AlternateContent xmlns:mc="http://schemas.openxmlformats.org/markup-compatibility/2006">
              <mc:Choice xmlns:v="urn:schemas-microsoft-com:vml" Requires="v">
                <p:oleObj name="Equation" r:id="rId12" imgW="1942920" imgH="533160" progId="Equation.DSMT4">
                  <p:embed/>
                </p:oleObj>
              </mc:Choice>
              <mc:Fallback>
                <p:oleObj name="Equation" r:id="rId12" imgW="1942920" imgH="533160" progId="Equation.DSMT4">
                  <p:embed/>
                  <p:pic>
                    <p:nvPicPr>
                      <p:cNvPr id="99333"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3709" y="31242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4">
            <a:extLst>
              <a:ext uri="{FF2B5EF4-FFF2-40B4-BE49-F238E27FC236}">
                <a16:creationId xmlns:a16="http://schemas.microsoft.com/office/drawing/2014/main" id="{2A98B21A-4BA3-82F1-A80D-98129609382C}"/>
              </a:ext>
            </a:extLst>
          </p:cNvPr>
          <p:cNvGraphicFramePr>
            <a:graphicFrameLocks noChangeAspect="1"/>
          </p:cNvGraphicFramePr>
          <p:nvPr>
            <p:extLst>
              <p:ext uri="{D42A27DB-BD31-4B8C-83A1-F6EECF244321}">
                <p14:modId xmlns:p14="http://schemas.microsoft.com/office/powerpoint/2010/main" val="4263827243"/>
              </p:ext>
            </p:extLst>
          </p:nvPr>
        </p:nvGraphicFramePr>
        <p:xfrm>
          <a:off x="5195753" y="3116975"/>
          <a:ext cx="1752600" cy="508000"/>
        </p:xfrm>
        <a:graphic>
          <a:graphicData uri="http://schemas.openxmlformats.org/presentationml/2006/ole">
            <mc:AlternateContent xmlns:mc="http://schemas.openxmlformats.org/markup-compatibility/2006">
              <mc:Choice xmlns:v="urn:schemas-microsoft-com:vml" Requires="v">
                <p:oleObj name="Equation" r:id="rId14" imgW="1752480" imgH="507960" progId="Equation.DSMT4">
                  <p:embed/>
                </p:oleObj>
              </mc:Choice>
              <mc:Fallback>
                <p:oleObj name="Equation" r:id="rId14" imgW="1752480" imgH="507960" progId="Equation.DSMT4">
                  <p:embed/>
                  <p:pic>
                    <p:nvPicPr>
                      <p:cNvPr id="100356"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95753" y="3116975"/>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2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728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8306" name="Object 2"/>
          <p:cNvGraphicFramePr>
            <a:graphicFrameLocks noChangeAspect="1"/>
          </p:cNvGraphicFramePr>
          <p:nvPr>
            <p:extLst>
              <p:ext uri="{D42A27DB-BD31-4B8C-83A1-F6EECF244321}">
                <p14:modId xmlns:p14="http://schemas.microsoft.com/office/powerpoint/2010/main" val="189715827"/>
              </p:ext>
            </p:extLst>
          </p:nvPr>
        </p:nvGraphicFramePr>
        <p:xfrm>
          <a:off x="525011" y="1219200"/>
          <a:ext cx="1663700" cy="876300"/>
        </p:xfrm>
        <a:graphic>
          <a:graphicData uri="http://schemas.openxmlformats.org/presentationml/2006/ole">
            <mc:AlternateContent xmlns:mc="http://schemas.openxmlformats.org/markup-compatibility/2006">
              <mc:Choice xmlns:v="urn:schemas-microsoft-com:vml" Requires="v">
                <p:oleObj name="Equation" r:id="rId2" imgW="1663560" imgH="876240" progId="Equation.DSMT4">
                  <p:embed/>
                </p:oleObj>
              </mc:Choice>
              <mc:Fallback>
                <p:oleObj name="Equation" r:id="rId2" imgW="1663560" imgH="876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12192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2256038007"/>
              </p:ext>
            </p:extLst>
          </p:nvPr>
        </p:nvGraphicFramePr>
        <p:xfrm>
          <a:off x="2362200" y="1447800"/>
          <a:ext cx="2476500" cy="469900"/>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447800"/>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0" name="Object 6"/>
          <p:cNvGraphicFramePr>
            <a:graphicFrameLocks noChangeAspect="1"/>
          </p:cNvGraphicFramePr>
          <p:nvPr>
            <p:extLst>
              <p:ext uri="{D42A27DB-BD31-4B8C-83A1-F6EECF244321}">
                <p14:modId xmlns:p14="http://schemas.microsoft.com/office/powerpoint/2010/main" val="2721747031"/>
              </p:ext>
            </p:extLst>
          </p:nvPr>
        </p:nvGraphicFramePr>
        <p:xfrm>
          <a:off x="2362200" y="2133600"/>
          <a:ext cx="3403600" cy="469900"/>
        </p:xfrm>
        <a:graphic>
          <a:graphicData uri="http://schemas.openxmlformats.org/presentationml/2006/ole">
            <mc:AlternateContent xmlns:mc="http://schemas.openxmlformats.org/markup-compatibility/2006">
              <mc:Choice xmlns:v="urn:schemas-microsoft-com:vml" Requires="v">
                <p:oleObj name="Equation" r:id="rId6" imgW="3403440" imgH="469800" progId="Equation.DSMT4">
                  <p:embed/>
                </p:oleObj>
              </mc:Choice>
              <mc:Fallback>
                <p:oleObj name="Equation" r:id="rId6" imgW="340344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21336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1096389287"/>
              </p:ext>
            </p:extLst>
          </p:nvPr>
        </p:nvGraphicFramePr>
        <p:xfrm>
          <a:off x="2362200" y="2726422"/>
          <a:ext cx="3454400" cy="431800"/>
        </p:xfrm>
        <a:graphic>
          <a:graphicData uri="http://schemas.openxmlformats.org/presentationml/2006/ole">
            <mc:AlternateContent xmlns:mc="http://schemas.openxmlformats.org/markup-compatibility/2006">
              <mc:Choice xmlns:v="urn:schemas-microsoft-com:vml" Requires="v">
                <p:oleObj name="Equation" r:id="rId8" imgW="3454200" imgH="431640" progId="Equation.DSMT4">
                  <p:embed/>
                </p:oleObj>
              </mc:Choice>
              <mc:Fallback>
                <p:oleObj name="Equation" r:id="rId8" imgW="345420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726422"/>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6089709" y="2193616"/>
            <a:ext cx="1530291" cy="400110"/>
          </a:xfrm>
          <a:prstGeom prst="rect">
            <a:avLst/>
          </a:prstGeom>
        </p:spPr>
        <p:txBody>
          <a:bodyPr wrap="none">
            <a:spAutoFit/>
          </a:bodyPr>
          <a:lstStyle/>
          <a:p>
            <a:r>
              <a:rPr lang="en-US" sz="2000" dirty="0">
                <a:solidFill>
                  <a:srgbClr val="008080"/>
                </a:solidFill>
              </a:rPr>
              <a:t>Product rule </a:t>
            </a:r>
          </a:p>
        </p:txBody>
      </p:sp>
      <p:sp>
        <p:nvSpPr>
          <p:cNvPr id="10" name="Rectangle 9"/>
          <p:cNvSpPr/>
          <p:nvPr/>
        </p:nvSpPr>
        <p:spPr>
          <a:xfrm>
            <a:off x="6096000" y="27432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096000" y="1504890"/>
            <a:ext cx="1647439" cy="400110"/>
          </a:xfrm>
          <a:prstGeom prst="rect">
            <a:avLst/>
          </a:prstGeom>
        </p:spPr>
        <p:txBody>
          <a:bodyPr wrap="none">
            <a:spAutoFit/>
          </a:bodyPr>
          <a:lstStyle/>
          <a:p>
            <a:r>
              <a:rPr lang="en-US" sz="2000" dirty="0">
                <a:solidFill>
                  <a:srgbClr val="008080"/>
                </a:solidFill>
              </a:rPr>
              <a:t>Quotient rule </a:t>
            </a:r>
          </a:p>
        </p:txBody>
      </p:sp>
      <p:graphicFrame>
        <p:nvGraphicFramePr>
          <p:cNvPr id="4" name="Object 5">
            <a:extLst>
              <a:ext uri="{FF2B5EF4-FFF2-40B4-BE49-F238E27FC236}">
                <a16:creationId xmlns:a16="http://schemas.microsoft.com/office/drawing/2014/main" id="{F8E9D791-4600-D6C2-F84B-89EE4A54685F}"/>
              </a:ext>
            </a:extLst>
          </p:cNvPr>
          <p:cNvGraphicFramePr>
            <a:graphicFrameLocks noChangeAspect="1"/>
          </p:cNvGraphicFramePr>
          <p:nvPr>
            <p:extLst>
              <p:ext uri="{D42A27DB-BD31-4B8C-83A1-F6EECF244321}">
                <p14:modId xmlns:p14="http://schemas.microsoft.com/office/powerpoint/2010/main" val="2116854933"/>
              </p:ext>
            </p:extLst>
          </p:nvPr>
        </p:nvGraphicFramePr>
        <p:xfrm>
          <a:off x="515897" y="3429000"/>
          <a:ext cx="1943100" cy="533400"/>
        </p:xfrm>
        <a:graphic>
          <a:graphicData uri="http://schemas.openxmlformats.org/presentationml/2006/ole">
            <mc:AlternateContent xmlns:mc="http://schemas.openxmlformats.org/markup-compatibility/2006">
              <mc:Choice xmlns:v="urn:schemas-microsoft-com:vml" Requires="v">
                <p:oleObj name="Equation" r:id="rId10" imgW="1942920" imgH="533160" progId="Equation.DSMT4">
                  <p:embed/>
                </p:oleObj>
              </mc:Choice>
              <mc:Fallback>
                <p:oleObj name="Equation" r:id="rId10" imgW="1942920" imgH="533160" progId="Equation.DSMT4">
                  <p:embed/>
                  <p:pic>
                    <p:nvPicPr>
                      <p:cNvPr id="9933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5897" y="34290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9CB25ECF-8B87-D3A0-EBA4-B82761B95804}"/>
              </a:ext>
            </a:extLst>
          </p:cNvPr>
          <p:cNvGraphicFramePr>
            <a:graphicFrameLocks noChangeAspect="1"/>
          </p:cNvGraphicFramePr>
          <p:nvPr>
            <p:extLst>
              <p:ext uri="{D42A27DB-BD31-4B8C-83A1-F6EECF244321}">
                <p14:modId xmlns:p14="http://schemas.microsoft.com/office/powerpoint/2010/main" val="3659412794"/>
              </p:ext>
            </p:extLst>
          </p:nvPr>
        </p:nvGraphicFramePr>
        <p:xfrm>
          <a:off x="2362200" y="3600390"/>
          <a:ext cx="1663700" cy="431800"/>
        </p:xfrm>
        <a:graphic>
          <a:graphicData uri="http://schemas.openxmlformats.org/presentationml/2006/ole">
            <mc:AlternateContent xmlns:mc="http://schemas.openxmlformats.org/markup-compatibility/2006">
              <mc:Choice xmlns:v="urn:schemas-microsoft-com:vml" Requires="v">
                <p:oleObj name="Equation" r:id="rId12" imgW="1663560" imgH="431640" progId="Equation.DSMT4">
                  <p:embed/>
                </p:oleObj>
              </mc:Choice>
              <mc:Fallback>
                <p:oleObj name="Equation" r:id="rId12" imgW="1663560" imgH="431640" progId="Equation.DSMT4">
                  <p:embed/>
                  <p:pic>
                    <p:nvPicPr>
                      <p:cNvPr id="99335"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60039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14E74400-BF64-C02B-AF8C-581176F51C38}"/>
              </a:ext>
            </a:extLst>
          </p:cNvPr>
          <p:cNvGraphicFramePr>
            <a:graphicFrameLocks noChangeAspect="1"/>
          </p:cNvGraphicFramePr>
          <p:nvPr>
            <p:extLst>
              <p:ext uri="{D42A27DB-BD31-4B8C-83A1-F6EECF244321}">
                <p14:modId xmlns:p14="http://schemas.microsoft.com/office/powerpoint/2010/main" val="60635480"/>
              </p:ext>
            </p:extLst>
          </p:nvPr>
        </p:nvGraphicFramePr>
        <p:xfrm>
          <a:off x="2362200" y="4151267"/>
          <a:ext cx="2832100" cy="482600"/>
        </p:xfrm>
        <a:graphic>
          <a:graphicData uri="http://schemas.openxmlformats.org/presentationml/2006/ole">
            <mc:AlternateContent xmlns:mc="http://schemas.openxmlformats.org/markup-compatibility/2006">
              <mc:Choice xmlns:v="urn:schemas-microsoft-com:vml" Requires="v">
                <p:oleObj name="Equation" r:id="rId14" imgW="2831760" imgH="482400" progId="Equation.DSMT4">
                  <p:embed/>
                </p:oleObj>
              </mc:Choice>
              <mc:Fallback>
                <p:oleObj name="Equation" r:id="rId14" imgW="2831760" imgH="482400" progId="Equation.DSMT4">
                  <p:embed/>
                  <p:pic>
                    <p:nvPicPr>
                      <p:cNvPr id="9933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4151267"/>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A9714645-0D69-CDE4-A93C-D2A0BF106A46}"/>
              </a:ext>
            </a:extLst>
          </p:cNvPr>
          <p:cNvGraphicFramePr>
            <a:graphicFrameLocks noChangeAspect="1"/>
          </p:cNvGraphicFramePr>
          <p:nvPr>
            <p:extLst>
              <p:ext uri="{D42A27DB-BD31-4B8C-83A1-F6EECF244321}">
                <p14:modId xmlns:p14="http://schemas.microsoft.com/office/powerpoint/2010/main" val="1588677368"/>
              </p:ext>
            </p:extLst>
          </p:nvPr>
        </p:nvGraphicFramePr>
        <p:xfrm>
          <a:off x="2362200" y="4726612"/>
          <a:ext cx="2781300" cy="431800"/>
        </p:xfrm>
        <a:graphic>
          <a:graphicData uri="http://schemas.openxmlformats.org/presentationml/2006/ole">
            <mc:AlternateContent xmlns:mc="http://schemas.openxmlformats.org/markup-compatibility/2006">
              <mc:Choice xmlns:v="urn:schemas-microsoft-com:vml" Requires="v">
                <p:oleObj name="Equation" r:id="rId16" imgW="2781000" imgH="431640" progId="Equation.DSMT4">
                  <p:embed/>
                </p:oleObj>
              </mc:Choice>
              <mc:Fallback>
                <p:oleObj name="Equation" r:id="rId16" imgW="2781000" imgH="431640" progId="Equation.DSMT4">
                  <p:embed/>
                  <p:pic>
                    <p:nvPicPr>
                      <p:cNvPr id="99337"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62200" y="4726612"/>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2F6F8BDD-489A-A618-EB52-42923C70FCA2}"/>
              </a:ext>
            </a:extLst>
          </p:cNvPr>
          <p:cNvSpPr/>
          <p:nvPr/>
        </p:nvSpPr>
        <p:spPr>
          <a:xfrm>
            <a:off x="6096000" y="3654555"/>
            <a:ext cx="1372107" cy="400110"/>
          </a:xfrm>
          <a:prstGeom prst="rect">
            <a:avLst/>
          </a:prstGeom>
        </p:spPr>
        <p:txBody>
          <a:bodyPr wrap="none">
            <a:spAutoFit/>
          </a:bodyPr>
          <a:lstStyle/>
          <a:p>
            <a:r>
              <a:rPr lang="en-US" sz="2000" dirty="0">
                <a:solidFill>
                  <a:srgbClr val="008080"/>
                </a:solidFill>
              </a:rPr>
              <a:t>Power rule </a:t>
            </a:r>
          </a:p>
        </p:txBody>
      </p:sp>
      <p:sp>
        <p:nvSpPr>
          <p:cNvPr id="13" name="Rectangle 12">
            <a:extLst>
              <a:ext uri="{FF2B5EF4-FFF2-40B4-BE49-F238E27FC236}">
                <a16:creationId xmlns:a16="http://schemas.microsoft.com/office/drawing/2014/main" id="{648D84A4-4FDB-F66D-59A8-05BE59C09B35}"/>
              </a:ext>
            </a:extLst>
          </p:cNvPr>
          <p:cNvSpPr/>
          <p:nvPr/>
        </p:nvSpPr>
        <p:spPr>
          <a:xfrm>
            <a:off x="6089708" y="4248442"/>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83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100356" name="Object 4"/>
          <p:cNvGraphicFramePr>
            <a:graphicFrameLocks noChangeAspect="1"/>
          </p:cNvGraphicFramePr>
          <p:nvPr/>
        </p:nvGraphicFramePr>
        <p:xfrm>
          <a:off x="482367" y="1295400"/>
          <a:ext cx="1752600" cy="508000"/>
        </p:xfrm>
        <a:graphic>
          <a:graphicData uri="http://schemas.openxmlformats.org/presentationml/2006/ole">
            <mc:AlternateContent xmlns:mc="http://schemas.openxmlformats.org/markup-compatibility/2006">
              <mc:Choice xmlns:v="urn:schemas-microsoft-com:vml" Requires="v">
                <p:oleObj name="Equation" r:id="rId2" imgW="1752480" imgH="507960" progId="Equation.DSMT4">
                  <p:embed/>
                </p:oleObj>
              </mc:Choice>
              <mc:Fallback>
                <p:oleObj name="Equation" r:id="rId2" imgW="1752480" imgH="5079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367" y="1295400"/>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9" name="Object 7"/>
          <p:cNvGraphicFramePr>
            <a:graphicFrameLocks noChangeAspect="1"/>
          </p:cNvGraphicFramePr>
          <p:nvPr>
            <p:extLst>
              <p:ext uri="{D42A27DB-BD31-4B8C-83A1-F6EECF244321}">
                <p14:modId xmlns:p14="http://schemas.microsoft.com/office/powerpoint/2010/main" val="2583887642"/>
              </p:ext>
            </p:extLst>
          </p:nvPr>
        </p:nvGraphicFramePr>
        <p:xfrm>
          <a:off x="2286000" y="1143000"/>
          <a:ext cx="1651000" cy="673100"/>
        </p:xfrm>
        <a:graphic>
          <a:graphicData uri="http://schemas.openxmlformats.org/presentationml/2006/ole">
            <mc:AlternateContent xmlns:mc="http://schemas.openxmlformats.org/markup-compatibility/2006">
              <mc:Choice xmlns:v="urn:schemas-microsoft-com:vml" Requires="v">
                <p:oleObj name="Equation" r:id="rId4" imgW="1650960" imgH="672840" progId="Equation.DSMT4">
                  <p:embed/>
                </p:oleObj>
              </mc:Choice>
              <mc:Fallback>
                <p:oleObj name="Equation" r:id="rId4" imgW="1650960" imgH="6728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143000"/>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0" name="Object 8"/>
          <p:cNvGraphicFramePr>
            <a:graphicFrameLocks noChangeAspect="1"/>
          </p:cNvGraphicFramePr>
          <p:nvPr>
            <p:extLst>
              <p:ext uri="{D42A27DB-BD31-4B8C-83A1-F6EECF244321}">
                <p14:modId xmlns:p14="http://schemas.microsoft.com/office/powerpoint/2010/main" val="1119095914"/>
              </p:ext>
            </p:extLst>
          </p:nvPr>
        </p:nvGraphicFramePr>
        <p:xfrm>
          <a:off x="3995956" y="1143000"/>
          <a:ext cx="1511300" cy="838200"/>
        </p:xfrm>
        <a:graphic>
          <a:graphicData uri="http://schemas.openxmlformats.org/presentationml/2006/ole">
            <mc:AlternateContent xmlns:mc="http://schemas.openxmlformats.org/markup-compatibility/2006">
              <mc:Choice xmlns:v="urn:schemas-microsoft-com:vml" Requires="v">
                <p:oleObj name="Equation" r:id="rId6" imgW="1511280" imgH="838080" progId="Equation.DSMT4">
                  <p:embed/>
                </p:oleObj>
              </mc:Choice>
              <mc:Fallback>
                <p:oleObj name="Equation" r:id="rId6" imgW="1511280" imgH="8380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95956" y="11430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1" name="Object 9"/>
          <p:cNvGraphicFramePr>
            <a:graphicFrameLocks noChangeAspect="1"/>
          </p:cNvGraphicFramePr>
          <p:nvPr>
            <p:extLst>
              <p:ext uri="{D42A27DB-BD31-4B8C-83A1-F6EECF244321}">
                <p14:modId xmlns:p14="http://schemas.microsoft.com/office/powerpoint/2010/main" val="1793767950"/>
              </p:ext>
            </p:extLst>
          </p:nvPr>
        </p:nvGraphicFramePr>
        <p:xfrm>
          <a:off x="3995956" y="2074178"/>
          <a:ext cx="2654300" cy="838200"/>
        </p:xfrm>
        <a:graphic>
          <a:graphicData uri="http://schemas.openxmlformats.org/presentationml/2006/ole">
            <mc:AlternateContent xmlns:mc="http://schemas.openxmlformats.org/markup-compatibility/2006">
              <mc:Choice xmlns:v="urn:schemas-microsoft-com:vml" Requires="v">
                <p:oleObj name="Equation" r:id="rId8" imgW="2654280" imgH="838080" progId="Equation.DSMT4">
                  <p:embed/>
                </p:oleObj>
              </mc:Choice>
              <mc:Fallback>
                <p:oleObj name="Equation" r:id="rId8" imgW="265428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5956" y="207417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2" name="Object 10"/>
          <p:cNvGraphicFramePr>
            <a:graphicFrameLocks noChangeAspect="1"/>
          </p:cNvGraphicFramePr>
          <p:nvPr>
            <p:extLst>
              <p:ext uri="{D42A27DB-BD31-4B8C-83A1-F6EECF244321}">
                <p14:modId xmlns:p14="http://schemas.microsoft.com/office/powerpoint/2010/main" val="1766064445"/>
              </p:ext>
            </p:extLst>
          </p:nvPr>
        </p:nvGraphicFramePr>
        <p:xfrm>
          <a:off x="3995956" y="3022833"/>
          <a:ext cx="2667000" cy="838200"/>
        </p:xfrm>
        <a:graphic>
          <a:graphicData uri="http://schemas.openxmlformats.org/presentationml/2006/ole">
            <mc:AlternateContent xmlns:mc="http://schemas.openxmlformats.org/markup-compatibility/2006">
              <mc:Choice xmlns:v="urn:schemas-microsoft-com:vml" Requires="v">
                <p:oleObj name="Equation" r:id="rId10" imgW="2666880" imgH="838080" progId="Equation.DSMT4">
                  <p:embed/>
                </p:oleObj>
              </mc:Choice>
              <mc:Fallback>
                <p:oleObj name="Equation" r:id="rId10" imgW="2666880" imgH="838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5956" y="3022833"/>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851709" y="14478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851709" y="2343090"/>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6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3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write each expression as a single logarithm. Note that the bases must be the same when simplifying sums and differences of logarithms. </a:t>
            </a:r>
          </a:p>
          <a:p>
            <a:endParaRPr lang="en-US" dirty="0"/>
          </a:p>
        </p:txBody>
      </p:sp>
      <p:sp>
        <p:nvSpPr>
          <p:cNvPr id="3" name="Title 2"/>
          <p:cNvSpPr>
            <a:spLocks noGrp="1"/>
          </p:cNvSpPr>
          <p:nvPr>
            <p:ph type="title"/>
          </p:nvPr>
        </p:nvSpPr>
        <p:spPr/>
        <p:txBody>
          <a:bodyPr/>
          <a:lstStyle/>
          <a:p>
            <a:r>
              <a:rPr lang="en-US" dirty="0"/>
              <a:t>Example 5: Using the Properties of Logarithms to Write Expanded Forms as Single Logarithms </a:t>
            </a:r>
          </a:p>
        </p:txBody>
      </p:sp>
      <p:graphicFrame>
        <p:nvGraphicFramePr>
          <p:cNvPr id="101378" name="Object 2"/>
          <p:cNvGraphicFramePr>
            <a:graphicFrameLocks noChangeAspect="1"/>
          </p:cNvGraphicFramePr>
          <p:nvPr>
            <p:extLst>
              <p:ext uri="{D42A27DB-BD31-4B8C-83A1-F6EECF244321}">
                <p14:modId xmlns:p14="http://schemas.microsoft.com/office/powerpoint/2010/main" val="942861878"/>
              </p:ext>
            </p:extLst>
          </p:nvPr>
        </p:nvGraphicFramePr>
        <p:xfrm>
          <a:off x="533400" y="335026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026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77A3269F-F299-88FC-4702-44CF6DEF68F4}"/>
              </a:ext>
            </a:extLst>
          </p:cNvPr>
          <p:cNvGraphicFramePr>
            <a:graphicFrameLocks noChangeAspect="1"/>
          </p:cNvGraphicFramePr>
          <p:nvPr>
            <p:extLst>
              <p:ext uri="{D42A27DB-BD31-4B8C-83A1-F6EECF244321}">
                <p14:modId xmlns:p14="http://schemas.microsoft.com/office/powerpoint/2010/main" val="2782994628"/>
              </p:ext>
            </p:extLst>
          </p:nvPr>
        </p:nvGraphicFramePr>
        <p:xfrm>
          <a:off x="530711" y="4191000"/>
          <a:ext cx="3721100" cy="838200"/>
        </p:xfrm>
        <a:graphic>
          <a:graphicData uri="http://schemas.openxmlformats.org/presentationml/2006/ole">
            <mc:AlternateContent xmlns:mc="http://schemas.openxmlformats.org/markup-compatibility/2006">
              <mc:Choice xmlns:v="urn:schemas-microsoft-com:vml" Requires="v">
                <p:oleObj name="Equation" r:id="rId4" imgW="3720960" imgH="838080" progId="Equation.DSMT4">
                  <p:embed/>
                </p:oleObj>
              </mc:Choice>
              <mc:Fallback>
                <p:oleObj name="Equation" r:id="rId4" imgW="3720960" imgH="838080" progId="Equation.DSMT4">
                  <p:embed/>
                  <p:pic>
                    <p:nvPicPr>
                      <p:cNvPr id="10240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711" y="4191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D0291FF3-B336-5BAA-D0A7-65F8E6D1E53B}"/>
              </a:ext>
            </a:extLst>
          </p:cNvPr>
          <p:cNvGraphicFramePr>
            <a:graphicFrameLocks noChangeAspect="1"/>
          </p:cNvGraphicFramePr>
          <p:nvPr>
            <p:extLst>
              <p:ext uri="{D42A27DB-BD31-4B8C-83A1-F6EECF244321}">
                <p14:modId xmlns:p14="http://schemas.microsoft.com/office/powerpoint/2010/main" val="1853206128"/>
              </p:ext>
            </p:extLst>
          </p:nvPr>
        </p:nvGraphicFramePr>
        <p:xfrm>
          <a:off x="4724400" y="3312160"/>
          <a:ext cx="3759200" cy="469900"/>
        </p:xfrm>
        <a:graphic>
          <a:graphicData uri="http://schemas.openxmlformats.org/presentationml/2006/ole">
            <mc:AlternateContent xmlns:mc="http://schemas.openxmlformats.org/markup-compatibility/2006">
              <mc:Choice xmlns:v="urn:schemas-microsoft-com:vml" Requires="v">
                <p:oleObj name="Equation" r:id="rId6" imgW="3759120" imgH="469800" progId="Equation.DSMT4">
                  <p:embed/>
                </p:oleObj>
              </mc:Choice>
              <mc:Fallback>
                <p:oleObj name="Equation" r:id="rId6" imgW="3759120" imgH="469800" progId="Equation.DSMT4">
                  <p:embed/>
                  <p:pic>
                    <p:nvPicPr>
                      <p:cNvPr id="10342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3312160"/>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3">
            <a:extLst>
              <a:ext uri="{FF2B5EF4-FFF2-40B4-BE49-F238E27FC236}">
                <a16:creationId xmlns:a16="http://schemas.microsoft.com/office/drawing/2014/main" id="{A1AFBBFB-2904-92E3-7935-895BBDC0FF6C}"/>
              </a:ext>
            </a:extLst>
          </p:cNvPr>
          <p:cNvGraphicFramePr>
            <a:graphicFrameLocks noChangeAspect="1"/>
          </p:cNvGraphicFramePr>
          <p:nvPr>
            <p:extLst>
              <p:ext uri="{D42A27DB-BD31-4B8C-83A1-F6EECF244321}">
                <p14:modId xmlns:p14="http://schemas.microsoft.com/office/powerpoint/2010/main" val="785738549"/>
              </p:ext>
            </p:extLst>
          </p:nvPr>
        </p:nvGraphicFramePr>
        <p:xfrm>
          <a:off x="4724400" y="4356100"/>
          <a:ext cx="2921000" cy="508000"/>
        </p:xfrm>
        <a:graphic>
          <a:graphicData uri="http://schemas.openxmlformats.org/presentationml/2006/ole">
            <mc:AlternateContent xmlns:mc="http://schemas.openxmlformats.org/markup-compatibility/2006">
              <mc:Choice xmlns:v="urn:schemas-microsoft-com:vml" Requires="v">
                <p:oleObj name="Equation" r:id="rId8" imgW="2920680" imgH="507960" progId="Equation.DSMT4">
                  <p:embed/>
                </p:oleObj>
              </mc:Choice>
              <mc:Fallback>
                <p:oleObj name="Equation" r:id="rId8" imgW="2920680" imgH="507960" progId="Equation.DSMT4">
                  <p:embed/>
                  <p:pic>
                    <p:nvPicPr>
                      <p:cNvPr id="104451"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4356100"/>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Solution </a:t>
            </a:r>
            <a:endParaRPr lang="en-US" dirty="0"/>
          </a:p>
        </p:txBody>
      </p:sp>
      <p:sp>
        <p:nvSpPr>
          <p:cNvPr id="3" name="Title 2"/>
          <p:cNvSpPr>
            <a:spLocks noGrp="1"/>
          </p:cNvSpPr>
          <p:nvPr>
            <p:ph type="title"/>
          </p:nvPr>
        </p:nvSpPr>
        <p:spPr/>
        <p:txBody>
          <a:bodyPr>
            <a:noAutofit/>
          </a:bodyPr>
          <a:lstStyle/>
          <a:p>
            <a:r>
              <a:rPr lang="en-US" sz="3000" dirty="0"/>
              <a:t>Example 5: Using the Properties of Logarithms to Write Expanded Forms as Single Logarithms (cont.) </a:t>
            </a:r>
          </a:p>
        </p:txBody>
      </p:sp>
      <p:graphicFrame>
        <p:nvGraphicFramePr>
          <p:cNvPr id="101378" name="Object 2"/>
          <p:cNvGraphicFramePr>
            <a:graphicFrameLocks noChangeAspect="1"/>
          </p:cNvGraphicFramePr>
          <p:nvPr>
            <p:extLst>
              <p:ext uri="{D42A27DB-BD31-4B8C-83A1-F6EECF244321}">
                <p14:modId xmlns:p14="http://schemas.microsoft.com/office/powerpoint/2010/main" val="2366082734"/>
              </p:ext>
            </p:extLst>
          </p:nvPr>
        </p:nvGraphicFramePr>
        <p:xfrm>
          <a:off x="495704" y="204735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10137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704" y="204735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6400800" y="2119705"/>
            <a:ext cx="1981200" cy="400110"/>
          </a:xfrm>
          <a:prstGeom prst="rect">
            <a:avLst/>
          </a:prstGeom>
        </p:spPr>
        <p:txBody>
          <a:bodyPr wrap="square">
            <a:spAutoFit/>
          </a:bodyPr>
          <a:lstStyle/>
          <a:p>
            <a:r>
              <a:rPr lang="en-US" sz="2000" dirty="0">
                <a:solidFill>
                  <a:srgbClr val="008080"/>
                </a:solidFill>
              </a:rPr>
              <a:t>Power rule </a:t>
            </a:r>
          </a:p>
        </p:txBody>
      </p:sp>
      <p:sp>
        <p:nvSpPr>
          <p:cNvPr id="7" name="Rectangle 6"/>
          <p:cNvSpPr/>
          <p:nvPr/>
        </p:nvSpPr>
        <p:spPr>
          <a:xfrm>
            <a:off x="6400800" y="2881705"/>
            <a:ext cx="1752600" cy="400110"/>
          </a:xfrm>
          <a:prstGeom prst="rect">
            <a:avLst/>
          </a:prstGeom>
        </p:spPr>
        <p:txBody>
          <a:bodyPr wrap="square">
            <a:spAutoFit/>
          </a:bodyPr>
          <a:lstStyle/>
          <a:p>
            <a:r>
              <a:rPr lang="en-US" sz="2000" dirty="0">
                <a:solidFill>
                  <a:srgbClr val="008080"/>
                </a:solidFill>
              </a:rPr>
              <a:t>Quotient rule </a:t>
            </a:r>
          </a:p>
        </p:txBody>
      </p:sp>
      <p:graphicFrame>
        <p:nvGraphicFramePr>
          <p:cNvPr id="101381" name="Object 5"/>
          <p:cNvGraphicFramePr>
            <a:graphicFrameLocks noChangeAspect="1"/>
          </p:cNvGraphicFramePr>
          <p:nvPr>
            <p:extLst>
              <p:ext uri="{D42A27DB-BD31-4B8C-83A1-F6EECF244321}">
                <p14:modId xmlns:p14="http://schemas.microsoft.com/office/powerpoint/2010/main" val="2005657830"/>
              </p:ext>
            </p:extLst>
          </p:nvPr>
        </p:nvGraphicFramePr>
        <p:xfrm>
          <a:off x="3352800" y="2009250"/>
          <a:ext cx="2438400" cy="469900"/>
        </p:xfrm>
        <a:graphic>
          <a:graphicData uri="http://schemas.openxmlformats.org/presentationml/2006/ole">
            <mc:AlternateContent xmlns:mc="http://schemas.openxmlformats.org/markup-compatibility/2006">
              <mc:Choice xmlns:v="urn:schemas-microsoft-com:vml" Requires="v">
                <p:oleObj name="Equation" r:id="rId4" imgW="2438280" imgH="469800" progId="Equation.DSMT4">
                  <p:embed/>
                </p:oleObj>
              </mc:Choice>
              <mc:Fallback>
                <p:oleObj name="Equation" r:id="rId4" imgW="2438280" imgH="469800" progId="Equation.DSMT4">
                  <p:embed/>
                  <p:pic>
                    <p:nvPicPr>
                      <p:cNvPr id="10138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200925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2" name="Object 6"/>
          <p:cNvGraphicFramePr>
            <a:graphicFrameLocks noChangeAspect="1"/>
          </p:cNvGraphicFramePr>
          <p:nvPr>
            <p:extLst>
              <p:ext uri="{D42A27DB-BD31-4B8C-83A1-F6EECF244321}">
                <p14:modId xmlns:p14="http://schemas.microsoft.com/office/powerpoint/2010/main" val="2284790459"/>
              </p:ext>
            </p:extLst>
          </p:nvPr>
        </p:nvGraphicFramePr>
        <p:xfrm>
          <a:off x="3371850" y="2582863"/>
          <a:ext cx="1625600" cy="1016000"/>
        </p:xfrm>
        <a:graphic>
          <a:graphicData uri="http://schemas.openxmlformats.org/presentationml/2006/ole">
            <mc:AlternateContent xmlns:mc="http://schemas.openxmlformats.org/markup-compatibility/2006">
              <mc:Choice xmlns:v="urn:schemas-microsoft-com:vml" Requires="v">
                <p:oleObj name="Equation" r:id="rId6" imgW="1625400" imgH="1015920" progId="Equation.DSMT4">
                  <p:embed/>
                </p:oleObj>
              </mc:Choice>
              <mc:Fallback>
                <p:oleObj name="Equation" r:id="rId6" imgW="1625400" imgH="1015920" progId="Equation.DSMT4">
                  <p:embed/>
                  <p:pic>
                    <p:nvPicPr>
                      <p:cNvPr id="101382" name="Object 6"/>
                      <p:cNvPicPr>
                        <a:picLocks noChangeAspect="1" noChangeArrowheads="1"/>
                      </p:cNvPicPr>
                      <p:nvPr/>
                    </p:nvPicPr>
                    <p:blipFill>
                      <a:blip r:embed="rId7"/>
                      <a:srcRect/>
                      <a:stretch>
                        <a:fillRect/>
                      </a:stretch>
                    </p:blipFill>
                    <p:spPr bwMode="auto">
                      <a:xfrm>
                        <a:off x="3371850" y="2582863"/>
                        <a:ext cx="1625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5923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138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a:xfrm>
            <a:off x="457200" y="182880"/>
            <a:ext cx="8229600" cy="914400"/>
          </a:xfrm>
        </p:spPr>
        <p:txBody>
          <a:bodyPr>
            <a:normAutofit/>
          </a:bodyPr>
          <a:lstStyle/>
          <a:p>
            <a:r>
              <a:rPr lang="en-US" sz="3000" dirty="0"/>
              <a:t>Example 5: Using the Properties of Logarithms to Write Expanded Forms as Single Logarithms (cont.)</a:t>
            </a:r>
          </a:p>
        </p:txBody>
      </p:sp>
      <p:graphicFrame>
        <p:nvGraphicFramePr>
          <p:cNvPr id="102402" name="Object 2"/>
          <p:cNvGraphicFramePr>
            <a:graphicFrameLocks noChangeAspect="1"/>
          </p:cNvGraphicFramePr>
          <p:nvPr/>
        </p:nvGraphicFramePr>
        <p:xfrm>
          <a:off x="457200" y="1143000"/>
          <a:ext cx="3721100" cy="838200"/>
        </p:xfrm>
        <a:graphic>
          <a:graphicData uri="http://schemas.openxmlformats.org/presentationml/2006/ole">
            <mc:AlternateContent xmlns:mc="http://schemas.openxmlformats.org/markup-compatibility/2006">
              <mc:Choice xmlns:v="urn:schemas-microsoft-com:vml" Requires="v">
                <p:oleObj name="Equation" r:id="rId2" imgW="3720960" imgH="838080" progId="Equation.DSMT4">
                  <p:embed/>
                </p:oleObj>
              </mc:Choice>
              <mc:Fallback>
                <p:oleObj name="Equation" r:id="rId2" imgW="3720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5" name="Object 5"/>
          <p:cNvGraphicFramePr>
            <a:graphicFrameLocks noChangeAspect="1"/>
          </p:cNvGraphicFramePr>
          <p:nvPr>
            <p:extLst>
              <p:ext uri="{D42A27DB-BD31-4B8C-83A1-F6EECF244321}">
                <p14:modId xmlns:p14="http://schemas.microsoft.com/office/powerpoint/2010/main" val="667361026"/>
              </p:ext>
            </p:extLst>
          </p:nvPr>
        </p:nvGraphicFramePr>
        <p:xfrm>
          <a:off x="1905000" y="1905000"/>
          <a:ext cx="3441700" cy="711200"/>
        </p:xfrm>
        <a:graphic>
          <a:graphicData uri="http://schemas.openxmlformats.org/presentationml/2006/ole">
            <mc:AlternateContent xmlns:mc="http://schemas.openxmlformats.org/markup-compatibility/2006">
              <mc:Choice xmlns:v="urn:schemas-microsoft-com:vml" Requires="v">
                <p:oleObj name="Equation" r:id="rId4" imgW="3441600" imgH="711000" progId="Equation.DSMT4">
                  <p:embed/>
                </p:oleObj>
              </mc:Choice>
              <mc:Fallback>
                <p:oleObj name="Equation" r:id="rId4" imgW="3441600" imgH="711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1905000"/>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6" name="Object 6"/>
          <p:cNvGraphicFramePr>
            <a:graphicFrameLocks noChangeAspect="1"/>
          </p:cNvGraphicFramePr>
          <p:nvPr>
            <p:extLst>
              <p:ext uri="{D42A27DB-BD31-4B8C-83A1-F6EECF244321}">
                <p14:modId xmlns:p14="http://schemas.microsoft.com/office/powerpoint/2010/main" val="2025236091"/>
              </p:ext>
            </p:extLst>
          </p:nvPr>
        </p:nvGraphicFramePr>
        <p:xfrm>
          <a:off x="1905000" y="2768600"/>
          <a:ext cx="3492500" cy="495300"/>
        </p:xfrm>
        <a:graphic>
          <a:graphicData uri="http://schemas.openxmlformats.org/presentationml/2006/ole">
            <mc:AlternateContent xmlns:mc="http://schemas.openxmlformats.org/markup-compatibility/2006">
              <mc:Choice xmlns:v="urn:schemas-microsoft-com:vml" Requires="v">
                <p:oleObj name="Equation" r:id="rId6" imgW="3492360" imgH="495000" progId="Equation.DSMT4">
                  <p:embed/>
                </p:oleObj>
              </mc:Choice>
              <mc:Fallback>
                <p:oleObj name="Equation" r:id="rId6" imgW="3492360" imgH="495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2768600"/>
                        <a:ext cx="349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7" name="Object 7"/>
          <p:cNvGraphicFramePr>
            <a:graphicFrameLocks noChangeAspect="1"/>
          </p:cNvGraphicFramePr>
          <p:nvPr>
            <p:extLst>
              <p:ext uri="{D42A27DB-BD31-4B8C-83A1-F6EECF244321}">
                <p14:modId xmlns:p14="http://schemas.microsoft.com/office/powerpoint/2010/main" val="3608396183"/>
              </p:ext>
            </p:extLst>
          </p:nvPr>
        </p:nvGraphicFramePr>
        <p:xfrm>
          <a:off x="1905000" y="3310389"/>
          <a:ext cx="2349500" cy="431800"/>
        </p:xfrm>
        <a:graphic>
          <a:graphicData uri="http://schemas.openxmlformats.org/presentationml/2006/ole">
            <mc:AlternateContent xmlns:mc="http://schemas.openxmlformats.org/markup-compatibility/2006">
              <mc:Choice xmlns:v="urn:schemas-microsoft-com:vml" Requires="v">
                <p:oleObj name="Equation" r:id="rId8" imgW="2349360" imgH="431640" progId="Equation.DSMT4">
                  <p:embed/>
                </p:oleObj>
              </mc:Choice>
              <mc:Fallback>
                <p:oleObj name="Equation" r:id="rId8" imgW="23493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3310389"/>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8" name="Object 8"/>
          <p:cNvGraphicFramePr>
            <a:graphicFrameLocks noChangeAspect="1"/>
          </p:cNvGraphicFramePr>
          <p:nvPr>
            <p:extLst>
              <p:ext uri="{D42A27DB-BD31-4B8C-83A1-F6EECF244321}">
                <p14:modId xmlns:p14="http://schemas.microsoft.com/office/powerpoint/2010/main" val="3250358455"/>
              </p:ext>
            </p:extLst>
          </p:nvPr>
        </p:nvGraphicFramePr>
        <p:xfrm>
          <a:off x="1917700" y="3752850"/>
          <a:ext cx="1663700" cy="990600"/>
        </p:xfrm>
        <a:graphic>
          <a:graphicData uri="http://schemas.openxmlformats.org/presentationml/2006/ole">
            <mc:AlternateContent xmlns:mc="http://schemas.openxmlformats.org/markup-compatibility/2006">
              <mc:Choice xmlns:v="urn:schemas-microsoft-com:vml" Requires="v">
                <p:oleObj name="Equation" r:id="rId10" imgW="1663560" imgH="990360" progId="Equation.DSMT4">
                  <p:embed/>
                </p:oleObj>
              </mc:Choice>
              <mc:Fallback>
                <p:oleObj name="Equation" r:id="rId10" imgW="1663560" imgH="990360" progId="Equation.DSMT4">
                  <p:embed/>
                  <p:pic>
                    <p:nvPicPr>
                      <p:cNvPr id="0" name="Picture 8"/>
                      <p:cNvPicPr>
                        <a:picLocks noChangeAspect="1" noChangeArrowheads="1"/>
                      </p:cNvPicPr>
                      <p:nvPr/>
                    </p:nvPicPr>
                    <p:blipFill>
                      <a:blip r:embed="rId11"/>
                      <a:srcRect/>
                      <a:stretch>
                        <a:fillRect/>
                      </a:stretch>
                    </p:blipFill>
                    <p:spPr bwMode="auto">
                      <a:xfrm>
                        <a:off x="1917700" y="3752850"/>
                        <a:ext cx="1663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062444" y="2190690"/>
            <a:ext cx="1981200" cy="400110"/>
          </a:xfrm>
          <a:prstGeom prst="rect">
            <a:avLst/>
          </a:prstGeom>
        </p:spPr>
        <p:txBody>
          <a:bodyPr wrap="square">
            <a:spAutoFit/>
          </a:bodyPr>
          <a:lstStyle/>
          <a:p>
            <a:r>
              <a:rPr lang="en-US" sz="2000" dirty="0">
                <a:solidFill>
                  <a:srgbClr val="008080"/>
                </a:solidFill>
              </a:rPr>
              <a:t>Power rule </a:t>
            </a:r>
          </a:p>
        </p:txBody>
      </p:sp>
      <p:sp>
        <p:nvSpPr>
          <p:cNvPr id="12" name="Rectangle 11"/>
          <p:cNvSpPr/>
          <p:nvPr/>
        </p:nvSpPr>
        <p:spPr>
          <a:xfrm>
            <a:off x="6062444" y="4019490"/>
            <a:ext cx="1752600" cy="400110"/>
          </a:xfrm>
          <a:prstGeom prst="rect">
            <a:avLst/>
          </a:prstGeom>
        </p:spPr>
        <p:txBody>
          <a:bodyPr wrap="square">
            <a:spAutoFit/>
          </a:bodyPr>
          <a:lstStyle/>
          <a:p>
            <a:r>
              <a:rPr lang="en-US" sz="2000" dirty="0">
                <a:solidFill>
                  <a:srgbClr val="008080"/>
                </a:solidFill>
              </a:rPr>
              <a:t>Quotient rule </a:t>
            </a:r>
          </a:p>
        </p:txBody>
      </p:sp>
      <p:sp>
        <p:nvSpPr>
          <p:cNvPr id="13" name="Rectangle 12"/>
          <p:cNvSpPr/>
          <p:nvPr/>
        </p:nvSpPr>
        <p:spPr>
          <a:xfrm>
            <a:off x="6062444" y="333369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2409" name="Object 9"/>
          <p:cNvGraphicFramePr>
            <a:graphicFrameLocks noChangeAspect="1"/>
          </p:cNvGraphicFramePr>
          <p:nvPr>
            <p:extLst>
              <p:ext uri="{D42A27DB-BD31-4B8C-83A1-F6EECF244321}">
                <p14:modId xmlns:p14="http://schemas.microsoft.com/office/powerpoint/2010/main" val="2432971268"/>
              </p:ext>
            </p:extLst>
          </p:nvPr>
        </p:nvGraphicFramePr>
        <p:xfrm>
          <a:off x="6134100" y="2692400"/>
          <a:ext cx="2349500" cy="508000"/>
        </p:xfrm>
        <a:graphic>
          <a:graphicData uri="http://schemas.openxmlformats.org/presentationml/2006/ole">
            <mc:AlternateContent xmlns:mc="http://schemas.openxmlformats.org/markup-compatibility/2006">
              <mc:Choice xmlns:v="urn:schemas-microsoft-com:vml" Requires="v">
                <p:oleObj name="Equation" r:id="rId12" imgW="2349360" imgH="507960" progId="Equation.DSMT4">
                  <p:embed/>
                </p:oleObj>
              </mc:Choice>
              <mc:Fallback>
                <p:oleObj name="Equation" r:id="rId12" imgW="2349360" imgH="507960" progId="Equation.DSMT4">
                  <p:embed/>
                  <p:pic>
                    <p:nvPicPr>
                      <p:cNvPr id="0" name="Picture 9"/>
                      <p:cNvPicPr>
                        <a:picLocks noChangeAspect="1" noChangeArrowheads="1"/>
                      </p:cNvPicPr>
                      <p:nvPr/>
                    </p:nvPicPr>
                    <p:blipFill>
                      <a:blip r:embed="rId13"/>
                      <a:srcRect/>
                      <a:stretch>
                        <a:fillRect/>
                      </a:stretch>
                    </p:blipFill>
                    <p:spPr bwMode="auto">
                      <a:xfrm>
                        <a:off x="6134100" y="2692400"/>
                        <a:ext cx="2349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0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0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0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graphicFrame>
        <p:nvGraphicFramePr>
          <p:cNvPr id="4" name="Object 2">
            <a:extLst>
              <a:ext uri="{FF2B5EF4-FFF2-40B4-BE49-F238E27FC236}">
                <a16:creationId xmlns:a16="http://schemas.microsoft.com/office/drawing/2014/main" id="{43EF92A3-3571-6504-6D32-1C5A72138072}"/>
              </a:ext>
            </a:extLst>
          </p:cNvPr>
          <p:cNvGraphicFramePr>
            <a:graphicFrameLocks noChangeAspect="1"/>
          </p:cNvGraphicFramePr>
          <p:nvPr>
            <p:extLst>
              <p:ext uri="{D42A27DB-BD31-4B8C-83A1-F6EECF244321}">
                <p14:modId xmlns:p14="http://schemas.microsoft.com/office/powerpoint/2010/main" val="3623483092"/>
              </p:ext>
            </p:extLst>
          </p:nvPr>
        </p:nvGraphicFramePr>
        <p:xfrm>
          <a:off x="3352800" y="3457687"/>
          <a:ext cx="2222500" cy="2032000"/>
        </p:xfrm>
        <a:graphic>
          <a:graphicData uri="http://schemas.openxmlformats.org/presentationml/2006/ole">
            <mc:AlternateContent xmlns:mc="http://schemas.openxmlformats.org/markup-compatibility/2006">
              <mc:Choice xmlns:v="urn:schemas-microsoft-com:vml" Requires="v">
                <p:oleObj name="Equation" r:id="rId2" imgW="2222280" imgH="2031840" progId="Equation.DSMT4">
                  <p:embed/>
                </p:oleObj>
              </mc:Choice>
              <mc:Fallback>
                <p:oleObj name="Equation" r:id="rId2" imgW="2222280" imgH="2031840" progId="Equation.DSMT4">
                  <p:embed/>
                  <p:pic>
                    <p:nvPicPr>
                      <p:cNvPr id="778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57687"/>
                        <a:ext cx="22225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02336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3427" name="Object 3"/>
          <p:cNvGraphicFramePr>
            <a:graphicFrameLocks noChangeAspect="1"/>
          </p:cNvGraphicFramePr>
          <p:nvPr/>
        </p:nvGraphicFramePr>
        <p:xfrm>
          <a:off x="499145" y="1287011"/>
          <a:ext cx="3759200" cy="469900"/>
        </p:xfrm>
        <a:graphic>
          <a:graphicData uri="http://schemas.openxmlformats.org/presentationml/2006/ole">
            <mc:AlternateContent xmlns:mc="http://schemas.openxmlformats.org/markup-compatibility/2006">
              <mc:Choice xmlns:v="urn:schemas-microsoft-com:vml" Requires="v">
                <p:oleObj name="Equation" r:id="rId2" imgW="3759120" imgH="469800" progId="Equation.DSMT4">
                  <p:embed/>
                </p:oleObj>
              </mc:Choice>
              <mc:Fallback>
                <p:oleObj name="Equation" r:id="rId2" imgW="37591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45" y="1287011"/>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9" name="Object 5"/>
          <p:cNvGraphicFramePr>
            <a:graphicFrameLocks noChangeAspect="1"/>
          </p:cNvGraphicFramePr>
          <p:nvPr>
            <p:extLst>
              <p:ext uri="{D42A27DB-BD31-4B8C-83A1-F6EECF244321}">
                <p14:modId xmlns:p14="http://schemas.microsoft.com/office/powerpoint/2010/main" val="3208585993"/>
              </p:ext>
            </p:extLst>
          </p:nvPr>
        </p:nvGraphicFramePr>
        <p:xfrm>
          <a:off x="1828800" y="1967731"/>
          <a:ext cx="3022600" cy="520700"/>
        </p:xfrm>
        <a:graphic>
          <a:graphicData uri="http://schemas.openxmlformats.org/presentationml/2006/ole">
            <mc:AlternateContent xmlns:mc="http://schemas.openxmlformats.org/markup-compatibility/2006">
              <mc:Choice xmlns:v="urn:schemas-microsoft-com:vml" Requires="v">
                <p:oleObj name="Equation" r:id="rId4" imgW="3022560" imgH="520560" progId="Equation.DSMT4">
                  <p:embed/>
                </p:oleObj>
              </mc:Choice>
              <mc:Fallback>
                <p:oleObj name="Equation" r:id="rId4" imgW="3022560" imgH="5205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1967731"/>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30" name="Object 6"/>
          <p:cNvGraphicFramePr>
            <a:graphicFrameLocks noChangeAspect="1"/>
          </p:cNvGraphicFramePr>
          <p:nvPr>
            <p:extLst>
              <p:ext uri="{D42A27DB-BD31-4B8C-83A1-F6EECF244321}">
                <p14:modId xmlns:p14="http://schemas.microsoft.com/office/powerpoint/2010/main" val="3870782687"/>
              </p:ext>
            </p:extLst>
          </p:nvPr>
        </p:nvGraphicFramePr>
        <p:xfrm>
          <a:off x="1828800" y="2577331"/>
          <a:ext cx="1930400" cy="571500"/>
        </p:xfrm>
        <a:graphic>
          <a:graphicData uri="http://schemas.openxmlformats.org/presentationml/2006/ole">
            <mc:AlternateContent xmlns:mc="http://schemas.openxmlformats.org/markup-compatibility/2006">
              <mc:Choice xmlns:v="urn:schemas-microsoft-com:vml" Requires="v">
                <p:oleObj name="Equation" r:id="rId6" imgW="1930320" imgH="571320" progId="Equation.DSMT4">
                  <p:embed/>
                </p:oleObj>
              </mc:Choice>
              <mc:Fallback>
                <p:oleObj name="Equation" r:id="rId6" imgW="1930320" imgH="571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2577331"/>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384800" y="2634421"/>
            <a:ext cx="1752600" cy="400110"/>
          </a:xfrm>
          <a:prstGeom prst="rect">
            <a:avLst/>
          </a:prstGeom>
        </p:spPr>
        <p:txBody>
          <a:bodyPr wrap="square">
            <a:spAutoFit/>
          </a:bodyPr>
          <a:lstStyle/>
          <a:p>
            <a:r>
              <a:rPr lang="en-US" sz="2000" dirty="0">
                <a:solidFill>
                  <a:srgbClr val="008080"/>
                </a:solidFill>
              </a:rPr>
              <a:t>Multiply</a:t>
            </a:r>
          </a:p>
        </p:txBody>
      </p:sp>
      <p:sp>
        <p:nvSpPr>
          <p:cNvPr id="10" name="Rectangle 9"/>
          <p:cNvSpPr/>
          <p:nvPr/>
        </p:nvSpPr>
        <p:spPr>
          <a:xfrm>
            <a:off x="5384800" y="2024821"/>
            <a:ext cx="1981200" cy="400110"/>
          </a:xfrm>
          <a:prstGeom prst="rect">
            <a:avLst/>
          </a:prstGeom>
        </p:spPr>
        <p:txBody>
          <a:bodyPr wrap="squar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4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26720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4451" name="Object 3"/>
          <p:cNvGraphicFramePr>
            <a:graphicFrameLocks noChangeAspect="1"/>
          </p:cNvGraphicFramePr>
          <p:nvPr/>
        </p:nvGraphicFramePr>
        <p:xfrm>
          <a:off x="508000" y="1194033"/>
          <a:ext cx="2921000" cy="508000"/>
        </p:xfrm>
        <a:graphic>
          <a:graphicData uri="http://schemas.openxmlformats.org/presentationml/2006/ole">
            <mc:AlternateContent xmlns:mc="http://schemas.openxmlformats.org/markup-compatibility/2006">
              <mc:Choice xmlns:v="urn:schemas-microsoft-com:vml" Requires="v">
                <p:oleObj name="Equation" r:id="rId2" imgW="2920680" imgH="507960" progId="Equation.DSMT4">
                  <p:embed/>
                </p:oleObj>
              </mc:Choice>
              <mc:Fallback>
                <p:oleObj name="Equation" r:id="rId2" imgW="29206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 y="1194033"/>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3" name="Object 5"/>
          <p:cNvGraphicFramePr>
            <a:graphicFrameLocks noChangeAspect="1"/>
          </p:cNvGraphicFramePr>
          <p:nvPr>
            <p:extLst>
              <p:ext uri="{D42A27DB-BD31-4B8C-83A1-F6EECF244321}">
                <p14:modId xmlns:p14="http://schemas.microsoft.com/office/powerpoint/2010/main" val="3695190841"/>
              </p:ext>
            </p:extLst>
          </p:nvPr>
        </p:nvGraphicFramePr>
        <p:xfrm>
          <a:off x="2895600" y="1676400"/>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76400"/>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4" name="Object 6"/>
          <p:cNvGraphicFramePr>
            <a:graphicFrameLocks noChangeAspect="1"/>
          </p:cNvGraphicFramePr>
          <p:nvPr>
            <p:extLst>
              <p:ext uri="{D42A27DB-BD31-4B8C-83A1-F6EECF244321}">
                <p14:modId xmlns:p14="http://schemas.microsoft.com/office/powerpoint/2010/main" val="2945995783"/>
              </p:ext>
            </p:extLst>
          </p:nvPr>
        </p:nvGraphicFramePr>
        <p:xfrm>
          <a:off x="2895600" y="2518445"/>
          <a:ext cx="2692400" cy="838200"/>
        </p:xfrm>
        <a:graphic>
          <a:graphicData uri="http://schemas.openxmlformats.org/presentationml/2006/ole">
            <mc:AlternateContent xmlns:mc="http://schemas.openxmlformats.org/markup-compatibility/2006">
              <mc:Choice xmlns:v="urn:schemas-microsoft-com:vml" Requires="v">
                <p:oleObj name="Equation" r:id="rId6" imgW="2692080" imgH="838080" progId="Equation.DSMT4">
                  <p:embed/>
                </p:oleObj>
              </mc:Choice>
              <mc:Fallback>
                <p:oleObj name="Equation" r:id="rId6" imgW="26920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8445"/>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5" name="Object 7"/>
          <p:cNvGraphicFramePr>
            <a:graphicFrameLocks noChangeAspect="1"/>
          </p:cNvGraphicFramePr>
          <p:nvPr>
            <p:extLst>
              <p:ext uri="{D42A27DB-BD31-4B8C-83A1-F6EECF244321}">
                <p14:modId xmlns:p14="http://schemas.microsoft.com/office/powerpoint/2010/main" val="4102846447"/>
              </p:ext>
            </p:extLst>
          </p:nvPr>
        </p:nvGraphicFramePr>
        <p:xfrm>
          <a:off x="2908985" y="3443958"/>
          <a:ext cx="2209800" cy="939800"/>
        </p:xfrm>
        <a:graphic>
          <a:graphicData uri="http://schemas.openxmlformats.org/presentationml/2006/ole">
            <mc:AlternateContent xmlns:mc="http://schemas.openxmlformats.org/markup-compatibility/2006">
              <mc:Choice xmlns:v="urn:schemas-microsoft-com:vml" Requires="v">
                <p:oleObj name="Equation" r:id="rId8" imgW="2209680" imgH="939600" progId="Equation.DSMT4">
                  <p:embed/>
                </p:oleObj>
              </mc:Choice>
              <mc:Fallback>
                <p:oleObj name="Equation" r:id="rId8" imgW="2209680" imgH="939600" progId="Equation.DSMT4">
                  <p:embed/>
                  <p:pic>
                    <p:nvPicPr>
                      <p:cNvPr id="0" name="Picture 7"/>
                      <p:cNvPicPr>
                        <a:picLocks noChangeAspect="1" noChangeArrowheads="1"/>
                      </p:cNvPicPr>
                      <p:nvPr/>
                    </p:nvPicPr>
                    <p:blipFill>
                      <a:blip r:embed="rId9"/>
                      <a:srcRect/>
                      <a:stretch>
                        <a:fillRect/>
                      </a:stretch>
                    </p:blipFill>
                    <p:spPr bwMode="auto">
                      <a:xfrm>
                        <a:off x="2908985" y="3443958"/>
                        <a:ext cx="2209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6" name="Object 8"/>
          <p:cNvGraphicFramePr>
            <a:graphicFrameLocks noChangeAspect="1"/>
          </p:cNvGraphicFramePr>
          <p:nvPr>
            <p:extLst>
              <p:ext uri="{D42A27DB-BD31-4B8C-83A1-F6EECF244321}">
                <p14:modId xmlns:p14="http://schemas.microsoft.com/office/powerpoint/2010/main" val="3463665491"/>
              </p:ext>
            </p:extLst>
          </p:nvPr>
        </p:nvGraphicFramePr>
        <p:xfrm>
          <a:off x="2895600" y="4499645"/>
          <a:ext cx="1549400" cy="838200"/>
        </p:xfrm>
        <a:graphic>
          <a:graphicData uri="http://schemas.openxmlformats.org/presentationml/2006/ole">
            <mc:AlternateContent xmlns:mc="http://schemas.openxmlformats.org/markup-compatibility/2006">
              <mc:Choice xmlns:v="urn:schemas-microsoft-com:vml" Requires="v">
                <p:oleObj name="Equation" r:id="rId10" imgW="1549080" imgH="838080" progId="Equation.DSMT4">
                  <p:embed/>
                </p:oleObj>
              </mc:Choice>
              <mc:Fallback>
                <p:oleObj name="Equation" r:id="rId10" imgW="154908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99645"/>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825222" y="3743702"/>
            <a:ext cx="2438400" cy="400110"/>
          </a:xfrm>
          <a:prstGeom prst="rect">
            <a:avLst/>
          </a:prstGeom>
        </p:spPr>
        <p:txBody>
          <a:bodyPr wrap="square">
            <a:spAutoFit/>
          </a:bodyPr>
          <a:lstStyle/>
          <a:p>
            <a:r>
              <a:rPr lang="en-US" sz="2000" dirty="0">
                <a:solidFill>
                  <a:srgbClr val="008080"/>
                </a:solidFill>
              </a:rPr>
              <a:t>Distributive property</a:t>
            </a:r>
          </a:p>
        </p:txBody>
      </p:sp>
      <p:sp>
        <p:nvSpPr>
          <p:cNvPr id="13" name="Rectangle 12"/>
          <p:cNvSpPr/>
          <p:nvPr/>
        </p:nvSpPr>
        <p:spPr>
          <a:xfrm>
            <a:off x="5825222" y="2812524"/>
            <a:ext cx="1981200" cy="400110"/>
          </a:xfrm>
          <a:prstGeom prst="rect">
            <a:avLst/>
          </a:prstGeom>
        </p:spPr>
        <p:txBody>
          <a:bodyPr wrap="square">
            <a:spAutoFit/>
          </a:bodyPr>
          <a:lstStyle/>
          <a:p>
            <a:r>
              <a:rPr lang="en-US" sz="2000" dirty="0">
                <a:solidFill>
                  <a:srgbClr val="008080"/>
                </a:solidFill>
              </a:rPr>
              <a:t>Power rule </a:t>
            </a:r>
          </a:p>
        </p:txBody>
      </p:sp>
      <p:graphicFrame>
        <p:nvGraphicFramePr>
          <p:cNvPr id="104457" name="Object 9"/>
          <p:cNvGraphicFramePr>
            <a:graphicFrameLocks noChangeAspect="1"/>
          </p:cNvGraphicFramePr>
          <p:nvPr>
            <p:extLst>
              <p:ext uri="{D42A27DB-BD31-4B8C-83A1-F6EECF244321}">
                <p14:modId xmlns:p14="http://schemas.microsoft.com/office/powerpoint/2010/main" val="627249559"/>
              </p:ext>
            </p:extLst>
          </p:nvPr>
        </p:nvGraphicFramePr>
        <p:xfrm>
          <a:off x="5867167" y="4575845"/>
          <a:ext cx="1778000" cy="622300"/>
        </p:xfrm>
        <a:graphic>
          <a:graphicData uri="http://schemas.openxmlformats.org/presentationml/2006/ole">
            <mc:AlternateContent xmlns:mc="http://schemas.openxmlformats.org/markup-compatibility/2006">
              <mc:Choice xmlns:v="urn:schemas-microsoft-com:vml" Requires="v">
                <p:oleObj name="Equation" r:id="rId12" imgW="1777680" imgH="622080" progId="Equation.DSMT4">
                  <p:embed/>
                </p:oleObj>
              </mc:Choice>
              <mc:Fallback>
                <p:oleObj name="Equation" r:id="rId12" imgW="1777680" imgH="622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7167" y="4575845"/>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C909FF0D-9886-B850-027A-D3AA93D2F4C0}"/>
              </a:ext>
            </a:extLst>
          </p:cNvPr>
          <p:cNvGraphicFramePr>
            <a:graphicFrameLocks noChangeAspect="1"/>
          </p:cNvGraphicFramePr>
          <p:nvPr>
            <p:extLst>
              <p:ext uri="{D42A27DB-BD31-4B8C-83A1-F6EECF244321}">
                <p14:modId xmlns:p14="http://schemas.microsoft.com/office/powerpoint/2010/main" val="2314733317"/>
              </p:ext>
            </p:extLst>
          </p:nvPr>
        </p:nvGraphicFramePr>
        <p:xfrm>
          <a:off x="2908985" y="5265809"/>
          <a:ext cx="1231900" cy="711200"/>
        </p:xfrm>
        <a:graphic>
          <a:graphicData uri="http://schemas.openxmlformats.org/presentationml/2006/ole">
            <mc:AlternateContent xmlns:mc="http://schemas.openxmlformats.org/markup-compatibility/2006">
              <mc:Choice xmlns:v="urn:schemas-microsoft-com:vml" Requires="v">
                <p:oleObj name="Equation" r:id="rId14" imgW="1231560" imgH="711000" progId="Equation.DSMT4">
                  <p:embed/>
                </p:oleObj>
              </mc:Choice>
              <mc:Fallback>
                <p:oleObj name="Equation" r:id="rId14" imgW="1231560" imgH="711000" progId="Equation.DSMT4">
                  <p:embed/>
                  <p:pic>
                    <p:nvPicPr>
                      <p:cNvPr id="104453" name="Object 5"/>
                      <p:cNvPicPr>
                        <a:picLocks noChangeAspect="1" noChangeArrowheads="1"/>
                      </p:cNvPicPr>
                      <p:nvPr/>
                    </p:nvPicPr>
                    <p:blipFill>
                      <a:blip r:embed="rId15"/>
                      <a:srcRect/>
                      <a:stretch>
                        <a:fillRect/>
                      </a:stretch>
                    </p:blipFill>
                    <p:spPr bwMode="auto">
                      <a:xfrm>
                        <a:off x="2908985" y="5265809"/>
                        <a:ext cx="1231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93D4A4-1670-4FB3-B6F0-EED4D9DD896B}"/>
              </a:ext>
            </a:extLst>
          </p:cNvPr>
          <p:cNvSpPr/>
          <p:nvPr/>
        </p:nvSpPr>
        <p:spPr>
          <a:xfrm>
            <a:off x="5825222" y="5562600"/>
            <a:ext cx="1981200" cy="400110"/>
          </a:xfrm>
          <a:prstGeom prst="rect">
            <a:avLst/>
          </a:prstGeom>
        </p:spPr>
        <p:txBody>
          <a:bodyPr wrap="square">
            <a:spAutoFit/>
          </a:bodyPr>
          <a:lstStyle/>
          <a:p>
            <a:r>
              <a:rPr lang="en-US" sz="2000" dirty="0">
                <a:solidFill>
                  <a:srgbClr val="008080"/>
                </a:solidFill>
              </a:rPr>
              <a:t>Power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44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445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44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a:t>OR </a:t>
            </a:r>
            <a:endParaRPr lang="en-US" dirty="0"/>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sp>
        <p:nvSpPr>
          <p:cNvPr id="6" name="Rectangle 5"/>
          <p:cNvSpPr/>
          <p:nvPr/>
        </p:nvSpPr>
        <p:spPr>
          <a:xfrm>
            <a:off x="6248400" y="281940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5475" name="Object 3"/>
          <p:cNvGraphicFramePr>
            <a:graphicFrameLocks noChangeAspect="1"/>
          </p:cNvGraphicFramePr>
          <p:nvPr/>
        </p:nvGraphicFramePr>
        <p:xfrm>
          <a:off x="668789" y="1946945"/>
          <a:ext cx="2463800" cy="508000"/>
        </p:xfrm>
        <a:graphic>
          <a:graphicData uri="http://schemas.openxmlformats.org/presentationml/2006/ole">
            <mc:AlternateContent xmlns:mc="http://schemas.openxmlformats.org/markup-compatibility/2006">
              <mc:Choice xmlns:v="urn:schemas-microsoft-com:vml" Requires="v">
                <p:oleObj name="Equation" r:id="rId2" imgW="2463480" imgH="507960" progId="Equation.DSMT4">
                  <p:embed/>
                </p:oleObj>
              </mc:Choice>
              <mc:Fallback>
                <p:oleObj name="Equation" r:id="rId2" imgW="24634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789" y="1946945"/>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6" name="Object 4"/>
          <p:cNvGraphicFramePr>
            <a:graphicFrameLocks noChangeAspect="1"/>
          </p:cNvGraphicFramePr>
          <p:nvPr/>
        </p:nvGraphicFramePr>
        <p:xfrm>
          <a:off x="3192011" y="1727433"/>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2011" y="1727433"/>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7" name="Object 5"/>
          <p:cNvGraphicFramePr>
            <a:graphicFrameLocks noChangeAspect="1"/>
          </p:cNvGraphicFramePr>
          <p:nvPr/>
        </p:nvGraphicFramePr>
        <p:xfrm>
          <a:off x="3183622" y="2557244"/>
          <a:ext cx="2019300" cy="749300"/>
        </p:xfrm>
        <a:graphic>
          <a:graphicData uri="http://schemas.openxmlformats.org/presentationml/2006/ole">
            <mc:AlternateContent xmlns:mc="http://schemas.openxmlformats.org/markup-compatibility/2006">
              <mc:Choice xmlns:v="urn:schemas-microsoft-com:vml" Requires="v">
                <p:oleObj name="Equation" r:id="rId6" imgW="2019240" imgH="749160" progId="Equation.DSMT4">
                  <p:embed/>
                </p:oleObj>
              </mc:Choice>
              <mc:Fallback>
                <p:oleObj name="Equation" r:id="rId6" imgW="2019240" imgH="749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3622" y="2557244"/>
                        <a:ext cx="20193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3175000" y="3412222"/>
          <a:ext cx="1778000" cy="774700"/>
        </p:xfrm>
        <a:graphic>
          <a:graphicData uri="http://schemas.openxmlformats.org/presentationml/2006/ole">
            <mc:AlternateContent xmlns:mc="http://schemas.openxmlformats.org/markup-compatibility/2006">
              <mc:Choice xmlns:v="urn:schemas-microsoft-com:vml" Requires="v">
                <p:oleObj name="Equation" r:id="rId8" imgW="1777680" imgH="774360" progId="Equation.DSMT4">
                  <p:embed/>
                </p:oleObj>
              </mc:Choice>
              <mc:Fallback>
                <p:oleObj name="Equation" r:id="rId8" imgW="1777680" imgH="774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5000" y="3412222"/>
                        <a:ext cx="1778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3157756" y="4267200"/>
          <a:ext cx="1244600" cy="723900"/>
        </p:xfrm>
        <a:graphic>
          <a:graphicData uri="http://schemas.openxmlformats.org/presentationml/2006/ole">
            <mc:AlternateContent xmlns:mc="http://schemas.openxmlformats.org/markup-compatibility/2006">
              <mc:Choice xmlns:v="urn:schemas-microsoft-com:vml" Requires="v">
                <p:oleObj name="Equation" r:id="rId10" imgW="1244520" imgH="723600" progId="Equation.DSMT4">
                  <p:embed/>
                </p:oleObj>
              </mc:Choice>
              <mc:Fallback>
                <p:oleObj name="Equation" r:id="rId10" imgW="1244520" imgH="7236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57756" y="4267200"/>
                        <a:ext cx="124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4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4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682240"/>
          </a:xfrm>
          <a:solidFill>
            <a:schemeClr val="accent3"/>
          </a:solidFill>
          <a:ln w="28575">
            <a:solidFill>
              <a:srgbClr val="000000"/>
            </a:solidFill>
          </a:ln>
        </p:spPr>
        <p:txBody>
          <a:bodyPr>
            <a:noAutofit/>
          </a:bodyPr>
          <a:lstStyle/>
          <a:p>
            <a:r>
              <a:rPr lang="en-US" dirty="0">
                <a:solidFill>
                  <a:srgbClr val="000000"/>
                </a:solidFill>
              </a:rPr>
              <a:t>There is no logarithmic property for the logarithm of a sum or a difference. </a:t>
            </a: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a:t>
            </a:r>
          </a:p>
        </p:txBody>
      </p:sp>
      <p:graphicFrame>
        <p:nvGraphicFramePr>
          <p:cNvPr id="5" name="Object 2">
            <a:extLst>
              <a:ext uri="{FF2B5EF4-FFF2-40B4-BE49-F238E27FC236}">
                <a16:creationId xmlns:a16="http://schemas.microsoft.com/office/drawing/2014/main" id="{51316781-1CB4-0761-7D70-87CDC02AFB7F}"/>
              </a:ext>
            </a:extLst>
          </p:cNvPr>
          <p:cNvGraphicFramePr>
            <a:graphicFrameLocks noChangeAspect="1"/>
          </p:cNvGraphicFramePr>
          <p:nvPr>
            <p:extLst>
              <p:ext uri="{D42A27DB-BD31-4B8C-83A1-F6EECF244321}">
                <p14:modId xmlns:p14="http://schemas.microsoft.com/office/powerpoint/2010/main" val="2624616730"/>
              </p:ext>
            </p:extLst>
          </p:nvPr>
        </p:nvGraphicFramePr>
        <p:xfrm>
          <a:off x="1149350" y="2355850"/>
          <a:ext cx="1574800" cy="482600"/>
        </p:xfrm>
        <a:graphic>
          <a:graphicData uri="http://schemas.openxmlformats.org/presentationml/2006/ole">
            <mc:AlternateContent xmlns:mc="http://schemas.openxmlformats.org/markup-compatibility/2006">
              <mc:Choice xmlns:v="urn:schemas-microsoft-com:vml" Requires="v">
                <p:oleObj name="Equation" r:id="rId2" imgW="1574640" imgH="482400" progId="Equation.DSMT4">
                  <p:embed/>
                </p:oleObj>
              </mc:Choice>
              <mc:Fallback>
                <p:oleObj name="Equation" r:id="rId2" imgW="1574640" imgH="482400" progId="Equation.DSMT4">
                  <p:embed/>
                  <p:pic>
                    <p:nvPicPr>
                      <p:cNvPr id="106498" name="Object 2"/>
                      <p:cNvPicPr>
                        <a:picLocks noChangeAspect="1" noChangeArrowheads="1"/>
                      </p:cNvPicPr>
                      <p:nvPr/>
                    </p:nvPicPr>
                    <p:blipFill>
                      <a:blip r:embed="rId3"/>
                      <a:srcRect/>
                      <a:stretch>
                        <a:fillRect/>
                      </a:stretch>
                    </p:blipFill>
                    <p:spPr bwMode="auto">
                      <a:xfrm>
                        <a:off x="1149350" y="2355850"/>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D01C7078-0CB3-957B-7151-1682B0B6F242}"/>
              </a:ext>
            </a:extLst>
          </p:cNvPr>
          <p:cNvGraphicFramePr>
            <a:graphicFrameLocks noChangeAspect="1"/>
          </p:cNvGraphicFramePr>
          <p:nvPr>
            <p:extLst>
              <p:ext uri="{D42A27DB-BD31-4B8C-83A1-F6EECF244321}">
                <p14:modId xmlns:p14="http://schemas.microsoft.com/office/powerpoint/2010/main" val="1186382224"/>
              </p:ext>
            </p:extLst>
          </p:nvPr>
        </p:nvGraphicFramePr>
        <p:xfrm>
          <a:off x="1149350" y="3046413"/>
          <a:ext cx="1574800" cy="482600"/>
        </p:xfrm>
        <a:graphic>
          <a:graphicData uri="http://schemas.openxmlformats.org/presentationml/2006/ole">
            <mc:AlternateContent xmlns:mc="http://schemas.openxmlformats.org/markup-compatibility/2006">
              <mc:Choice xmlns:v="urn:schemas-microsoft-com:vml" Requires="v">
                <p:oleObj name="Equation" r:id="rId4" imgW="1574640" imgH="482400" progId="Equation.DSMT4">
                  <p:embed/>
                </p:oleObj>
              </mc:Choice>
              <mc:Fallback>
                <p:oleObj name="Equation" r:id="rId4" imgW="1574640" imgH="482400" progId="Equation.DSMT4">
                  <p:embed/>
                  <p:pic>
                    <p:nvPicPr>
                      <p:cNvPr id="106499" name="Object 3"/>
                      <p:cNvPicPr>
                        <a:picLocks noChangeAspect="1" noChangeArrowheads="1"/>
                      </p:cNvPicPr>
                      <p:nvPr/>
                    </p:nvPicPr>
                    <p:blipFill>
                      <a:blip r:embed="rId5"/>
                      <a:srcRect/>
                      <a:stretch>
                        <a:fillRect/>
                      </a:stretch>
                    </p:blipFill>
                    <p:spPr bwMode="auto">
                      <a:xfrm>
                        <a:off x="1149350" y="3046413"/>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ED587580-3267-DD15-F37B-9881C34B48CF}"/>
              </a:ext>
            </a:extLst>
          </p:cNvPr>
          <p:cNvSpPr/>
          <p:nvPr/>
        </p:nvSpPr>
        <p:spPr>
          <a:xfrm>
            <a:off x="4254500" y="2335540"/>
            <a:ext cx="3429000" cy="523220"/>
          </a:xfrm>
          <a:prstGeom prst="rect">
            <a:avLst/>
          </a:prstGeom>
        </p:spPr>
        <p:txBody>
          <a:bodyPr wrap="square">
            <a:spAutoFit/>
          </a:bodyPr>
          <a:lstStyle/>
          <a:p>
            <a:r>
              <a:rPr lang="en-US" sz="2800" dirty="0">
                <a:solidFill>
                  <a:srgbClr val="000000"/>
                </a:solidFill>
              </a:rPr>
              <a:t>Cannot be simplified </a:t>
            </a:r>
          </a:p>
        </p:txBody>
      </p:sp>
      <p:sp>
        <p:nvSpPr>
          <p:cNvPr id="8" name="Rectangle 7">
            <a:extLst>
              <a:ext uri="{FF2B5EF4-FFF2-40B4-BE49-F238E27FC236}">
                <a16:creationId xmlns:a16="http://schemas.microsoft.com/office/drawing/2014/main" id="{24D58017-7582-1CB9-D481-8A5B2FA748EA}"/>
              </a:ext>
            </a:extLst>
          </p:cNvPr>
          <p:cNvSpPr/>
          <p:nvPr/>
        </p:nvSpPr>
        <p:spPr>
          <a:xfrm>
            <a:off x="4254500" y="3026430"/>
            <a:ext cx="3429000" cy="523220"/>
          </a:xfrm>
          <a:prstGeom prst="rect">
            <a:avLst/>
          </a:prstGeom>
        </p:spPr>
        <p:txBody>
          <a:bodyPr wrap="square">
            <a:spAutoFit/>
          </a:bodyPr>
          <a:lstStyle/>
          <a:p>
            <a:r>
              <a:rPr lang="en-US" sz="2800" dirty="0">
                <a:solidFill>
                  <a:srgbClr val="000000"/>
                </a:solidFill>
              </a:rPr>
              <a:t>Cannot be simplified </a:t>
            </a:r>
          </a:p>
        </p:txBody>
      </p:sp>
    </p:spTree>
    <p:extLst>
      <p:ext uri="{BB962C8B-B14F-4D97-AF65-F5344CB8AC3E}">
        <p14:creationId xmlns:p14="http://schemas.microsoft.com/office/powerpoint/2010/main" val="2099058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 Also,</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 (cont.)</a:t>
            </a:r>
          </a:p>
        </p:txBody>
      </p:sp>
      <p:sp>
        <p:nvSpPr>
          <p:cNvPr id="4" name="Rectangle 3">
            <a:extLst>
              <a:ext uri="{FF2B5EF4-FFF2-40B4-BE49-F238E27FC236}">
                <a16:creationId xmlns:a16="http://schemas.microsoft.com/office/drawing/2014/main" id="{3DF14CAE-C9AB-369D-BF3D-9ABE4D4A3F99}"/>
              </a:ext>
            </a:extLst>
          </p:cNvPr>
          <p:cNvSpPr/>
          <p:nvPr/>
        </p:nvSpPr>
        <p:spPr>
          <a:xfrm>
            <a:off x="4699749" y="2044326"/>
            <a:ext cx="3700244" cy="1384995"/>
          </a:xfrm>
          <a:prstGeom prst="rect">
            <a:avLst/>
          </a:prstGeom>
        </p:spPr>
        <p:txBody>
          <a:bodyPr wrap="square">
            <a:spAutoFit/>
          </a:bodyPr>
          <a:lstStyle/>
          <a:p>
            <a:r>
              <a:rPr lang="en-US" sz="2800" dirty="0">
                <a:solidFill>
                  <a:srgbClr val="000000"/>
                </a:solidFill>
              </a:rPr>
              <a:t>The log of a product does not equal the product of the logs. </a:t>
            </a:r>
          </a:p>
        </p:txBody>
      </p:sp>
      <p:sp>
        <p:nvSpPr>
          <p:cNvPr id="9" name="Rectangle 8">
            <a:extLst>
              <a:ext uri="{FF2B5EF4-FFF2-40B4-BE49-F238E27FC236}">
                <a16:creationId xmlns:a16="http://schemas.microsoft.com/office/drawing/2014/main" id="{5ABD1EB8-0AF4-2FCE-D4C3-23755CF02A7E}"/>
              </a:ext>
            </a:extLst>
          </p:cNvPr>
          <p:cNvSpPr/>
          <p:nvPr/>
        </p:nvSpPr>
        <p:spPr>
          <a:xfrm>
            <a:off x="4699749" y="3612201"/>
            <a:ext cx="3962400" cy="1384995"/>
          </a:xfrm>
          <a:prstGeom prst="rect">
            <a:avLst/>
          </a:prstGeom>
        </p:spPr>
        <p:txBody>
          <a:bodyPr wrap="square">
            <a:spAutoFit/>
          </a:bodyPr>
          <a:lstStyle/>
          <a:p>
            <a:r>
              <a:rPr lang="en-US" sz="2800" dirty="0">
                <a:solidFill>
                  <a:srgbClr val="000000"/>
                </a:solidFill>
              </a:rPr>
              <a:t>The log of a quotient does not equal the quotient of the logs. </a:t>
            </a:r>
          </a:p>
        </p:txBody>
      </p:sp>
      <p:graphicFrame>
        <p:nvGraphicFramePr>
          <p:cNvPr id="10" name="Object 4">
            <a:extLst>
              <a:ext uri="{FF2B5EF4-FFF2-40B4-BE49-F238E27FC236}">
                <a16:creationId xmlns:a16="http://schemas.microsoft.com/office/drawing/2014/main" id="{D798E4F5-AB78-A383-1264-AB3352F10E7C}"/>
              </a:ext>
            </a:extLst>
          </p:cNvPr>
          <p:cNvGraphicFramePr>
            <a:graphicFrameLocks noChangeAspect="1"/>
          </p:cNvGraphicFramePr>
          <p:nvPr>
            <p:extLst>
              <p:ext uri="{D42A27DB-BD31-4B8C-83A1-F6EECF244321}">
                <p14:modId xmlns:p14="http://schemas.microsoft.com/office/powerpoint/2010/main" val="2046913131"/>
              </p:ext>
            </p:extLst>
          </p:nvPr>
        </p:nvGraphicFramePr>
        <p:xfrm>
          <a:off x="1104900" y="3589338"/>
          <a:ext cx="2057400" cy="927100"/>
        </p:xfrm>
        <a:graphic>
          <a:graphicData uri="http://schemas.openxmlformats.org/presentationml/2006/ole">
            <mc:AlternateContent xmlns:mc="http://schemas.openxmlformats.org/markup-compatibility/2006">
              <mc:Choice xmlns:v="urn:schemas-microsoft-com:vml" Requires="v">
                <p:oleObj name="Equation" r:id="rId2" imgW="2057400" imgH="927000" progId="Equation.DSMT4">
                  <p:embed/>
                </p:oleObj>
              </mc:Choice>
              <mc:Fallback>
                <p:oleObj name="Equation" r:id="rId2" imgW="2057400" imgH="927000" progId="Equation.DSMT4">
                  <p:embed/>
                  <p:pic>
                    <p:nvPicPr>
                      <p:cNvPr id="106500" name="Object 4"/>
                      <p:cNvPicPr>
                        <a:picLocks noChangeAspect="1" noChangeArrowheads="1"/>
                      </p:cNvPicPr>
                      <p:nvPr/>
                    </p:nvPicPr>
                    <p:blipFill>
                      <a:blip r:embed="rId3"/>
                      <a:srcRect/>
                      <a:stretch>
                        <a:fillRect/>
                      </a:stretch>
                    </p:blipFill>
                    <p:spPr bwMode="auto">
                      <a:xfrm>
                        <a:off x="1104900" y="3589338"/>
                        <a:ext cx="2057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a:extLst>
              <a:ext uri="{FF2B5EF4-FFF2-40B4-BE49-F238E27FC236}">
                <a16:creationId xmlns:a16="http://schemas.microsoft.com/office/drawing/2014/main" id="{B58E7A47-7096-7D07-AF64-2131A496C71D}"/>
              </a:ext>
            </a:extLst>
          </p:cNvPr>
          <p:cNvGraphicFramePr>
            <a:graphicFrameLocks noChangeAspect="1"/>
          </p:cNvGraphicFramePr>
          <p:nvPr>
            <p:extLst>
              <p:ext uri="{D42A27DB-BD31-4B8C-83A1-F6EECF244321}">
                <p14:modId xmlns:p14="http://schemas.microsoft.com/office/powerpoint/2010/main" val="4112442761"/>
              </p:ext>
            </p:extLst>
          </p:nvPr>
        </p:nvGraphicFramePr>
        <p:xfrm>
          <a:off x="1104900" y="2355850"/>
          <a:ext cx="3314700" cy="482600"/>
        </p:xfrm>
        <a:graphic>
          <a:graphicData uri="http://schemas.openxmlformats.org/presentationml/2006/ole">
            <mc:AlternateContent xmlns:mc="http://schemas.openxmlformats.org/markup-compatibility/2006">
              <mc:Choice xmlns:v="urn:schemas-microsoft-com:vml" Requires="v">
                <p:oleObj name="Equation" r:id="rId4" imgW="3314520" imgH="482400" progId="Equation.DSMT4">
                  <p:embed/>
                </p:oleObj>
              </mc:Choice>
              <mc:Fallback>
                <p:oleObj name="Equation" r:id="rId4" imgW="3314520" imgH="482400" progId="Equation.DSMT4">
                  <p:embed/>
                  <p:pic>
                    <p:nvPicPr>
                      <p:cNvPr id="106501" name="Object 5"/>
                      <p:cNvPicPr>
                        <a:picLocks noChangeAspect="1" noChangeArrowheads="1"/>
                      </p:cNvPicPr>
                      <p:nvPr/>
                    </p:nvPicPr>
                    <p:blipFill>
                      <a:blip r:embed="rId5"/>
                      <a:srcRect/>
                      <a:stretch>
                        <a:fillRect/>
                      </a:stretch>
                    </p:blipFill>
                    <p:spPr bwMode="auto">
                      <a:xfrm>
                        <a:off x="1104900" y="2355850"/>
                        <a:ext cx="3314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9622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844040"/>
          </a:xfrm>
          <a:solidFill>
            <a:schemeClr val="accent3"/>
          </a:solidFill>
          <a:ln w="28575">
            <a:solidFill>
              <a:srgbClr val="000000"/>
            </a:solidFill>
          </a:ln>
        </p:spPr>
        <p:txBody>
          <a:bodyPr>
            <a:noAutofit/>
          </a:bodyPr>
          <a:lstStyle/>
          <a:p>
            <a:r>
              <a:rPr lang="en-US" dirty="0">
                <a:solidFill>
                  <a:srgbClr val="000000"/>
                </a:solidFill>
              </a:rPr>
              <a:t>Also, because the logarithms are rounded to 4 decimal places, a slight difference may occur in the answers if a calculator is used to find the logarithms in some of the illustrations.</a:t>
            </a:r>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 (cont.)</a:t>
            </a:r>
          </a:p>
        </p:txBody>
      </p:sp>
    </p:spTree>
    <p:extLst>
      <p:ext uri="{BB962C8B-B14F-4D97-AF65-F5344CB8AC3E}">
        <p14:creationId xmlns:p14="http://schemas.microsoft.com/office/powerpoint/2010/main" val="220273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246769"/>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product is equal to the sum of the logarithms of the factors. </a:t>
            </a:r>
            <a:endParaRPr lang="en-US" sz="27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Properties: Product Rule for Logarithms </a:t>
            </a:r>
          </a:p>
        </p:txBody>
      </p:sp>
      <p:graphicFrame>
        <p:nvGraphicFramePr>
          <p:cNvPr id="48129" name="Object 1"/>
          <p:cNvGraphicFramePr>
            <a:graphicFrameLocks noChangeAspect="1"/>
          </p:cNvGraphicFramePr>
          <p:nvPr>
            <p:extLst>
              <p:ext uri="{D42A27DB-BD31-4B8C-83A1-F6EECF244321}">
                <p14:modId xmlns:p14="http://schemas.microsoft.com/office/powerpoint/2010/main" val="2722747705"/>
              </p:ext>
            </p:extLst>
          </p:nvPr>
        </p:nvGraphicFramePr>
        <p:xfrm>
          <a:off x="2933700" y="1981200"/>
          <a:ext cx="3276600" cy="431800"/>
        </p:xfrm>
        <a:graphic>
          <a:graphicData uri="http://schemas.openxmlformats.org/presentationml/2006/ole">
            <mc:AlternateContent xmlns:mc="http://schemas.openxmlformats.org/markup-compatibility/2006">
              <mc:Choice xmlns:v="urn:schemas-microsoft-com:vml" Requires="v">
                <p:oleObj name="Equation" r:id="rId2" imgW="3276360" imgH="431640" progId="Equation.DSMT4">
                  <p:embed/>
                </p:oleObj>
              </mc:Choice>
              <mc:Fallback>
                <p:oleObj name="Equation" r:id="rId2" imgW="3276360" imgH="43164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3700" y="1981200"/>
                        <a:ext cx="3276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product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1: Using the Product Rule of Logarithms </a:t>
            </a:r>
          </a:p>
        </p:txBody>
      </p:sp>
      <p:graphicFrame>
        <p:nvGraphicFramePr>
          <p:cNvPr id="79874" name="Object 2"/>
          <p:cNvGraphicFramePr>
            <a:graphicFrameLocks noChangeAspect="1"/>
          </p:cNvGraphicFramePr>
          <p:nvPr/>
        </p:nvGraphicFramePr>
        <p:xfrm>
          <a:off x="558567" y="1828800"/>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567" y="1828800"/>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508718"/>
            <a:ext cx="8229600" cy="1384995"/>
          </a:xfrm>
          <a:prstGeom prst="rect">
            <a:avLst/>
          </a:prstGeom>
        </p:spPr>
        <p:txBody>
          <a:bodyPr>
            <a:spAutoFit/>
          </a:bodyPr>
          <a:lstStyle/>
          <a:p>
            <a:r>
              <a:rPr lang="en-US" sz="2800" dirty="0"/>
              <a:t>(We knew this result from another approach: </a:t>
            </a:r>
            <a:br>
              <a:rPr lang="en-US" sz="2800" dirty="0"/>
            </a:br>
            <a:r>
              <a:rPr lang="en-US" sz="2800" dirty="0"/>
              <a:t>                                             But the approach shown helps to confirm that the product rule works.)</a:t>
            </a:r>
          </a:p>
        </p:txBody>
      </p:sp>
      <p:graphicFrame>
        <p:nvGraphicFramePr>
          <p:cNvPr id="79876" name="Object 4"/>
          <p:cNvGraphicFramePr>
            <a:graphicFrameLocks noChangeAspect="1"/>
          </p:cNvGraphicFramePr>
          <p:nvPr/>
        </p:nvGraphicFramePr>
        <p:xfrm>
          <a:off x="609600" y="4991085"/>
          <a:ext cx="3543300" cy="469900"/>
        </p:xfrm>
        <a:graphic>
          <a:graphicData uri="http://schemas.openxmlformats.org/presentationml/2006/ole">
            <mc:AlternateContent xmlns:mc="http://schemas.openxmlformats.org/markup-compatibility/2006">
              <mc:Choice xmlns:v="urn:schemas-microsoft-com:vml" Requires="v">
                <p:oleObj name="Equation" r:id="rId4" imgW="3543120" imgH="469800" progId="Equation.DSMT4">
                  <p:embed/>
                </p:oleObj>
              </mc:Choice>
              <mc:Fallback>
                <p:oleObj name="Equation" r:id="rId4" imgW="3543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991085"/>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8" name="Object 6"/>
          <p:cNvGraphicFramePr>
            <a:graphicFrameLocks noChangeAspect="1"/>
          </p:cNvGraphicFramePr>
          <p:nvPr/>
        </p:nvGraphicFramePr>
        <p:xfrm>
          <a:off x="2514600" y="2895600"/>
          <a:ext cx="2565400" cy="469900"/>
        </p:xfrm>
        <a:graphic>
          <a:graphicData uri="http://schemas.openxmlformats.org/presentationml/2006/ole">
            <mc:AlternateContent xmlns:mc="http://schemas.openxmlformats.org/markup-compatibility/2006">
              <mc:Choice xmlns:v="urn:schemas-microsoft-com:vml" Requires="v">
                <p:oleObj name="Equation" r:id="rId6" imgW="2565360" imgH="469800" progId="Equation.DSMT4">
                  <p:embed/>
                </p:oleObj>
              </mc:Choice>
              <mc:Fallback>
                <p:oleObj name="Equation" r:id="rId6" imgW="256536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8956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2514600" y="3445778"/>
          <a:ext cx="4038600" cy="431800"/>
        </p:xfrm>
        <a:graphic>
          <a:graphicData uri="http://schemas.openxmlformats.org/presentationml/2006/ole">
            <mc:AlternateContent xmlns:mc="http://schemas.openxmlformats.org/markup-compatibility/2006">
              <mc:Choice xmlns:v="urn:schemas-microsoft-com:vml" Requires="v">
                <p:oleObj name="Equation" r:id="rId8" imgW="4038480" imgH="431640" progId="Equation.DSMT4">
                  <p:embed/>
                </p:oleObj>
              </mc:Choice>
              <mc:Fallback>
                <p:oleObj name="Equation" r:id="rId8" imgW="403848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445778"/>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2514600" y="4038600"/>
          <a:ext cx="1371600" cy="279400"/>
        </p:xfrm>
        <a:graphic>
          <a:graphicData uri="http://schemas.openxmlformats.org/presentationml/2006/ole">
            <mc:AlternateContent xmlns:mc="http://schemas.openxmlformats.org/markup-compatibility/2006">
              <mc:Choice xmlns:v="urn:schemas-microsoft-com:vml" Requires="v">
                <p:oleObj name="Equation" r:id="rId10" imgW="1371600" imgH="279360" progId="Equation.DSMT4">
                  <p:embed/>
                </p:oleObj>
              </mc:Choice>
              <mc:Fallback>
                <p:oleObj name="Equation" r:id="rId10" imgW="1371600" imgH="2793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4600" y="40386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3928145" y="4038600"/>
          <a:ext cx="469900" cy="292100"/>
        </p:xfrm>
        <a:graphic>
          <a:graphicData uri="http://schemas.openxmlformats.org/presentationml/2006/ole">
            <mc:AlternateContent xmlns:mc="http://schemas.openxmlformats.org/markup-compatibility/2006">
              <mc:Choice xmlns:v="urn:schemas-microsoft-com:vml" Requires="v">
                <p:oleObj name="Equation" r:id="rId12" imgW="469800" imgH="291960" progId="Equation.DSMT4">
                  <p:embed/>
                </p:oleObj>
              </mc:Choice>
              <mc:Fallback>
                <p:oleObj name="Equation" r:id="rId12" imgW="46980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28145" y="4038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50A10D7D-A708-F74A-F842-3777B9EC1220}"/>
              </a:ext>
            </a:extLst>
          </p:cNvPr>
          <p:cNvGraphicFramePr>
            <a:graphicFrameLocks noChangeAspect="1"/>
          </p:cNvGraphicFramePr>
          <p:nvPr>
            <p:extLst>
              <p:ext uri="{D42A27DB-BD31-4B8C-83A1-F6EECF244321}">
                <p14:modId xmlns:p14="http://schemas.microsoft.com/office/powerpoint/2010/main" val="516778345"/>
              </p:ext>
            </p:extLst>
          </p:nvPr>
        </p:nvGraphicFramePr>
        <p:xfrm>
          <a:off x="3610645" y="1828800"/>
          <a:ext cx="1574800" cy="431800"/>
        </p:xfrm>
        <a:graphic>
          <a:graphicData uri="http://schemas.openxmlformats.org/presentationml/2006/ole">
            <mc:AlternateContent xmlns:mc="http://schemas.openxmlformats.org/markup-compatibility/2006">
              <mc:Choice xmlns:v="urn:schemas-microsoft-com:vml" Requires="v">
                <p:oleObj name="Equation" r:id="rId14" imgW="1574640" imgH="431640" progId="Equation.DSMT4">
                  <p:embed/>
                </p:oleObj>
              </mc:Choice>
              <mc:Fallback>
                <p:oleObj name="Equation" r:id="rId14" imgW="1574640" imgH="431640" progId="Equation.DSMT4">
                  <p:embed/>
                  <p:pic>
                    <p:nvPicPr>
                      <p:cNvPr id="80898"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10645"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BBCB6BF5-3DE9-65F1-CBCF-B50FAC28A6F7}"/>
              </a:ext>
            </a:extLst>
          </p:cNvPr>
          <p:cNvGraphicFramePr>
            <a:graphicFrameLocks noChangeAspect="1"/>
          </p:cNvGraphicFramePr>
          <p:nvPr>
            <p:extLst>
              <p:ext uri="{D42A27DB-BD31-4B8C-83A1-F6EECF244321}">
                <p14:modId xmlns:p14="http://schemas.microsoft.com/office/powerpoint/2010/main" val="2423048371"/>
              </p:ext>
            </p:extLst>
          </p:nvPr>
        </p:nvGraphicFramePr>
        <p:xfrm>
          <a:off x="6319823" y="1828800"/>
          <a:ext cx="1574800" cy="431800"/>
        </p:xfrm>
        <a:graphic>
          <a:graphicData uri="http://schemas.openxmlformats.org/presentationml/2006/ole">
            <mc:AlternateContent xmlns:mc="http://schemas.openxmlformats.org/markup-compatibility/2006">
              <mc:Choice xmlns:v="urn:schemas-microsoft-com:vml" Requires="v">
                <p:oleObj name="Equation" r:id="rId16" imgW="1574640" imgH="431640" progId="Equation.DSMT4">
                  <p:embed/>
                </p:oleObj>
              </mc:Choice>
              <mc:Fallback>
                <p:oleObj name="Equation" r:id="rId16" imgW="1574640" imgH="431640" progId="Equation.DSMT4">
                  <p:embed/>
                  <p:pic>
                    <p:nvPicPr>
                      <p:cNvPr id="80900"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19823"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2">
            <a:extLst>
              <a:ext uri="{FF2B5EF4-FFF2-40B4-BE49-F238E27FC236}">
                <a16:creationId xmlns:a16="http://schemas.microsoft.com/office/drawing/2014/main" id="{CFFB7C66-96E7-786D-5B61-A45E106484E3}"/>
              </a:ext>
            </a:extLst>
          </p:cNvPr>
          <p:cNvGraphicFramePr>
            <a:graphicFrameLocks noChangeAspect="1"/>
          </p:cNvGraphicFramePr>
          <p:nvPr>
            <p:extLst>
              <p:ext uri="{D42A27DB-BD31-4B8C-83A1-F6EECF244321}">
                <p14:modId xmlns:p14="http://schemas.microsoft.com/office/powerpoint/2010/main" val="578693157"/>
              </p:ext>
            </p:extLst>
          </p:nvPr>
        </p:nvGraphicFramePr>
        <p:xfrm>
          <a:off x="527050" y="2913598"/>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7987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2913598"/>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Using the Product Rule of Logarithms (cont.)</a:t>
            </a:r>
          </a:p>
        </p:txBody>
      </p:sp>
      <p:graphicFrame>
        <p:nvGraphicFramePr>
          <p:cNvPr id="80898" name="Object 2"/>
          <p:cNvGraphicFramePr>
            <a:graphicFrameLocks noChangeAspect="1"/>
          </p:cNvGraphicFramePr>
          <p:nvPr>
            <p:extLst>
              <p:ext uri="{D42A27DB-BD31-4B8C-83A1-F6EECF244321}">
                <p14:modId xmlns:p14="http://schemas.microsoft.com/office/powerpoint/2010/main" val="2804896554"/>
              </p:ext>
            </p:extLst>
          </p:nvPr>
        </p:nvGraphicFramePr>
        <p:xfrm>
          <a:off x="533400" y="1252756"/>
          <a:ext cx="1574800" cy="431800"/>
        </p:xfrm>
        <a:graphic>
          <a:graphicData uri="http://schemas.openxmlformats.org/presentationml/2006/ole">
            <mc:AlternateContent xmlns:mc="http://schemas.openxmlformats.org/markup-compatibility/2006">
              <mc:Choice xmlns:v="urn:schemas-microsoft-com:vml" Requires="v">
                <p:oleObj name="Equation" r:id="rId2" imgW="1574640" imgH="431640" progId="Equation.DSMT4">
                  <p:embed/>
                </p:oleObj>
              </mc:Choice>
              <mc:Fallback>
                <p:oleObj name="Equation" r:id="rId2" imgW="157464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52756"/>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0" name="Object 4"/>
          <p:cNvGraphicFramePr>
            <a:graphicFrameLocks noChangeAspect="1"/>
          </p:cNvGraphicFramePr>
          <p:nvPr>
            <p:extLst>
              <p:ext uri="{D42A27DB-BD31-4B8C-83A1-F6EECF244321}">
                <p14:modId xmlns:p14="http://schemas.microsoft.com/office/powerpoint/2010/main" val="3197601123"/>
              </p:ext>
            </p:extLst>
          </p:nvPr>
        </p:nvGraphicFramePr>
        <p:xfrm>
          <a:off x="533400" y="2286000"/>
          <a:ext cx="1574800" cy="431800"/>
        </p:xfrm>
        <a:graphic>
          <a:graphicData uri="http://schemas.openxmlformats.org/presentationml/2006/ole">
            <mc:AlternateContent xmlns:mc="http://schemas.openxmlformats.org/markup-compatibility/2006">
              <mc:Choice xmlns:v="urn:schemas-microsoft-com:vml" Requires="v">
                <p:oleObj name="Equation" r:id="rId4" imgW="1574640" imgH="431640" progId="Equation.DSMT4">
                  <p:embed/>
                </p:oleObj>
              </mc:Choice>
              <mc:Fallback>
                <p:oleObj name="Equation" r:id="rId4" imgW="157464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2860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58567" y="3742189"/>
            <a:ext cx="8229600" cy="954107"/>
          </a:xfrm>
          <a:prstGeom prst="rect">
            <a:avLst/>
          </a:prstGeom>
        </p:spPr>
        <p:txBody>
          <a:bodyPr wrap="square">
            <a:spAutoFit/>
          </a:bodyPr>
          <a:lstStyle/>
          <a:p>
            <a:r>
              <a:rPr lang="en-US" sz="2800" dirty="0"/>
              <a:t>Note that in </a:t>
            </a:r>
            <a:r>
              <a:rPr lang="en-US" sz="2800" b="1" dirty="0"/>
              <a:t>b. </a:t>
            </a:r>
            <a:r>
              <a:rPr lang="en-US" sz="2800" dirty="0"/>
              <a:t>and </a:t>
            </a:r>
            <a:r>
              <a:rPr lang="en-US" sz="2800" b="1" dirty="0"/>
              <a:t>c.</a:t>
            </a:r>
            <a:r>
              <a:rPr lang="en-US" sz="2800" dirty="0"/>
              <a:t>, using different factors of 30 gives the same result. </a:t>
            </a:r>
          </a:p>
        </p:txBody>
      </p:sp>
      <p:graphicFrame>
        <p:nvGraphicFramePr>
          <p:cNvPr id="80904" name="Object 8"/>
          <p:cNvGraphicFramePr>
            <a:graphicFrameLocks noChangeAspect="1"/>
          </p:cNvGraphicFramePr>
          <p:nvPr>
            <p:extLst>
              <p:ext uri="{D42A27DB-BD31-4B8C-83A1-F6EECF244321}">
                <p14:modId xmlns:p14="http://schemas.microsoft.com/office/powerpoint/2010/main" val="490577346"/>
              </p:ext>
            </p:extLst>
          </p:nvPr>
        </p:nvGraphicFramePr>
        <p:xfrm>
          <a:off x="2133600" y="1295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295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5" name="Object 9"/>
          <p:cNvGraphicFramePr>
            <a:graphicFrameLocks noChangeAspect="1"/>
          </p:cNvGraphicFramePr>
          <p:nvPr>
            <p:extLst>
              <p:ext uri="{D42A27DB-BD31-4B8C-83A1-F6EECF244321}">
                <p14:modId xmlns:p14="http://schemas.microsoft.com/office/powerpoint/2010/main" val="2877730515"/>
              </p:ext>
            </p:extLst>
          </p:nvPr>
        </p:nvGraphicFramePr>
        <p:xfrm>
          <a:off x="2133600" y="1752600"/>
          <a:ext cx="2514600" cy="431800"/>
        </p:xfrm>
        <a:graphic>
          <a:graphicData uri="http://schemas.openxmlformats.org/presentationml/2006/ole">
            <mc:AlternateContent xmlns:mc="http://schemas.openxmlformats.org/markup-compatibility/2006">
              <mc:Choice xmlns:v="urn:schemas-microsoft-com:vml" Requires="v">
                <p:oleObj name="Equation" r:id="rId8" imgW="2514600" imgH="431640" progId="Equation.DSMT4">
                  <p:embed/>
                </p:oleObj>
              </mc:Choice>
              <mc:Fallback>
                <p:oleObj name="Equation" r:id="rId8" imgW="2514600" imgH="43164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1752600"/>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6" name="Object 10"/>
          <p:cNvGraphicFramePr>
            <a:graphicFrameLocks noChangeAspect="1"/>
          </p:cNvGraphicFramePr>
          <p:nvPr>
            <p:extLst>
              <p:ext uri="{D42A27DB-BD31-4B8C-83A1-F6EECF244321}">
                <p14:modId xmlns:p14="http://schemas.microsoft.com/office/powerpoint/2010/main" val="713089921"/>
              </p:ext>
            </p:extLst>
          </p:nvPr>
        </p:nvGraphicFramePr>
        <p:xfrm>
          <a:off x="4674066" y="1820411"/>
          <a:ext cx="1727200" cy="292100"/>
        </p:xfrm>
        <a:graphic>
          <a:graphicData uri="http://schemas.openxmlformats.org/presentationml/2006/ole">
            <mc:AlternateContent xmlns:mc="http://schemas.openxmlformats.org/markup-compatibility/2006">
              <mc:Choice xmlns:v="urn:schemas-microsoft-com:vml" Requires="v">
                <p:oleObj name="Equation" r:id="rId10" imgW="1726920" imgH="291960" progId="Equation.DSMT4">
                  <p:embed/>
                </p:oleObj>
              </mc:Choice>
              <mc:Fallback>
                <p:oleObj name="Equation" r:id="rId10" imgW="1726920" imgH="29196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4066" y="1820411"/>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7" name="Object 11"/>
          <p:cNvGraphicFramePr>
            <a:graphicFrameLocks noChangeAspect="1"/>
          </p:cNvGraphicFramePr>
          <p:nvPr>
            <p:extLst>
              <p:ext uri="{D42A27DB-BD31-4B8C-83A1-F6EECF244321}">
                <p14:modId xmlns:p14="http://schemas.microsoft.com/office/powerpoint/2010/main" val="1506920809"/>
              </p:ext>
            </p:extLst>
          </p:nvPr>
        </p:nvGraphicFramePr>
        <p:xfrm>
          <a:off x="6442745" y="1820411"/>
          <a:ext cx="1257300" cy="279400"/>
        </p:xfrm>
        <a:graphic>
          <a:graphicData uri="http://schemas.openxmlformats.org/presentationml/2006/ole">
            <mc:AlternateContent xmlns:mc="http://schemas.openxmlformats.org/markup-compatibility/2006">
              <mc:Choice xmlns:v="urn:schemas-microsoft-com:vml" Requires="v">
                <p:oleObj name="Equation" r:id="rId12" imgW="1257120" imgH="279360" progId="Equation.DSMT4">
                  <p:embed/>
                </p:oleObj>
              </mc:Choice>
              <mc:Fallback>
                <p:oleObj name="Equation" r:id="rId12" imgW="1257120" imgH="2793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42745" y="1820411"/>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9" name="Object 13"/>
          <p:cNvGraphicFramePr>
            <a:graphicFrameLocks noChangeAspect="1"/>
          </p:cNvGraphicFramePr>
          <p:nvPr>
            <p:extLst>
              <p:ext uri="{D42A27DB-BD31-4B8C-83A1-F6EECF244321}">
                <p14:modId xmlns:p14="http://schemas.microsoft.com/office/powerpoint/2010/main" val="3308107172"/>
              </p:ext>
            </p:extLst>
          </p:nvPr>
        </p:nvGraphicFramePr>
        <p:xfrm>
          <a:off x="2133600" y="2286000"/>
          <a:ext cx="2044700" cy="469900"/>
        </p:xfrm>
        <a:graphic>
          <a:graphicData uri="http://schemas.openxmlformats.org/presentationml/2006/ole">
            <mc:AlternateContent xmlns:mc="http://schemas.openxmlformats.org/markup-compatibility/2006">
              <mc:Choice xmlns:v="urn:schemas-microsoft-com:vml" Requires="v">
                <p:oleObj name="Equation" r:id="rId14" imgW="2044440" imgH="469800" progId="Equation.DSMT4">
                  <p:embed/>
                </p:oleObj>
              </mc:Choice>
              <mc:Fallback>
                <p:oleObj name="Equation" r:id="rId14" imgW="2044440" imgH="46980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22860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0" name="Object 14"/>
          <p:cNvGraphicFramePr>
            <a:graphicFrameLocks noChangeAspect="1"/>
          </p:cNvGraphicFramePr>
          <p:nvPr>
            <p:extLst>
              <p:ext uri="{D42A27DB-BD31-4B8C-83A1-F6EECF244321}">
                <p14:modId xmlns:p14="http://schemas.microsoft.com/office/powerpoint/2010/main" val="947617175"/>
              </p:ext>
            </p:extLst>
          </p:nvPr>
        </p:nvGraphicFramePr>
        <p:xfrm>
          <a:off x="2133600" y="2794233"/>
          <a:ext cx="3517900" cy="431800"/>
        </p:xfrm>
        <a:graphic>
          <a:graphicData uri="http://schemas.openxmlformats.org/presentationml/2006/ole">
            <mc:AlternateContent xmlns:mc="http://schemas.openxmlformats.org/markup-compatibility/2006">
              <mc:Choice xmlns:v="urn:schemas-microsoft-com:vml" Requires="v">
                <p:oleObj name="Equation" r:id="rId16" imgW="3517560" imgH="431640" progId="Equation.DSMT4">
                  <p:embed/>
                </p:oleObj>
              </mc:Choice>
              <mc:Fallback>
                <p:oleObj name="Equation" r:id="rId16" imgW="3517560" imgH="43164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27942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1" name="Object 15"/>
          <p:cNvGraphicFramePr>
            <a:graphicFrameLocks noChangeAspect="1"/>
          </p:cNvGraphicFramePr>
          <p:nvPr>
            <p:extLst>
              <p:ext uri="{D42A27DB-BD31-4B8C-83A1-F6EECF244321}">
                <p14:modId xmlns:p14="http://schemas.microsoft.com/office/powerpoint/2010/main" val="2348692057"/>
              </p:ext>
            </p:extLst>
          </p:nvPr>
        </p:nvGraphicFramePr>
        <p:xfrm>
          <a:off x="2141989" y="3284989"/>
          <a:ext cx="3848100" cy="292100"/>
        </p:xfrm>
        <a:graphic>
          <a:graphicData uri="http://schemas.openxmlformats.org/presentationml/2006/ole">
            <mc:AlternateContent xmlns:mc="http://schemas.openxmlformats.org/markup-compatibility/2006">
              <mc:Choice xmlns:v="urn:schemas-microsoft-com:vml" Requires="v">
                <p:oleObj name="Equation" r:id="rId18" imgW="3848040" imgH="291960" progId="Equation.DSMT4">
                  <p:embed/>
                </p:oleObj>
              </mc:Choice>
              <mc:Fallback>
                <p:oleObj name="Equation" r:id="rId18" imgW="3848040" imgH="29196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41989" y="3284989"/>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2" name="Object 16"/>
          <p:cNvGraphicFramePr>
            <a:graphicFrameLocks noChangeAspect="1"/>
          </p:cNvGraphicFramePr>
          <p:nvPr>
            <p:extLst>
              <p:ext uri="{D42A27DB-BD31-4B8C-83A1-F6EECF244321}">
                <p14:modId xmlns:p14="http://schemas.microsoft.com/office/powerpoint/2010/main" val="4045913835"/>
              </p:ext>
            </p:extLst>
          </p:nvPr>
        </p:nvGraphicFramePr>
        <p:xfrm>
          <a:off x="6011411" y="3293378"/>
          <a:ext cx="1257300" cy="279400"/>
        </p:xfrm>
        <a:graphic>
          <a:graphicData uri="http://schemas.openxmlformats.org/presentationml/2006/ole">
            <mc:AlternateContent xmlns:mc="http://schemas.openxmlformats.org/markup-compatibility/2006">
              <mc:Choice xmlns:v="urn:schemas-microsoft-com:vml" Requires="v">
                <p:oleObj name="Equation" r:id="rId20" imgW="1257120" imgH="279360" progId="Equation.DSMT4">
                  <p:embed/>
                </p:oleObj>
              </mc:Choice>
              <mc:Fallback>
                <p:oleObj name="Equation" r:id="rId20" imgW="1257120" imgH="27936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11411" y="329337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9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9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09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09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quotient is equal to the difference between the logarithm of the numerator and the logarithm of the denominator.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Quotient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7386410"/>
              </p:ext>
            </p:extLst>
          </p:nvPr>
        </p:nvGraphicFramePr>
        <p:xfrm>
          <a:off x="2819400" y="1737010"/>
          <a:ext cx="3175000" cy="901700"/>
        </p:xfrm>
        <a:graphic>
          <a:graphicData uri="http://schemas.openxmlformats.org/presentationml/2006/ole">
            <mc:AlternateContent xmlns:mc="http://schemas.openxmlformats.org/markup-compatibility/2006">
              <mc:Choice xmlns:v="urn:schemas-microsoft-com:vml" Requires="v">
                <p:oleObj name="Equation" r:id="rId2" imgW="3174840" imgH="901440" progId="Equation.DSMT4">
                  <p:embed/>
                </p:oleObj>
              </mc:Choice>
              <mc:Fallback>
                <p:oleObj name="Equation" r:id="rId2" imgW="3174840" imgH="901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737010"/>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quotient rule. </a:t>
            </a:r>
          </a:p>
          <a:p>
            <a:endParaRPr lang="en-US" dirty="0"/>
          </a:p>
          <a:p>
            <a:pPr>
              <a:spcBef>
                <a:spcPts val="1800"/>
              </a:spcBef>
            </a:pPr>
            <a:r>
              <a:rPr lang="en-US" b="1" dirty="0"/>
              <a:t> </a:t>
            </a:r>
            <a:endParaRPr lang="en-US" dirty="0"/>
          </a:p>
        </p:txBody>
      </p:sp>
      <p:sp>
        <p:nvSpPr>
          <p:cNvPr id="3" name="Title 2"/>
          <p:cNvSpPr>
            <a:spLocks noGrp="1"/>
          </p:cNvSpPr>
          <p:nvPr>
            <p:ph type="title"/>
          </p:nvPr>
        </p:nvSpPr>
        <p:spPr/>
        <p:txBody>
          <a:bodyPr/>
          <a:lstStyle/>
          <a:p>
            <a:r>
              <a:rPr lang="en-US" dirty="0"/>
              <a:t>Example 2: Using the Quotient Rule of Logarithms </a:t>
            </a:r>
          </a:p>
        </p:txBody>
      </p:sp>
      <p:graphicFrame>
        <p:nvGraphicFramePr>
          <p:cNvPr id="90114" name="Object 2"/>
          <p:cNvGraphicFramePr>
            <a:graphicFrameLocks noChangeAspect="1"/>
          </p:cNvGraphicFramePr>
          <p:nvPr/>
        </p:nvGraphicFramePr>
        <p:xfrm>
          <a:off x="533400" y="17442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442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F6217223-A9A2-D4ED-78EB-D2B645B5A0A4}"/>
              </a:ext>
            </a:extLst>
          </p:cNvPr>
          <p:cNvGraphicFramePr>
            <a:graphicFrameLocks noChangeAspect="1"/>
          </p:cNvGraphicFramePr>
          <p:nvPr>
            <p:extLst>
              <p:ext uri="{D42A27DB-BD31-4B8C-83A1-F6EECF244321}">
                <p14:modId xmlns:p14="http://schemas.microsoft.com/office/powerpoint/2010/main" val="3703637705"/>
              </p:ext>
            </p:extLst>
          </p:nvPr>
        </p:nvGraphicFramePr>
        <p:xfrm>
          <a:off x="3657600" y="1744211"/>
          <a:ext cx="1346200" cy="838200"/>
        </p:xfrm>
        <a:graphic>
          <a:graphicData uri="http://schemas.openxmlformats.org/presentationml/2006/ole">
            <mc:AlternateContent xmlns:mc="http://schemas.openxmlformats.org/markup-compatibility/2006">
              <mc:Choice xmlns:v="urn:schemas-microsoft-com:vml" Requires="v">
                <p:oleObj name="Equation" r:id="rId4" imgW="1346040" imgH="838080" progId="Equation.DSMT4">
                  <p:embed/>
                </p:oleObj>
              </mc:Choice>
              <mc:Fallback>
                <p:oleObj name="Equation" r:id="rId4" imgW="1346040" imgH="838080" progId="Equation.DSMT4">
                  <p:embed/>
                  <p:pic>
                    <p:nvPicPr>
                      <p:cNvPr id="9113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7442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9C59AC41-E90D-31A0-677D-4104459C618B}"/>
              </a:ext>
            </a:extLst>
          </p:cNvPr>
          <p:cNvGraphicFramePr>
            <a:graphicFrameLocks noChangeAspect="1"/>
          </p:cNvGraphicFramePr>
          <p:nvPr>
            <p:extLst>
              <p:ext uri="{D42A27DB-BD31-4B8C-83A1-F6EECF244321}">
                <p14:modId xmlns:p14="http://schemas.microsoft.com/office/powerpoint/2010/main" val="714251778"/>
              </p:ext>
            </p:extLst>
          </p:nvPr>
        </p:nvGraphicFramePr>
        <p:xfrm>
          <a:off x="6400800" y="1744211"/>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92162"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1744211"/>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ts val="1800"/>
              </a:spcBef>
            </a:pPr>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0114" name="Object 2"/>
          <p:cNvGraphicFramePr>
            <a:graphicFrameLocks noChangeAspect="1"/>
          </p:cNvGraphicFramePr>
          <p:nvPr>
            <p:extLst>
              <p:ext uri="{D42A27DB-BD31-4B8C-83A1-F6EECF244321}">
                <p14:modId xmlns:p14="http://schemas.microsoft.com/office/powerpoint/2010/main" val="2617891789"/>
              </p:ext>
            </p:extLst>
          </p:nvPr>
        </p:nvGraphicFramePr>
        <p:xfrm>
          <a:off x="581959" y="19474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9011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959" y="19474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7" name="Object 5"/>
          <p:cNvGraphicFramePr>
            <a:graphicFrameLocks noChangeAspect="1"/>
          </p:cNvGraphicFramePr>
          <p:nvPr>
            <p:extLst>
              <p:ext uri="{D42A27DB-BD31-4B8C-83A1-F6EECF244321}">
                <p14:modId xmlns:p14="http://schemas.microsoft.com/office/powerpoint/2010/main" val="735920245"/>
              </p:ext>
            </p:extLst>
          </p:nvPr>
        </p:nvGraphicFramePr>
        <p:xfrm>
          <a:off x="2132853" y="2159769"/>
          <a:ext cx="2324100" cy="431800"/>
        </p:xfrm>
        <a:graphic>
          <a:graphicData uri="http://schemas.openxmlformats.org/presentationml/2006/ole">
            <mc:AlternateContent xmlns:mc="http://schemas.openxmlformats.org/markup-compatibility/2006">
              <mc:Choice xmlns:v="urn:schemas-microsoft-com:vml" Requires="v">
                <p:oleObj name="Equation" r:id="rId4" imgW="2323800" imgH="431640" progId="Equation.DSMT4">
                  <p:embed/>
                </p:oleObj>
              </mc:Choice>
              <mc:Fallback>
                <p:oleObj name="Equation" r:id="rId4" imgW="2323800" imgH="431640" progId="Equation.DSMT4">
                  <p:embed/>
                  <p:pic>
                    <p:nvPicPr>
                      <p:cNvPr id="90117"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2853" y="2159769"/>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8" name="Object 6"/>
          <p:cNvGraphicFramePr>
            <a:graphicFrameLocks noChangeAspect="1"/>
          </p:cNvGraphicFramePr>
          <p:nvPr>
            <p:extLst>
              <p:ext uri="{D42A27DB-BD31-4B8C-83A1-F6EECF244321}">
                <p14:modId xmlns:p14="http://schemas.microsoft.com/office/powerpoint/2010/main" val="925347678"/>
              </p:ext>
            </p:extLst>
          </p:nvPr>
        </p:nvGraphicFramePr>
        <p:xfrm>
          <a:off x="2114027" y="2819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90118"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4027" y="2819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9" name="Object 7"/>
          <p:cNvGraphicFramePr>
            <a:graphicFrameLocks noChangeAspect="1"/>
          </p:cNvGraphicFramePr>
          <p:nvPr>
            <p:extLst>
              <p:ext uri="{D42A27DB-BD31-4B8C-83A1-F6EECF244321}">
                <p14:modId xmlns:p14="http://schemas.microsoft.com/office/powerpoint/2010/main" val="718473994"/>
              </p:ext>
            </p:extLst>
          </p:nvPr>
        </p:nvGraphicFramePr>
        <p:xfrm>
          <a:off x="3829050" y="2872472"/>
          <a:ext cx="1485900" cy="292100"/>
        </p:xfrm>
        <a:graphic>
          <a:graphicData uri="http://schemas.openxmlformats.org/presentationml/2006/ole">
            <mc:AlternateContent xmlns:mc="http://schemas.openxmlformats.org/markup-compatibility/2006">
              <mc:Choice xmlns:v="urn:schemas-microsoft-com:vml" Requires="v">
                <p:oleObj name="Equation" r:id="rId8" imgW="1485720" imgH="291960" progId="Equation.DSMT4">
                  <p:embed/>
                </p:oleObj>
              </mc:Choice>
              <mc:Fallback>
                <p:oleObj name="Equation" r:id="rId8" imgW="1485720" imgH="291960" progId="Equation.DSMT4">
                  <p:embed/>
                  <p:pic>
                    <p:nvPicPr>
                      <p:cNvPr id="90119"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050" y="287247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BED86A1D-1DED-4ED6-D7D2-C37E9884ABC8}"/>
              </a:ext>
            </a:extLst>
          </p:cNvPr>
          <p:cNvGraphicFramePr>
            <a:graphicFrameLocks noChangeAspect="1"/>
          </p:cNvGraphicFramePr>
          <p:nvPr>
            <p:extLst>
              <p:ext uri="{D42A27DB-BD31-4B8C-83A1-F6EECF244321}">
                <p14:modId xmlns:p14="http://schemas.microsoft.com/office/powerpoint/2010/main" val="2387544601"/>
              </p:ext>
            </p:extLst>
          </p:nvPr>
        </p:nvGraphicFramePr>
        <p:xfrm>
          <a:off x="595406" y="3407911"/>
          <a:ext cx="1346200" cy="838200"/>
        </p:xfrm>
        <a:graphic>
          <a:graphicData uri="http://schemas.openxmlformats.org/presentationml/2006/ole">
            <mc:AlternateContent xmlns:mc="http://schemas.openxmlformats.org/markup-compatibility/2006">
              <mc:Choice xmlns:v="urn:schemas-microsoft-com:vml" Requires="v">
                <p:oleObj name="Equation" r:id="rId10" imgW="1346040" imgH="838080" progId="Equation.DSMT4">
                  <p:embed/>
                </p:oleObj>
              </mc:Choice>
              <mc:Fallback>
                <p:oleObj name="Equation" r:id="rId10" imgW="1346040" imgH="838080" progId="Equation.DSMT4">
                  <p:embed/>
                  <p:pic>
                    <p:nvPicPr>
                      <p:cNvPr id="91138"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406" y="34079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1F320B-AFEC-282B-7ADA-0161EEFF2F81}"/>
              </a:ext>
            </a:extLst>
          </p:cNvPr>
          <p:cNvSpPr/>
          <p:nvPr/>
        </p:nvSpPr>
        <p:spPr>
          <a:xfrm>
            <a:off x="4645660" y="3631215"/>
            <a:ext cx="3736340" cy="707886"/>
          </a:xfrm>
          <a:prstGeom prst="rect">
            <a:avLst/>
          </a:prstGeom>
        </p:spPr>
        <p:txBody>
          <a:bodyPr wrap="square">
            <a:spAutoFit/>
          </a:bodyPr>
          <a:lstStyle/>
          <a:p>
            <a:r>
              <a:rPr lang="en-US" sz="2000" b="1" dirty="0">
                <a:solidFill>
                  <a:srgbClr val="008080"/>
                </a:solidFill>
              </a:rPr>
              <a:t>Note: </a:t>
            </a:r>
            <a:r>
              <a:rPr lang="en-US" sz="2000" dirty="0">
                <a:solidFill>
                  <a:srgbClr val="008080"/>
                </a:solidFill>
              </a:rPr>
              <a:t>Writing     as 2</a:t>
            </a:r>
            <a:r>
              <a:rPr lang="en-US" sz="2000" baseline="30000" dirty="0">
                <a:solidFill>
                  <a:srgbClr val="008080"/>
                </a:solidFill>
                <a:latin typeface="Symbol" pitchFamily="98" charset="2"/>
              </a:rPr>
              <a:t>-</a:t>
            </a:r>
            <a:r>
              <a:rPr lang="en-US" sz="2000" baseline="30000" dirty="0">
                <a:solidFill>
                  <a:srgbClr val="008080"/>
                </a:solidFill>
              </a:rPr>
              <a:t>3 </a:t>
            </a:r>
            <a:r>
              <a:rPr lang="en-US" sz="2000" dirty="0">
                <a:solidFill>
                  <a:srgbClr val="008080"/>
                </a:solidFill>
              </a:rPr>
              <a:t>produces the same result. </a:t>
            </a:r>
            <a:r>
              <a:rPr lang="en-US" sz="2000" b="1" dirty="0">
                <a:solidFill>
                  <a:srgbClr val="008080"/>
                </a:solidFill>
              </a:rPr>
              <a:t> </a:t>
            </a:r>
          </a:p>
        </p:txBody>
      </p:sp>
      <p:graphicFrame>
        <p:nvGraphicFramePr>
          <p:cNvPr id="7" name="Object 6">
            <a:extLst>
              <a:ext uri="{FF2B5EF4-FFF2-40B4-BE49-F238E27FC236}">
                <a16:creationId xmlns:a16="http://schemas.microsoft.com/office/drawing/2014/main" id="{2186C7FD-CC27-05A0-C13D-1DAD57B3D7D2}"/>
              </a:ext>
            </a:extLst>
          </p:cNvPr>
          <p:cNvGraphicFramePr>
            <a:graphicFrameLocks noChangeAspect="1"/>
          </p:cNvGraphicFramePr>
          <p:nvPr>
            <p:extLst>
              <p:ext uri="{D42A27DB-BD31-4B8C-83A1-F6EECF244321}">
                <p14:modId xmlns:p14="http://schemas.microsoft.com/office/powerpoint/2010/main" val="2375597397"/>
              </p:ext>
            </p:extLst>
          </p:nvPr>
        </p:nvGraphicFramePr>
        <p:xfrm>
          <a:off x="2131060" y="3647993"/>
          <a:ext cx="2133600" cy="431800"/>
        </p:xfrm>
        <a:graphic>
          <a:graphicData uri="http://schemas.openxmlformats.org/presentationml/2006/ole">
            <mc:AlternateContent xmlns:mc="http://schemas.openxmlformats.org/markup-compatibility/2006">
              <mc:Choice xmlns:v="urn:schemas-microsoft-com:vml" Requires="v">
                <p:oleObj name="Equation" r:id="rId12" imgW="2133360" imgH="431640" progId="Equation.DSMT4">
                  <p:embed/>
                </p:oleObj>
              </mc:Choice>
              <mc:Fallback>
                <p:oleObj name="Equation" r:id="rId12" imgW="2133360" imgH="431640" progId="Equation.DSMT4">
                  <p:embed/>
                  <p:pic>
                    <p:nvPicPr>
                      <p:cNvPr id="91142"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1060" y="3647993"/>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a:extLst>
              <a:ext uri="{FF2B5EF4-FFF2-40B4-BE49-F238E27FC236}">
                <a16:creationId xmlns:a16="http://schemas.microsoft.com/office/drawing/2014/main" id="{C077B507-D83A-4AE9-345C-350C0385AB2B}"/>
              </a:ext>
            </a:extLst>
          </p:cNvPr>
          <p:cNvGraphicFramePr>
            <a:graphicFrameLocks noChangeAspect="1"/>
          </p:cNvGraphicFramePr>
          <p:nvPr>
            <p:extLst>
              <p:ext uri="{D42A27DB-BD31-4B8C-83A1-F6EECF244321}">
                <p14:modId xmlns:p14="http://schemas.microsoft.com/office/powerpoint/2010/main" val="1865094982"/>
              </p:ext>
            </p:extLst>
          </p:nvPr>
        </p:nvGraphicFramePr>
        <p:xfrm>
          <a:off x="2114027" y="4476586"/>
          <a:ext cx="2235200" cy="469900"/>
        </p:xfrm>
        <a:graphic>
          <a:graphicData uri="http://schemas.openxmlformats.org/presentationml/2006/ole">
            <mc:AlternateContent xmlns:mc="http://schemas.openxmlformats.org/markup-compatibility/2006">
              <mc:Choice xmlns:v="urn:schemas-microsoft-com:vml" Requires="v">
                <p:oleObj name="Equation" r:id="rId14" imgW="2234880" imgH="469800" progId="Equation.DSMT4">
                  <p:embed/>
                </p:oleObj>
              </mc:Choice>
              <mc:Fallback>
                <p:oleObj name="Equation" r:id="rId14" imgW="2234880" imgH="469800" progId="Equation.DSMT4">
                  <p:embed/>
                  <p:pic>
                    <p:nvPicPr>
                      <p:cNvPr id="91143"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4027" y="4476586"/>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a:extLst>
              <a:ext uri="{FF2B5EF4-FFF2-40B4-BE49-F238E27FC236}">
                <a16:creationId xmlns:a16="http://schemas.microsoft.com/office/drawing/2014/main" id="{0618A5AA-669D-71B7-6903-5F4892C23716}"/>
              </a:ext>
            </a:extLst>
          </p:cNvPr>
          <p:cNvGraphicFramePr>
            <a:graphicFrameLocks noChangeAspect="1"/>
          </p:cNvGraphicFramePr>
          <p:nvPr>
            <p:extLst>
              <p:ext uri="{D42A27DB-BD31-4B8C-83A1-F6EECF244321}">
                <p14:modId xmlns:p14="http://schemas.microsoft.com/office/powerpoint/2010/main" val="1589046376"/>
              </p:ext>
            </p:extLst>
          </p:nvPr>
        </p:nvGraphicFramePr>
        <p:xfrm>
          <a:off x="2114027" y="5051931"/>
          <a:ext cx="952500" cy="292100"/>
        </p:xfrm>
        <a:graphic>
          <a:graphicData uri="http://schemas.openxmlformats.org/presentationml/2006/ole">
            <mc:AlternateContent xmlns:mc="http://schemas.openxmlformats.org/markup-compatibility/2006">
              <mc:Choice xmlns:v="urn:schemas-microsoft-com:vml" Requires="v">
                <p:oleObj name="Equation" r:id="rId16" imgW="952200" imgH="291960" progId="Equation.DSMT4">
                  <p:embed/>
                </p:oleObj>
              </mc:Choice>
              <mc:Fallback>
                <p:oleObj name="Equation" r:id="rId16" imgW="952200" imgH="291960" progId="Equation.DSMT4">
                  <p:embed/>
                  <p:pic>
                    <p:nvPicPr>
                      <p:cNvPr id="91144"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14027" y="5051931"/>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a:extLst>
              <a:ext uri="{FF2B5EF4-FFF2-40B4-BE49-F238E27FC236}">
                <a16:creationId xmlns:a16="http://schemas.microsoft.com/office/drawing/2014/main" id="{93E6FFEC-1FC9-931B-F476-488DF51766DA}"/>
              </a:ext>
            </a:extLst>
          </p:cNvPr>
          <p:cNvGraphicFramePr>
            <a:graphicFrameLocks noChangeAspect="1"/>
          </p:cNvGraphicFramePr>
          <p:nvPr>
            <p:extLst>
              <p:ext uri="{D42A27DB-BD31-4B8C-83A1-F6EECF244321}">
                <p14:modId xmlns:p14="http://schemas.microsoft.com/office/powerpoint/2010/main" val="3068845819"/>
              </p:ext>
            </p:extLst>
          </p:nvPr>
        </p:nvGraphicFramePr>
        <p:xfrm>
          <a:off x="3104627" y="5051931"/>
          <a:ext cx="685800" cy="292100"/>
        </p:xfrm>
        <a:graphic>
          <a:graphicData uri="http://schemas.openxmlformats.org/presentationml/2006/ole">
            <mc:AlternateContent xmlns:mc="http://schemas.openxmlformats.org/markup-compatibility/2006">
              <mc:Choice xmlns:v="urn:schemas-microsoft-com:vml" Requires="v">
                <p:oleObj name="Equation" r:id="rId18" imgW="685800" imgH="291960" progId="Equation.DSMT4">
                  <p:embed/>
                </p:oleObj>
              </mc:Choice>
              <mc:Fallback>
                <p:oleObj name="Equation" r:id="rId18" imgW="685800" imgH="291960" progId="Equation.DSMT4">
                  <p:embed/>
                  <p:pic>
                    <p:nvPicPr>
                      <p:cNvPr id="91145"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04627" y="5051931"/>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033F79B7-832C-AA4E-4516-63DFECF324D7}"/>
              </a:ext>
            </a:extLst>
          </p:cNvPr>
          <p:cNvGraphicFramePr>
            <a:graphicFrameLocks noChangeAspect="1"/>
          </p:cNvGraphicFramePr>
          <p:nvPr>
            <p:extLst>
              <p:ext uri="{D42A27DB-BD31-4B8C-83A1-F6EECF244321}">
                <p14:modId xmlns:p14="http://schemas.microsoft.com/office/powerpoint/2010/main" val="109928451"/>
              </p:ext>
            </p:extLst>
          </p:nvPr>
        </p:nvGraphicFramePr>
        <p:xfrm>
          <a:off x="6197600" y="3407911"/>
          <a:ext cx="203200" cy="622300"/>
        </p:xfrm>
        <a:graphic>
          <a:graphicData uri="http://schemas.openxmlformats.org/presentationml/2006/ole">
            <mc:AlternateContent xmlns:mc="http://schemas.openxmlformats.org/markup-compatibility/2006">
              <mc:Choice xmlns:v="urn:schemas-microsoft-com:vml" Requires="v">
                <p:oleObj name="Equation" r:id="rId20" imgW="203040" imgH="622080" progId="Equation.DSMT4">
                  <p:embed/>
                </p:oleObj>
              </mc:Choice>
              <mc:Fallback>
                <p:oleObj name="Equation" r:id="rId20" imgW="203040" imgH="622080" progId="Equation.DSMT4">
                  <p:embed/>
                  <p:pic>
                    <p:nvPicPr>
                      <p:cNvPr id="91140"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97600" y="3407911"/>
                        <a:ext cx="20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85631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2469</TotalTime>
  <Words>704</Words>
  <Application>Microsoft Office PowerPoint</Application>
  <PresentationFormat>On-screen Show (4:3)</PresentationFormat>
  <Paragraphs>110</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1" baseType="lpstr">
      <vt:lpstr>Arial</vt:lpstr>
      <vt:lpstr>Calibri</vt:lpstr>
      <vt:lpstr>Cambria Math</vt:lpstr>
      <vt:lpstr>Symbol</vt:lpstr>
      <vt:lpstr>Office Theme</vt:lpstr>
      <vt:lpstr>Equation</vt:lpstr>
      <vt:lpstr>MathType 6.0 Equation</vt:lpstr>
      <vt:lpstr>Section 17.5</vt:lpstr>
      <vt:lpstr>Note</vt:lpstr>
      <vt:lpstr>Note (cont.)</vt:lpstr>
      <vt:lpstr>Properties: Product Rule for Logarithms </vt:lpstr>
      <vt:lpstr>Example 1: Using the Product Rule of Logarithms </vt:lpstr>
      <vt:lpstr>Example 1: Using the Product Rule of Logarithms (cont.)</vt:lpstr>
      <vt:lpstr>Properties: Quotient Rule for Logarithms </vt:lpstr>
      <vt:lpstr>Example 2: Using the Quotient Rule of Logarithms </vt:lpstr>
      <vt:lpstr>Example 2: Using the Quotient Rule of Logarithms (cont.)</vt:lpstr>
      <vt:lpstr>Example 2: Using the Quotient Rule of Logarithms (cont.)</vt:lpstr>
      <vt:lpstr>Properties: Power Rule for Logarithms </vt:lpstr>
      <vt:lpstr>Example 3: Using the Power Rule </vt:lpstr>
      <vt:lpstr>Properties: Summary of 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5: Using the Properties of Logarithms to Write Expanded Forms as Single Logarithms </vt:lpstr>
      <vt:lpstr>Example 5: Using the Properties of Logarithms to Write Expanded Forms as Single Logarithms (cont.) </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Caution: Common Misunderstandings about Logarithms</vt:lpstr>
      <vt:lpstr>Caution: Common Misunderstandings about Logarithms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Jolie Even</cp:lastModifiedBy>
  <cp:revision>264</cp:revision>
  <dcterms:created xsi:type="dcterms:W3CDTF">2013-04-26T14:43:13Z</dcterms:created>
  <dcterms:modified xsi:type="dcterms:W3CDTF">2023-06-23T20:43:13Z</dcterms:modified>
</cp:coreProperties>
</file>