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3" r:id="rId15"/>
    <p:sldId id="282" r:id="rId16"/>
    <p:sldId id="274" r:id="rId17"/>
    <p:sldId id="284" r:id="rId18"/>
    <p:sldId id="283" r:id="rId19"/>
    <p:sldId id="285" r:id="rId20"/>
    <p:sldId id="276" r:id="rId21"/>
    <p:sldId id="278" r:id="rId22"/>
    <p:sldId id="279" r:id="rId23"/>
    <p:sldId id="286" r:id="rId24"/>
    <p:sldId id="287" r:id="rId25"/>
    <p:sldId id="288" r:id="rId26"/>
    <p:sldId id="289" r:id="rId27"/>
    <p:sldId id="29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 id="7" name="Nicholas Belloit" initials="NB [7]" lastIdx="1" clrIdx="6"/>
  <p:cmAuthor id="8" name="Nicholas Belloit" initials="NB [8]" lastIdx="1" clrIdx="7"/>
  <p:cmAuthor id="9" name="Nicholas Belloit" initials="NB [9]" lastIdx="1" clrIdx="8"/>
  <p:cmAuthor id="10" name="Nicholas Belloit" initials="NB [10]" lastIdx="1" clrIdx="9"/>
  <p:cmAuthor id="11" name="Nicholas Belloit" initials="NB [11]" lastIdx="1" clrIdx="10"/>
  <p:cmAuthor id="12" name="Nicholas Belloit" initials="NB [12]" lastIdx="1" clrIdx="11"/>
  <p:cmAuthor id="13" name="Nicholas Belloit" initials="NB [13]" lastIdx="1" clrIdx="12"/>
  <p:cmAuthor id="14" name="Nicholas Belloit" initials="NB [14]" lastIdx="1" clrIdx="13"/>
  <p:cmAuthor id="15" name="Nicholas Belloit" initials="NB [15]" lastIdx="1" clrIdx="1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89" d="100"/>
          <a:sy n="89" d="100"/>
        </p:scale>
        <p:origin x="1482"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33.wmf"/><Relationship Id="rId18" Type="http://schemas.openxmlformats.org/officeDocument/2006/relationships/oleObject" Target="../embeddings/oleObject39.bin"/><Relationship Id="rId3" Type="http://schemas.openxmlformats.org/officeDocument/2006/relationships/image" Target="../media/image28.wmf"/><Relationship Id="rId21" Type="http://schemas.openxmlformats.org/officeDocument/2006/relationships/image" Target="../media/image37.wmf"/><Relationship Id="rId7" Type="http://schemas.openxmlformats.org/officeDocument/2006/relationships/image" Target="../media/image30.wmf"/><Relationship Id="rId12" Type="http://schemas.openxmlformats.org/officeDocument/2006/relationships/oleObject" Target="../embeddings/oleObject36.bin"/><Relationship Id="rId17" Type="http://schemas.openxmlformats.org/officeDocument/2006/relationships/image" Target="../media/image35.wmf"/><Relationship Id="rId2" Type="http://schemas.openxmlformats.org/officeDocument/2006/relationships/oleObject" Target="../embeddings/oleObject31.bin"/><Relationship Id="rId16" Type="http://schemas.openxmlformats.org/officeDocument/2006/relationships/oleObject" Target="../embeddings/oleObject38.bin"/><Relationship Id="rId20"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5.bin"/><Relationship Id="rId19" Type="http://schemas.openxmlformats.org/officeDocument/2006/relationships/image" Target="../media/image36.wmf"/><Relationship Id="rId4" Type="http://schemas.openxmlformats.org/officeDocument/2006/relationships/oleObject" Target="../embeddings/oleObject32.bin"/><Relationship Id="rId9" Type="http://schemas.openxmlformats.org/officeDocument/2006/relationships/image" Target="../media/image31.wmf"/><Relationship Id="rId14" Type="http://schemas.openxmlformats.org/officeDocument/2006/relationships/oleObject" Target="../embeddings/oleObject3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6.bin"/><Relationship Id="rId17" Type="http://schemas.openxmlformats.org/officeDocument/2006/relationships/image" Target="../media/image45.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1.wmf"/><Relationship Id="rId14" Type="http://schemas.openxmlformats.org/officeDocument/2006/relationships/oleObject" Target="../embeddings/oleObject47.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9.bin"/><Relationship Id="rId17" Type="http://schemas.openxmlformats.org/officeDocument/2006/relationships/image" Target="../media/image58.wmf"/><Relationship Id="rId2" Type="http://schemas.openxmlformats.org/officeDocument/2006/relationships/oleObject" Target="../embeddings/oleObject54.bin"/><Relationship Id="rId16"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4.wmf"/><Relationship Id="rId14" Type="http://schemas.openxmlformats.org/officeDocument/2006/relationships/oleObject" Target="../embeddings/oleObject60.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4.wmf"/><Relationship Id="rId18" Type="http://schemas.openxmlformats.org/officeDocument/2006/relationships/oleObject" Target="../embeddings/oleObject70.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67.bin"/><Relationship Id="rId17" Type="http://schemas.openxmlformats.org/officeDocument/2006/relationships/image" Target="../media/image66.wmf"/><Relationship Id="rId2" Type="http://schemas.openxmlformats.org/officeDocument/2006/relationships/oleObject" Target="../embeddings/oleObject62.bin"/><Relationship Id="rId16" Type="http://schemas.openxmlformats.org/officeDocument/2006/relationships/oleObject" Target="../embeddings/oleObject69.bin"/><Relationship Id="rId20"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6.bin"/><Relationship Id="rId19" Type="http://schemas.openxmlformats.org/officeDocument/2006/relationships/image" Target="../media/image67.wmf"/><Relationship Id="rId4" Type="http://schemas.openxmlformats.org/officeDocument/2006/relationships/oleObject" Target="../embeddings/oleObject63.bin"/><Relationship Id="rId9" Type="http://schemas.openxmlformats.org/officeDocument/2006/relationships/image" Target="../media/image62.wmf"/><Relationship Id="rId14"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77.bin"/><Relationship Id="rId17" Type="http://schemas.openxmlformats.org/officeDocument/2006/relationships/image" Target="../media/image76.wmf"/><Relationship Id="rId2" Type="http://schemas.openxmlformats.org/officeDocument/2006/relationships/oleObject" Target="../embeddings/oleObject72.bin"/><Relationship Id="rId16"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6.bin"/><Relationship Id="rId4" Type="http://schemas.openxmlformats.org/officeDocument/2006/relationships/oleObject" Target="../embeddings/oleObject73.bin"/><Relationship Id="rId9" Type="http://schemas.openxmlformats.org/officeDocument/2006/relationships/image" Target="../media/image72.wmf"/><Relationship Id="rId14" Type="http://schemas.openxmlformats.org/officeDocument/2006/relationships/oleObject" Target="../embeddings/oleObject78.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78.wmf"/><Relationship Id="rId4" Type="http://schemas.openxmlformats.org/officeDocument/2006/relationships/oleObject" Target="../embeddings/oleObject81.bin"/><Relationship Id="rId9" Type="http://schemas.openxmlformats.org/officeDocument/2006/relationships/image" Target="../media/image8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84.bin"/><Relationship Id="rId1" Type="http://schemas.openxmlformats.org/officeDocument/2006/relationships/slideLayout" Target="../slideLayouts/slideLayout2.xml"/><Relationship Id="rId5" Type="http://schemas.openxmlformats.org/officeDocument/2006/relationships/image" Target="../media/image82.wmf"/><Relationship Id="rId4" Type="http://schemas.openxmlformats.org/officeDocument/2006/relationships/oleObject" Target="../embeddings/oleObject85.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6.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4.wmf"/><Relationship Id="rId4" Type="http://schemas.openxmlformats.org/officeDocument/2006/relationships/oleObject" Target="../embeddings/oleObject87.bin"/><Relationship Id="rId9" Type="http://schemas.openxmlformats.org/officeDocument/2006/relationships/image" Target="../media/image8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3.bin"/><Relationship Id="rId13" Type="http://schemas.openxmlformats.org/officeDocument/2006/relationships/image" Target="../media/image90.wmf"/><Relationship Id="rId18" Type="http://schemas.openxmlformats.org/officeDocument/2006/relationships/oleObject" Target="../embeddings/oleObject98.bin"/><Relationship Id="rId3" Type="http://schemas.openxmlformats.org/officeDocument/2006/relationships/image" Target="../media/image63.wmf"/><Relationship Id="rId21" Type="http://schemas.openxmlformats.org/officeDocument/2006/relationships/image" Target="../media/image94.wmf"/><Relationship Id="rId7" Type="http://schemas.openxmlformats.org/officeDocument/2006/relationships/image" Target="../media/image60.wmf"/><Relationship Id="rId12" Type="http://schemas.openxmlformats.org/officeDocument/2006/relationships/oleObject" Target="../embeddings/oleObject95.bin"/><Relationship Id="rId17" Type="http://schemas.openxmlformats.org/officeDocument/2006/relationships/image" Target="../media/image92.wmf"/><Relationship Id="rId2" Type="http://schemas.openxmlformats.org/officeDocument/2006/relationships/oleObject" Target="../embeddings/oleObject90.bin"/><Relationship Id="rId16" Type="http://schemas.openxmlformats.org/officeDocument/2006/relationships/oleObject" Target="../embeddings/oleObject97.bin"/><Relationship Id="rId20" Type="http://schemas.openxmlformats.org/officeDocument/2006/relationships/oleObject" Target="../embeddings/oleObject99.bin"/><Relationship Id="rId1" Type="http://schemas.openxmlformats.org/officeDocument/2006/relationships/slideLayout" Target="../slideLayouts/slideLayout2.xml"/><Relationship Id="rId6" Type="http://schemas.openxmlformats.org/officeDocument/2006/relationships/oleObject" Target="../embeddings/oleObject92.bin"/><Relationship Id="rId11" Type="http://schemas.openxmlformats.org/officeDocument/2006/relationships/image" Target="../media/image62.wmf"/><Relationship Id="rId5" Type="http://schemas.openxmlformats.org/officeDocument/2006/relationships/image" Target="../media/image88.wmf"/><Relationship Id="rId15" Type="http://schemas.openxmlformats.org/officeDocument/2006/relationships/image" Target="../media/image91.wmf"/><Relationship Id="rId10" Type="http://schemas.openxmlformats.org/officeDocument/2006/relationships/oleObject" Target="../embeddings/oleObject94.bin"/><Relationship Id="rId19" Type="http://schemas.openxmlformats.org/officeDocument/2006/relationships/image" Target="../media/image93.wmf"/><Relationship Id="rId4" Type="http://schemas.openxmlformats.org/officeDocument/2006/relationships/oleObject" Target="../embeddings/oleObject91.bin"/><Relationship Id="rId9" Type="http://schemas.openxmlformats.org/officeDocument/2006/relationships/image" Target="../media/image89.wmf"/><Relationship Id="rId14" Type="http://schemas.openxmlformats.org/officeDocument/2006/relationships/oleObject" Target="../embeddings/oleObject96.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03.bin"/><Relationship Id="rId3" Type="http://schemas.openxmlformats.org/officeDocument/2006/relationships/image" Target="../media/image95.wmf"/><Relationship Id="rId7" Type="http://schemas.openxmlformats.org/officeDocument/2006/relationships/image" Target="../media/image97.wmf"/><Relationship Id="rId2" Type="http://schemas.openxmlformats.org/officeDocument/2006/relationships/oleObject" Target="../embeddings/oleObject100.bin"/><Relationship Id="rId1" Type="http://schemas.openxmlformats.org/officeDocument/2006/relationships/slideLayout" Target="../slideLayouts/slideLayout2.xml"/><Relationship Id="rId6" Type="http://schemas.openxmlformats.org/officeDocument/2006/relationships/oleObject" Target="../embeddings/oleObject102.bin"/><Relationship Id="rId5" Type="http://schemas.openxmlformats.org/officeDocument/2006/relationships/image" Target="../media/image96.wmf"/><Relationship Id="rId4" Type="http://schemas.openxmlformats.org/officeDocument/2006/relationships/oleObject" Target="../embeddings/oleObject101.bin"/><Relationship Id="rId9" Type="http://schemas.openxmlformats.org/officeDocument/2006/relationships/image" Target="../media/image98.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07.bin"/><Relationship Id="rId13" Type="http://schemas.openxmlformats.org/officeDocument/2006/relationships/image" Target="../media/image104.wmf"/><Relationship Id="rId3" Type="http://schemas.openxmlformats.org/officeDocument/2006/relationships/image" Target="../media/image99.wmf"/><Relationship Id="rId7" Type="http://schemas.openxmlformats.org/officeDocument/2006/relationships/image" Target="../media/image101.wmf"/><Relationship Id="rId12" Type="http://schemas.openxmlformats.org/officeDocument/2006/relationships/oleObject" Target="../embeddings/oleObject109.bin"/><Relationship Id="rId17" Type="http://schemas.openxmlformats.org/officeDocument/2006/relationships/image" Target="../media/image106.wmf"/><Relationship Id="rId2" Type="http://schemas.openxmlformats.org/officeDocument/2006/relationships/oleObject" Target="../embeddings/oleObject104.bin"/><Relationship Id="rId16"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06.bin"/><Relationship Id="rId11" Type="http://schemas.openxmlformats.org/officeDocument/2006/relationships/image" Target="../media/image103.wmf"/><Relationship Id="rId5" Type="http://schemas.openxmlformats.org/officeDocument/2006/relationships/image" Target="../media/image100.wmf"/><Relationship Id="rId15" Type="http://schemas.openxmlformats.org/officeDocument/2006/relationships/image" Target="../media/image105.wmf"/><Relationship Id="rId10" Type="http://schemas.openxmlformats.org/officeDocument/2006/relationships/oleObject" Target="../embeddings/oleObject108.bin"/><Relationship Id="rId4" Type="http://schemas.openxmlformats.org/officeDocument/2006/relationships/oleObject" Target="../embeddings/oleObject105.bin"/><Relationship Id="rId9" Type="http://schemas.openxmlformats.org/officeDocument/2006/relationships/image" Target="../media/image102.wmf"/><Relationship Id="rId14" Type="http://schemas.openxmlformats.org/officeDocument/2006/relationships/oleObject" Target="../embeddings/oleObject110.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2.wmf"/><Relationship Id="rId3" Type="http://schemas.openxmlformats.org/officeDocument/2006/relationships/image" Target="../media/image107.wmf"/><Relationship Id="rId7" Type="http://schemas.openxmlformats.org/officeDocument/2006/relationships/image" Target="../media/image109.wmf"/><Relationship Id="rId12" Type="http://schemas.openxmlformats.org/officeDocument/2006/relationships/oleObject" Target="../embeddings/oleObject117.bin"/><Relationship Id="rId17" Type="http://schemas.openxmlformats.org/officeDocument/2006/relationships/image" Target="../media/image114.wmf"/><Relationship Id="rId2" Type="http://schemas.openxmlformats.org/officeDocument/2006/relationships/oleObject" Target="../embeddings/oleObject112.bin"/><Relationship Id="rId16" Type="http://schemas.openxmlformats.org/officeDocument/2006/relationships/oleObject" Target="../embeddings/oleObject119.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1.wmf"/><Relationship Id="rId5" Type="http://schemas.openxmlformats.org/officeDocument/2006/relationships/image" Target="../media/image108.wmf"/><Relationship Id="rId15" Type="http://schemas.openxmlformats.org/officeDocument/2006/relationships/image" Target="../media/image113.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0.wmf"/><Relationship Id="rId14" Type="http://schemas.openxmlformats.org/officeDocument/2006/relationships/oleObject" Target="../embeddings/oleObject118.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23.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25.bin"/><Relationship Id="rId17" Type="http://schemas.openxmlformats.org/officeDocument/2006/relationships/image" Target="../media/image122.wmf"/><Relationship Id="rId2" Type="http://schemas.openxmlformats.org/officeDocument/2006/relationships/oleObject" Target="../embeddings/oleObject120.bin"/><Relationship Id="rId16"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2.bin"/><Relationship Id="rId11" Type="http://schemas.openxmlformats.org/officeDocument/2006/relationships/image" Target="../media/image119.wmf"/><Relationship Id="rId5" Type="http://schemas.openxmlformats.org/officeDocument/2006/relationships/image" Target="../media/image116.wmf"/><Relationship Id="rId15" Type="http://schemas.openxmlformats.org/officeDocument/2006/relationships/image" Target="../media/image121.wmf"/><Relationship Id="rId10" Type="http://schemas.openxmlformats.org/officeDocument/2006/relationships/oleObject" Target="../embeddings/oleObject124.bin"/><Relationship Id="rId4" Type="http://schemas.openxmlformats.org/officeDocument/2006/relationships/oleObject" Target="../embeddings/oleObject121.bin"/><Relationship Id="rId9" Type="http://schemas.openxmlformats.org/officeDocument/2006/relationships/image" Target="../media/image118.wmf"/><Relationship Id="rId14" Type="http://schemas.openxmlformats.org/officeDocument/2006/relationships/oleObject" Target="../embeddings/oleObject126.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18" Type="http://schemas.openxmlformats.org/officeDocument/2006/relationships/oleObject" Target="../embeddings/oleObject18.bin"/><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19"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1.wmf"/><Relationship Id="rId4"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8.bin"/><Relationship Id="rId3" Type="http://schemas.openxmlformats.org/officeDocument/2006/relationships/image" Target="../media/image23.wmf"/><Relationship Id="rId7" Type="http://schemas.openxmlformats.org/officeDocument/2006/relationships/image" Target="../media/image25.wmf"/><Relationship Id="rId12" Type="http://schemas.openxmlformats.org/officeDocument/2006/relationships/image" Target="../media/image27.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24.wmf"/><Relationship Id="rId15" Type="http://schemas.openxmlformats.org/officeDocument/2006/relationships/oleObject" Target="../embeddings/oleObject30.bin"/><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6.wmf"/><Relationship Id="rId1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4: Finding the Least Common 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name="Equation" r:id="rId4" imgW="1117440" imgH="291960" progId="Equation.DSMT4">
                  <p:embed/>
                </p:oleObj>
              </mc:Choice>
              <mc:Fallback>
                <p:oleObj name="Equation" r:id="rId4" imgW="1117440" imgH="291960" progId="Equation.DSMT4">
                  <p:embed/>
                  <p:pic>
                    <p:nvPicPr>
                      <p:cNvPr id="0" name="Picture 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name="Equation" r:id="rId8" imgW="1104840" imgH="291960" progId="Equation.DSMT4">
                  <p:embed/>
                </p:oleObj>
              </mc:Choice>
              <mc:Fallback>
                <p:oleObj name="Equation" r:id="rId8" imgW="1104840" imgH="291960" progId="Equation.DSMT4">
                  <p:embed/>
                  <p:pic>
                    <p:nvPicPr>
                      <p:cNvPr id="0" name="Picture 50"/>
                      <p:cNvPicPr>
                        <a:picLocks noChangeAspect="1" noChangeArrowheads="1"/>
                      </p:cNvPicPr>
                      <p:nvPr/>
                    </p:nvPicPr>
                    <p:blipFill>
                      <a:blip r:embed="rId9"/>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name="Equation" r:id="rId10" imgW="380835" imgH="279279" progId="Equation.DSMT4">
                  <p:embed/>
                </p:oleObj>
              </mc:Choice>
              <mc:Fallback>
                <p:oleObj name="Equation" r:id="rId10" imgW="380835" imgH="279279"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name="Equation" r:id="rId12" imgW="1104840" imgH="291960" progId="Equation.DSMT4">
                  <p:embed/>
                </p:oleObj>
              </mc:Choice>
              <mc:Fallback>
                <p:oleObj name="Equation" r:id="rId12" imgW="1104840" imgH="291960" progId="Equation.DSMT4">
                  <p:embed/>
                  <p:pic>
                    <p:nvPicPr>
                      <p:cNvPr id="0" name="Picture 53"/>
                      <p:cNvPicPr>
                        <a:picLocks noChangeAspect="1" noChangeArrowheads="1"/>
                      </p:cNvPicPr>
                      <p:nvPr/>
                    </p:nvPicPr>
                    <p:blipFill>
                      <a:blip r:embed="rId13"/>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name="Equation" r:id="rId14" imgW="381000" imgH="1562100" progId="Equation.DSMT4">
                  <p:embed/>
                </p:oleObj>
              </mc:Choice>
              <mc:Fallback>
                <p:oleObj name="Equation" r:id="rId14" imgW="381000" imgH="1562100" progId="Equation.DSMT4">
                  <p:embed/>
                  <p:pic>
                    <p:nvPicPr>
                      <p:cNvPr id="0" name="Picture 5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name="Equation" r:id="rId16" imgW="634680" imgH="291960" progId="Equation.DSMT4">
                  <p:embed/>
                </p:oleObj>
              </mc:Choice>
              <mc:Fallback>
                <p:oleObj name="Equation" r:id="rId16" imgW="634680" imgH="291960" progId="Equation.DSMT4">
                  <p:embed/>
                  <p:pic>
                    <p:nvPicPr>
                      <p:cNvPr id="0" name="Picture 5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name="Equation" r:id="rId18" imgW="2057400" imgH="291960" progId="Equation.DSMT4">
                  <p:embed/>
                </p:oleObj>
              </mc:Choice>
              <mc:Fallback>
                <p:oleObj name="Equation" r:id="rId18" imgW="2057400" imgH="291960" progId="Equation.DSMT4">
                  <p:embed/>
                  <p:pic>
                    <p:nvPicPr>
                      <p:cNvPr id="0" name="Picture 56"/>
                      <p:cNvPicPr>
                        <a:picLocks noChangeAspect="1" noChangeArrowheads="1"/>
                      </p:cNvPicPr>
                      <p:nvPr/>
                    </p:nvPicPr>
                    <p:blipFill>
                      <a:blip r:embed="rId19"/>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name="Equation" r:id="rId20" imgW="1002960" imgH="291960" progId="Equation.DSMT4">
                  <p:embed/>
                </p:oleObj>
              </mc:Choice>
              <mc:Fallback>
                <p:oleObj name="Equation" r:id="rId20" imgW="1002960" imgH="291960" progId="Equation.DSMT4">
                  <p:embed/>
                  <p:pic>
                    <p:nvPicPr>
                      <p:cNvPr id="0" name="Picture 5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dirty="0">
                <a:solidFill>
                  <a:schemeClr val="tx1"/>
                </a:solidFill>
              </a:rPr>
              <a:t>Example 5: Finding the Least Common 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name="Equation" r:id="rId2" imgW="203112" imgH="291973" progId="Equation.DSMT4">
                  <p:embed/>
                </p:oleObj>
              </mc:Choice>
              <mc:Fallback>
                <p:oleObj name="Equation" r:id="rId2" imgW="203112" imgH="291973"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name="Equation" r:id="rId6" imgW="634680" imgH="291960" progId="Equation.DSMT4">
                  <p:embed/>
                </p:oleObj>
              </mc:Choice>
              <mc:Fallback>
                <p:oleObj name="Equation" r:id="rId6" imgW="634680" imgH="2919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name="Equation" r:id="rId8" imgW="1104840" imgH="279360" progId="Equation.DSMT4">
                  <p:embed/>
                </p:oleObj>
              </mc:Choice>
              <mc:Fallback>
                <p:oleObj name="Equation" r:id="rId8" imgW="1104840" imgH="279360" progId="Equation.DSMT4">
                  <p:embed/>
                  <p:pic>
                    <p:nvPicPr>
                      <p:cNvPr id="0" name="Picture 36"/>
                      <p:cNvPicPr>
                        <a:picLocks noChangeAspect="1" noChangeArrowheads="1"/>
                      </p:cNvPicPr>
                      <p:nvPr/>
                    </p:nvPicPr>
                    <p:blipFill>
                      <a:blip r:embed="rId9"/>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name="Equation" r:id="rId10" imgW="799920" imgH="291960" progId="Equation.DSMT4">
                  <p:embed/>
                </p:oleObj>
              </mc:Choice>
              <mc:Fallback>
                <p:oleObj name="Equation" r:id="rId10" imgW="799920" imgH="291960" progId="Equation.DSMT4">
                  <p:embed/>
                  <p:pic>
                    <p:nvPicPr>
                      <p:cNvPr id="0" name="Picture 38"/>
                      <p:cNvPicPr>
                        <a:picLocks noChangeAspect="1" noChangeArrowheads="1"/>
                      </p:cNvPicPr>
                      <p:nvPr/>
                    </p:nvPicPr>
                    <p:blipFill>
                      <a:blip r:embed="rId11"/>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name="Equation" r:id="rId12" imgW="1739880" imgH="291960" progId="Equation.DSMT4">
                  <p:embed/>
                </p:oleObj>
              </mc:Choice>
              <mc:Fallback>
                <p:oleObj name="Equation" r:id="rId12" imgW="1739880" imgH="291960" progId="Equation.DSMT4">
                  <p:embed/>
                  <p:pic>
                    <p:nvPicPr>
                      <p:cNvPr id="0" name="Picture 40"/>
                      <p:cNvPicPr>
                        <a:picLocks noChangeAspect="1" noChangeArrowheads="1"/>
                      </p:cNvPicPr>
                      <p:nvPr/>
                    </p:nvPicPr>
                    <p:blipFill>
                      <a:blip r:embed="rId13"/>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name="Equation" r:id="rId14" imgW="825480" imgH="291960" progId="Equation.DSMT4">
                  <p:embed/>
                </p:oleObj>
              </mc:Choice>
              <mc:Fallback>
                <p:oleObj name="Equation" r:id="rId14" imgW="825480" imgH="291960" progId="Equation.DSMT4">
                  <p:embed/>
                  <p:pic>
                    <p:nvPicPr>
                      <p:cNvPr id="0" name="Picture 41"/>
                      <p:cNvPicPr>
                        <a:picLocks noChangeAspect="1" noChangeArrowheads="1"/>
                      </p:cNvPicPr>
                      <p:nvPr/>
                    </p:nvPicPr>
                    <p:blipFill>
                      <a:blip r:embed="rId15"/>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name="Equation" r:id="rId16" imgW="381000" imgH="1028700" progId="Equation.DSMT4">
                  <p:embed/>
                </p:oleObj>
              </mc:Choice>
              <mc:Fallback>
                <p:oleObj name="Equation" r:id="rId16" imgW="381000" imgH="1028700" progId="Equation.DSMT4">
                  <p:embed/>
                  <p:pic>
                    <p:nvPicPr>
                      <p:cNvPr id="0" name="Picture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89473" y="1056149"/>
            <a:ext cx="8229600" cy="5152180"/>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p>
          <a:p>
            <a:pPr marL="0" indent="3175">
              <a:spcBef>
                <a:spcPts val="0"/>
              </a:spcBef>
              <a:spcAft>
                <a:spcPts val="1200"/>
              </a:spcAft>
              <a:buFont typeface="Courier New" pitchFamily="49" charset="0"/>
              <a:buNone/>
            </a:pPr>
            <a:endParaRPr lang="en-US" sz="2800" dirty="0">
              <a:solidFill>
                <a:schemeClr val="tx1"/>
              </a:solidFill>
            </a:endParaRPr>
          </a:p>
          <a:p>
            <a:pPr marL="0" indent="0">
              <a:spcBef>
                <a:spcPts val="0"/>
              </a:spcBef>
              <a:buFont typeface="Courier New" pitchFamily="49" charset="0"/>
              <a:buNone/>
            </a:pPr>
            <a:endParaRPr lang="en-US" sz="2800" dirty="0">
              <a:solidFill>
                <a:schemeClr val="tx1"/>
              </a:solidFill>
            </a:endParaRPr>
          </a:p>
          <a:p>
            <a:pPr marL="0" indent="0">
              <a:spcBef>
                <a:spcPts val="0"/>
              </a:spcBef>
              <a:buNone/>
            </a:pPr>
            <a:r>
              <a:rPr lang="en-US" sz="2800" dirty="0"/>
              <a:t>So, </a:t>
            </a:r>
            <a:r>
              <a:rPr lang="en-US" sz="2800" dirty="0">
                <a:solidFill>
                  <a:srgbClr val="0000FF"/>
                </a:solidFill>
              </a:rPr>
              <a:t>27</a:t>
            </a:r>
            <a:r>
              <a:rPr lang="en-US" sz="2800" dirty="0"/>
              <a:t> divides into </a:t>
            </a:r>
            <a:r>
              <a:rPr lang="en-US" sz="2800" dirty="0">
                <a:solidFill>
                  <a:srgbClr val="9900FF"/>
                </a:solidFill>
              </a:rPr>
              <a:t>1890</a:t>
            </a:r>
            <a:r>
              <a:rPr lang="en-US" sz="2800" dirty="0"/>
              <a:t>  </a:t>
            </a:r>
            <a:r>
              <a:rPr lang="en-US" sz="2800" dirty="0">
                <a:solidFill>
                  <a:srgbClr val="FF0000"/>
                </a:solidFill>
              </a:rPr>
              <a:t>70</a:t>
            </a:r>
            <a:r>
              <a:rPr lang="en-US" sz="2800" dirty="0"/>
              <a:t> times.</a:t>
            </a: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1623862974"/>
              </p:ext>
            </p:extLst>
          </p:nvPr>
        </p:nvGraphicFramePr>
        <p:xfrm>
          <a:off x="3939988" y="2938332"/>
          <a:ext cx="3378200" cy="254000"/>
        </p:xfrm>
        <a:graphic>
          <a:graphicData uri="http://schemas.openxmlformats.org/presentationml/2006/ole">
            <mc:AlternateContent xmlns:mc="http://schemas.openxmlformats.org/markup-compatibility/2006">
              <mc:Choice xmlns:v="urn:schemas-microsoft-com:vml" Requires="v">
                <p:oleObj name="Equation" r:id="rId2" imgW="3886200" imgH="291960" progId="Equation.DSMT4">
                  <p:embed/>
                </p:oleObj>
              </mc:Choice>
              <mc:Fallback>
                <p:oleObj name="Equation" r:id="rId2" imgW="3886200" imgH="291960"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9988" y="2938332"/>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568898737"/>
              </p:ext>
            </p:extLst>
          </p:nvPr>
        </p:nvGraphicFramePr>
        <p:xfrm>
          <a:off x="1621715" y="4427071"/>
          <a:ext cx="723900" cy="292100"/>
        </p:xfrm>
        <a:graphic>
          <a:graphicData uri="http://schemas.openxmlformats.org/presentationml/2006/ole">
            <mc:AlternateContent xmlns:mc="http://schemas.openxmlformats.org/markup-compatibility/2006">
              <mc:Choice xmlns:v="urn:schemas-microsoft-com:vml" Requires="v">
                <p:oleObj name="Equation" r:id="rId4" imgW="723600" imgH="291960" progId="Equation.DSMT4">
                  <p:embed/>
                </p:oleObj>
              </mc:Choice>
              <mc:Fallback>
                <p:oleObj name="Equation" r:id="rId4" imgW="723600" imgH="291960"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1715" y="4427071"/>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4197948480"/>
              </p:ext>
            </p:extLst>
          </p:nvPr>
        </p:nvGraphicFramePr>
        <p:xfrm>
          <a:off x="2383715" y="4427071"/>
          <a:ext cx="2108200" cy="292100"/>
        </p:xfrm>
        <a:graphic>
          <a:graphicData uri="http://schemas.openxmlformats.org/presentationml/2006/ole">
            <mc:AlternateContent xmlns:mc="http://schemas.openxmlformats.org/markup-compatibility/2006">
              <mc:Choice xmlns:v="urn:schemas-microsoft-com:vml" Requires="v">
                <p:oleObj name="Equation" r:id="rId6" imgW="2108160" imgH="291960" progId="Equation.DSMT4">
                  <p:embed/>
                </p:oleObj>
              </mc:Choice>
              <mc:Fallback>
                <p:oleObj name="Equation" r:id="rId6" imgW="2108160" imgH="29196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3715" y="4427071"/>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688170455"/>
              </p:ext>
            </p:extLst>
          </p:nvPr>
        </p:nvGraphicFramePr>
        <p:xfrm>
          <a:off x="4555415" y="4363571"/>
          <a:ext cx="2527300" cy="469900"/>
        </p:xfrm>
        <a:graphic>
          <a:graphicData uri="http://schemas.openxmlformats.org/presentationml/2006/ole">
            <mc:AlternateContent xmlns:mc="http://schemas.openxmlformats.org/markup-compatibility/2006">
              <mc:Choice xmlns:v="urn:schemas-microsoft-com:vml" Requires="v">
                <p:oleObj name="Equation" r:id="rId8" imgW="2527200" imgH="469800" progId="Equation.DSMT4">
                  <p:embed/>
                </p:oleObj>
              </mc:Choice>
              <mc:Fallback>
                <p:oleObj name="Equation" r:id="rId8" imgW="2527200" imgH="469800"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55415" y="4363571"/>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2262086246"/>
              </p:ext>
            </p:extLst>
          </p:nvPr>
        </p:nvGraphicFramePr>
        <p:xfrm>
          <a:off x="4561765" y="5163671"/>
          <a:ext cx="2222500" cy="381000"/>
        </p:xfrm>
        <a:graphic>
          <a:graphicData uri="http://schemas.openxmlformats.org/presentationml/2006/ole">
            <mc:AlternateContent xmlns:mc="http://schemas.openxmlformats.org/markup-compatibility/2006">
              <mc:Choice xmlns:v="urn:schemas-microsoft-com:vml" Requires="v">
                <p:oleObj name="Equation" r:id="rId10" imgW="2222280" imgH="380880" progId="Equation.DSMT4">
                  <p:embed/>
                </p:oleObj>
              </mc:Choice>
              <mc:Fallback>
                <p:oleObj name="Equation" r:id="rId10" imgW="2222280" imgH="380880" progId="Equation.DSMT4">
                  <p:embed/>
                  <p:pic>
                    <p:nvPicPr>
                      <p:cNvPr id="0" name="Picture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61765" y="5163671"/>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22165" y="4535022"/>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412790" y="4535022"/>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8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txBox="1">
            <a:spLocks/>
          </p:cNvSpPr>
          <p:nvPr/>
        </p:nvSpPr>
        <p:spPr>
          <a:xfrm>
            <a:off x="1250577" y="2428512"/>
            <a:ext cx="8229600" cy="2591479"/>
          </a:xfrm>
          <a:prstGeom prst="rect">
            <a:avLst/>
          </a:prstGeom>
        </p:spPr>
        <p:txBody>
          <a:bodyPr>
            <a:spAutoFit/>
          </a:bodyPr>
          <a:lstStyle/>
          <a:p>
            <a:pPr lvl="0" indent="3175">
              <a:spcBef>
                <a:spcPct val="20000"/>
              </a:spcBef>
              <a:defRPr/>
            </a:pPr>
            <a:r>
              <a:rPr lang="en-US" sz="2800" dirty="0"/>
              <a:t>So,</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lvl="0" indent="3175">
              <a:spcBef>
                <a:spcPct val="20000"/>
              </a:spcBef>
              <a:defRPr/>
            </a:pPr>
            <a:endParaRPr lang="en-US" sz="2800" dirty="0"/>
          </a:p>
          <a:p>
            <a:pPr lvl="0" indent="3175">
              <a:spcBef>
                <a:spcPct val="20000"/>
              </a:spcBef>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lvl="0" indent="3175">
              <a:spcBef>
                <a:spcPct val="20000"/>
              </a:spcBef>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lvl="0" indent="3175">
              <a:spcBef>
                <a:spcPct val="20000"/>
              </a:spcBef>
              <a:defRPr/>
            </a:pPr>
            <a:r>
              <a:rPr lang="en-US" sz="2800" dirty="0"/>
              <a:t>So,</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7410" name="Rectangle 2"/>
          <p:cNvSpPr>
            <a:spLocks noGrp="1"/>
          </p:cNvSpPr>
          <p:nvPr>
            <p:ph type="title"/>
          </p:nvPr>
        </p:nvSpPr>
        <p:spPr>
          <a:prstGeom prst="rect">
            <a:avLst/>
          </a:prstGeom>
        </p:spPr>
        <p:txBody>
          <a:bodyPr/>
          <a:lstStyle/>
          <a:p>
            <a:r>
              <a:rPr lang="en-US" sz="3200" dirty="0">
                <a:solidFill>
                  <a:schemeClr val="accent2"/>
                </a:solidFill>
              </a:rPr>
              <a:t>Example 6: Prime Factorizations and the 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extLst>
              <p:ext uri="{D42A27DB-BD31-4B8C-83A1-F6EECF244321}">
                <p14:modId xmlns:p14="http://schemas.microsoft.com/office/powerpoint/2010/main" val="3079480134"/>
              </p:ext>
            </p:extLst>
          </p:nvPr>
        </p:nvGraphicFramePr>
        <p:xfrm>
          <a:off x="879438" y="1365624"/>
          <a:ext cx="723900" cy="292100"/>
        </p:xfrm>
        <a:graphic>
          <a:graphicData uri="http://schemas.openxmlformats.org/presentationml/2006/ole">
            <mc:AlternateContent xmlns:mc="http://schemas.openxmlformats.org/markup-compatibility/2006">
              <mc:Choice xmlns:v="urn:schemas-microsoft-com:vml" Requires="v">
                <p:oleObj name="Equation" r:id="rId2" imgW="723600" imgH="291960" progId="Equation.DSMT4">
                  <p:embed/>
                </p:oleObj>
              </mc:Choice>
              <mc:Fallback>
                <p:oleObj name="Equation" r:id="rId2" imgW="723600" imgH="29196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438" y="136562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2358755726"/>
              </p:ext>
            </p:extLst>
          </p:nvPr>
        </p:nvGraphicFramePr>
        <p:xfrm>
          <a:off x="1641438" y="1365624"/>
          <a:ext cx="2108200" cy="292100"/>
        </p:xfrm>
        <a:graphic>
          <a:graphicData uri="http://schemas.openxmlformats.org/presentationml/2006/ole">
            <mc:AlternateContent xmlns:mc="http://schemas.openxmlformats.org/markup-compatibility/2006">
              <mc:Choice xmlns:v="urn:schemas-microsoft-com:vml" Requires="v">
                <p:oleObj name="Equation" r:id="rId4" imgW="2108160" imgH="291960" progId="Equation.DSMT4">
                  <p:embed/>
                </p:oleObj>
              </mc:Choice>
              <mc:Fallback>
                <p:oleObj name="Equation" r:id="rId4" imgW="2108160" imgH="29196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438" y="1365624"/>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169351619"/>
              </p:ext>
            </p:extLst>
          </p:nvPr>
        </p:nvGraphicFramePr>
        <p:xfrm>
          <a:off x="3800438" y="1283074"/>
          <a:ext cx="2527300" cy="469900"/>
        </p:xfrm>
        <a:graphic>
          <a:graphicData uri="http://schemas.openxmlformats.org/presentationml/2006/ole">
            <mc:AlternateContent xmlns:mc="http://schemas.openxmlformats.org/markup-compatibility/2006">
              <mc:Choice xmlns:v="urn:schemas-microsoft-com:vml" Requires="v">
                <p:oleObj name="Equation" r:id="rId6" imgW="2527200" imgH="469800" progId="Equation.DSMT4">
                  <p:embed/>
                </p:oleObj>
              </mc:Choice>
              <mc:Fallback>
                <p:oleObj name="Equation" r:id="rId6" imgW="2527200" imgH="469800"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00438" y="1283074"/>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1199596433"/>
              </p:ext>
            </p:extLst>
          </p:nvPr>
        </p:nvGraphicFramePr>
        <p:xfrm>
          <a:off x="3781388" y="1968874"/>
          <a:ext cx="2222500" cy="381000"/>
        </p:xfrm>
        <a:graphic>
          <a:graphicData uri="http://schemas.openxmlformats.org/presentationml/2006/ole">
            <mc:AlternateContent xmlns:mc="http://schemas.openxmlformats.org/markup-compatibility/2006">
              <mc:Choice xmlns:v="urn:schemas-microsoft-com:vml" Requires="v">
                <p:oleObj name="Equation" r:id="rId8" imgW="2222280" imgH="380880" progId="Equation.DSMT4">
                  <p:embed/>
                </p:oleObj>
              </mc:Choice>
              <mc:Fallback>
                <p:oleObj name="Equation" r:id="rId8" imgW="2222280" imgH="380880" progId="Equation.DSMT4">
                  <p:embed/>
                  <p:pic>
                    <p:nvPicPr>
                      <p:cNvPr id="0" name="Picture 3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1388" y="1968874"/>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2350703787"/>
              </p:ext>
            </p:extLst>
          </p:nvPr>
        </p:nvGraphicFramePr>
        <p:xfrm>
          <a:off x="922469" y="3499223"/>
          <a:ext cx="723900" cy="292100"/>
        </p:xfrm>
        <a:graphic>
          <a:graphicData uri="http://schemas.openxmlformats.org/presentationml/2006/ole">
            <mc:AlternateContent xmlns:mc="http://schemas.openxmlformats.org/markup-compatibility/2006">
              <mc:Choice xmlns:v="urn:schemas-microsoft-com:vml" Requires="v">
                <p:oleObj name="Equation" r:id="rId10" imgW="723600" imgH="291960" progId="Equation.DSMT4">
                  <p:embed/>
                </p:oleObj>
              </mc:Choice>
              <mc:Fallback>
                <p:oleObj name="Equation" r:id="rId10" imgW="723600" imgH="291960" progId="Equation.DSMT4">
                  <p:embed/>
                  <p:pic>
                    <p:nvPicPr>
                      <p:cNvPr id="0" name="Picture 3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22469" y="3499223"/>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1912238732"/>
              </p:ext>
            </p:extLst>
          </p:nvPr>
        </p:nvGraphicFramePr>
        <p:xfrm>
          <a:off x="1684469" y="3499223"/>
          <a:ext cx="2108200" cy="292100"/>
        </p:xfrm>
        <a:graphic>
          <a:graphicData uri="http://schemas.openxmlformats.org/presentationml/2006/ole">
            <mc:AlternateContent xmlns:mc="http://schemas.openxmlformats.org/markup-compatibility/2006">
              <mc:Choice xmlns:v="urn:schemas-microsoft-com:vml" Requires="v">
                <p:oleObj name="Equation" r:id="rId12" imgW="2108160" imgH="291960" progId="Equation.DSMT4">
                  <p:embed/>
                </p:oleObj>
              </mc:Choice>
              <mc:Fallback>
                <p:oleObj name="Equation" r:id="rId12" imgW="2108160" imgH="291960" progId="Equation.DSMT4">
                  <p:embed/>
                  <p:pic>
                    <p:nvPicPr>
                      <p:cNvPr id="0" name="Picture 3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84469" y="3499223"/>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1339750196"/>
              </p:ext>
            </p:extLst>
          </p:nvPr>
        </p:nvGraphicFramePr>
        <p:xfrm>
          <a:off x="3843469" y="3407148"/>
          <a:ext cx="2527300" cy="469900"/>
        </p:xfrm>
        <a:graphic>
          <a:graphicData uri="http://schemas.openxmlformats.org/presentationml/2006/ole">
            <mc:AlternateContent xmlns:mc="http://schemas.openxmlformats.org/markup-compatibility/2006">
              <mc:Choice xmlns:v="urn:schemas-microsoft-com:vml" Requires="v">
                <p:oleObj name="Equation" r:id="rId14" imgW="2527200" imgH="469800" progId="Equation.DSMT4">
                  <p:embed/>
                </p:oleObj>
              </mc:Choice>
              <mc:Fallback>
                <p:oleObj name="Equation" r:id="rId14" imgW="2527200" imgH="469800" progId="Equation.DSMT4">
                  <p:embed/>
                  <p:pic>
                    <p:nvPicPr>
                      <p:cNvPr id="0" name="Picture 3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43469" y="3407148"/>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3804100554"/>
              </p:ext>
            </p:extLst>
          </p:nvPr>
        </p:nvGraphicFramePr>
        <p:xfrm>
          <a:off x="3811719" y="4159623"/>
          <a:ext cx="2235200" cy="381000"/>
        </p:xfrm>
        <a:graphic>
          <a:graphicData uri="http://schemas.openxmlformats.org/presentationml/2006/ole">
            <mc:AlternateContent xmlns:mc="http://schemas.openxmlformats.org/markup-compatibility/2006">
              <mc:Choice xmlns:v="urn:schemas-microsoft-com:vml" Requires="v">
                <p:oleObj name="Equation" r:id="rId16" imgW="2234880" imgH="380880" progId="Equation.DSMT4">
                  <p:embed/>
                </p:oleObj>
              </mc:Choice>
              <mc:Fallback>
                <p:oleObj name="Equation" r:id="rId16" imgW="2234880" imgH="380880" progId="Equation.DSMT4">
                  <p:embed/>
                  <p:pic>
                    <p:nvPicPr>
                      <p:cNvPr id="0" name="Picture 3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11719" y="4159623"/>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Left Brace 13"/>
          <p:cNvSpPr/>
          <p:nvPr/>
        </p:nvSpPr>
        <p:spPr>
          <a:xfrm rot="16200000">
            <a:off x="4470363" y="1425949"/>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5651463" y="1454524"/>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4484819" y="3550023"/>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5684969" y="3569073"/>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name="Equation" r:id="rId8" imgW="634725" imgH="291973" progId="Equation.DSMT4">
                  <p:embed/>
                </p:oleObj>
              </mc:Choice>
              <mc:Fallback>
                <p:oleObj name="Equation" r:id="rId8" imgW="634725" imgH="291973" progId="Equation.DSMT4">
                  <p:embed/>
                  <p:pic>
                    <p:nvPicPr>
                      <p:cNvPr id="0" name="Picture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name="Equation" r:id="rId10" imgW="381000" imgH="1562100" progId="Equation.DSMT4">
                  <p:embed/>
                </p:oleObj>
              </mc:Choice>
              <mc:Fallback>
                <p:oleObj name="Equation" r:id="rId10" imgW="381000" imgH="1562100"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name="Equation" r:id="rId12" imgW="1117440" imgH="291960" progId="Equation.DSMT4">
                  <p:embed/>
                </p:oleObj>
              </mc:Choice>
              <mc:Fallback>
                <p:oleObj name="Equation" r:id="rId12" imgW="1117440" imgH="291960" progId="Equation.DSMT4">
                  <p:embed/>
                  <p:pic>
                    <p:nvPicPr>
                      <p:cNvPr id="0" name="Picture 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name="Equation" r:id="rId14" imgW="1117440" imgH="291960" progId="Equation.DSMT4">
                  <p:embed/>
                </p:oleObj>
              </mc:Choice>
              <mc:Fallback>
                <p:oleObj name="Equation" r:id="rId14" imgW="1117440" imgH="291960" progId="Equation.DSMT4">
                  <p:embed/>
                  <p:pic>
                    <p:nvPicPr>
                      <p:cNvPr id="0" name="Picture 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name="Equation" r:id="rId16" imgW="1269720" imgH="291960" progId="Equation.DSMT4">
                  <p:embed/>
                </p:oleObj>
              </mc:Choice>
              <mc:Fallback>
                <p:oleObj name="Equation" r:id="rId16" imgW="1269720" imgH="291960" progId="Equation.DSMT4">
                  <p:embed/>
                  <p:pic>
                    <p:nvPicPr>
                      <p:cNvPr id="0" name="Picture 54"/>
                      <p:cNvPicPr>
                        <a:picLocks noChangeAspect="1" noChangeArrowheads="1"/>
                      </p:cNvPicPr>
                      <p:nvPr/>
                    </p:nvPicPr>
                    <p:blipFill>
                      <a:blip r:embed="rId17"/>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name="Equation" r:id="rId18" imgW="1892160" imgH="291960" progId="Equation.DSMT4">
                  <p:embed/>
                </p:oleObj>
              </mc:Choice>
              <mc:Fallback>
                <p:oleObj name="Equation" r:id="rId18" imgW="1892160" imgH="291960" progId="Equation.DSMT4">
                  <p:embed/>
                  <p:pic>
                    <p:nvPicPr>
                      <p:cNvPr id="0" name="Picture 55"/>
                      <p:cNvPicPr>
                        <a:picLocks noChangeAspect="1" noChangeArrowheads="1"/>
                      </p:cNvPicPr>
                      <p:nvPr/>
                    </p:nvPicPr>
                    <p:blipFill>
                      <a:blip r:embed="rId19"/>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name="Equation" r:id="rId20" imgW="838080" imgH="291960" progId="Equation.DSMT4">
                  <p:embed/>
                </p:oleObj>
              </mc:Choice>
              <mc:Fallback>
                <p:oleObj name="Equation" r:id="rId20" imgW="838080" imgH="291960" progId="Equation.DSMT4">
                  <p:embed/>
                  <p:pic>
                    <p:nvPicPr>
                      <p:cNvPr id="0" name="Picture 5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4462760"/>
          </a:xfrm>
          <a:prstGeom prst="rect">
            <a:avLst/>
          </a:prstGeom>
        </p:spPr>
        <p:txBody>
          <a:bodyPr>
            <a:spAutoFit/>
          </a:bodyPr>
          <a:lstStyle/>
          <a:p>
            <a:pPr indent="3175">
              <a:spcBef>
                <a:spcPts val="0"/>
              </a:spcBef>
              <a:spcAft>
                <a:spcPts val="1200"/>
              </a:spcAft>
            </a:pPr>
            <a:r>
              <a:rPr lang="en-US" dirty="0"/>
              <a:t>Now determine how many times each number divides into the LCM. </a:t>
            </a:r>
          </a:p>
          <a:p>
            <a:pPr indent="3175">
              <a:spcBef>
                <a:spcPts val="0"/>
              </a:spcBef>
              <a:spcAft>
                <a:spcPts val="1200"/>
              </a:spcAft>
            </a:pPr>
            <a:endParaRPr lang="en-US" dirty="0">
              <a:solidFill>
                <a:schemeClr val="tx1"/>
              </a:solidFill>
            </a:endParaRPr>
          </a:p>
          <a:p>
            <a:pPr indent="3175">
              <a:spcBef>
                <a:spcPts val="0"/>
              </a:spcBef>
              <a:spcAft>
                <a:spcPts val="1200"/>
              </a:spcAft>
            </a:pPr>
            <a:endParaRPr lang="en-US" dirty="0">
              <a:solidFill>
                <a:schemeClr val="tx1"/>
              </a:solidFill>
            </a:endParaRPr>
          </a:p>
          <a:p>
            <a:pPr indent="3175">
              <a:spcBef>
                <a:spcPts val="0"/>
              </a:spcBef>
              <a:spcAft>
                <a:spcPts val="1200"/>
              </a:spcAft>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indent="3175">
              <a:spcBef>
                <a:spcPts val="0"/>
              </a:spcBef>
              <a:spcAft>
                <a:spcPts val="1200"/>
              </a:spcAft>
            </a:pPr>
            <a:endParaRPr lang="en-US" dirty="0">
              <a:solidFill>
                <a:schemeClr val="tx1"/>
              </a:solidFill>
            </a:endParaRPr>
          </a:p>
          <a:p>
            <a:pPr indent="3175">
              <a:spcBef>
                <a:spcPts val="0"/>
              </a:spcBef>
              <a:spcAft>
                <a:spcPts val="1200"/>
              </a:spcAft>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indent="3175">
              <a:spcBef>
                <a:spcPts val="0"/>
              </a:spcBef>
              <a:spcAft>
                <a:spcPts val="1200"/>
              </a:spcAft>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 (cont.)</a:t>
            </a:r>
          </a:p>
        </p:txBody>
      </p:sp>
      <p:graphicFrame>
        <p:nvGraphicFramePr>
          <p:cNvPr id="19471" name="Object 15"/>
          <p:cNvGraphicFramePr>
            <a:graphicFrameLocks noChangeAspect="1"/>
          </p:cNvGraphicFramePr>
          <p:nvPr>
            <p:extLst>
              <p:ext uri="{D42A27DB-BD31-4B8C-83A1-F6EECF244321}">
                <p14:modId xmlns:p14="http://schemas.microsoft.com/office/powerpoint/2010/main" val="47164668"/>
              </p:ext>
            </p:extLst>
          </p:nvPr>
        </p:nvGraphicFramePr>
        <p:xfrm>
          <a:off x="2264484" y="2356821"/>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4484" y="2356821"/>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extLst>
              <p:ext uri="{D42A27DB-BD31-4B8C-83A1-F6EECF244321}">
                <p14:modId xmlns:p14="http://schemas.microsoft.com/office/powerpoint/2010/main" val="1252017739"/>
              </p:ext>
            </p:extLst>
          </p:nvPr>
        </p:nvGraphicFramePr>
        <p:xfrm>
          <a:off x="2874084" y="2356821"/>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4084" y="2356821"/>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extLst>
              <p:ext uri="{D42A27DB-BD31-4B8C-83A1-F6EECF244321}">
                <p14:modId xmlns:p14="http://schemas.microsoft.com/office/powerpoint/2010/main" val="3115024955"/>
              </p:ext>
            </p:extLst>
          </p:nvPr>
        </p:nvGraphicFramePr>
        <p:xfrm>
          <a:off x="4874334" y="2280621"/>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4334" y="2280621"/>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extLst>
              <p:ext uri="{D42A27DB-BD31-4B8C-83A1-F6EECF244321}">
                <p14:modId xmlns:p14="http://schemas.microsoft.com/office/powerpoint/2010/main" val="3325499616"/>
              </p:ext>
            </p:extLst>
          </p:nvPr>
        </p:nvGraphicFramePr>
        <p:xfrm>
          <a:off x="4874334" y="3004521"/>
          <a:ext cx="2095500" cy="381000"/>
        </p:xfrm>
        <a:graphic>
          <a:graphicData uri="http://schemas.openxmlformats.org/presentationml/2006/ole">
            <mc:AlternateContent xmlns:mc="http://schemas.openxmlformats.org/markup-compatibility/2006">
              <mc:Choice xmlns:v="urn:schemas-microsoft-com:vml" Requires="v">
                <p:oleObj name="Equation" r:id="rId8" imgW="2095200" imgH="380880" progId="Equation.DSMT4">
                  <p:embed/>
                </p:oleObj>
              </mc:Choice>
              <mc:Fallback>
                <p:oleObj name="Equation" r:id="rId8" imgW="2095200" imgH="38088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4334" y="3004521"/>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extLst>
              <p:ext uri="{D42A27DB-BD31-4B8C-83A1-F6EECF244321}">
                <p14:modId xmlns:p14="http://schemas.microsoft.com/office/powerpoint/2010/main" val="1814003512"/>
              </p:ext>
            </p:extLst>
          </p:nvPr>
        </p:nvGraphicFramePr>
        <p:xfrm>
          <a:off x="2242969" y="4116593"/>
          <a:ext cx="558800" cy="292100"/>
        </p:xfrm>
        <a:graphic>
          <a:graphicData uri="http://schemas.openxmlformats.org/presentationml/2006/ole">
            <mc:AlternateContent xmlns:mc="http://schemas.openxmlformats.org/markup-compatibility/2006">
              <mc:Choice xmlns:v="urn:schemas-microsoft-com:vml" Requires="v">
                <p:oleObj name="Equation" r:id="rId10" imgW="558720" imgH="291960" progId="Equation.DSMT4">
                  <p:embed/>
                </p:oleObj>
              </mc:Choice>
              <mc:Fallback>
                <p:oleObj name="Equation" r:id="rId10" imgW="558720" imgH="29196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2969" y="4116593"/>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extLst>
              <p:ext uri="{D42A27DB-BD31-4B8C-83A1-F6EECF244321}">
                <p14:modId xmlns:p14="http://schemas.microsoft.com/office/powerpoint/2010/main" val="3984576188"/>
              </p:ext>
            </p:extLst>
          </p:nvPr>
        </p:nvGraphicFramePr>
        <p:xfrm>
          <a:off x="2852569" y="4116593"/>
          <a:ext cx="1930400" cy="292100"/>
        </p:xfrm>
        <a:graphic>
          <a:graphicData uri="http://schemas.openxmlformats.org/presentationml/2006/ole">
            <mc:AlternateContent xmlns:mc="http://schemas.openxmlformats.org/markup-compatibility/2006">
              <mc:Choice xmlns:v="urn:schemas-microsoft-com:vml" Requires="v">
                <p:oleObj name="Equation" r:id="rId12" imgW="1930320" imgH="291960" progId="Equation.DSMT4">
                  <p:embed/>
                </p:oleObj>
              </mc:Choice>
              <mc:Fallback>
                <p:oleObj name="Equation" r:id="rId12" imgW="1930320" imgH="29196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2569" y="4116593"/>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extLst>
              <p:ext uri="{D42A27DB-BD31-4B8C-83A1-F6EECF244321}">
                <p14:modId xmlns:p14="http://schemas.microsoft.com/office/powerpoint/2010/main" val="954549094"/>
              </p:ext>
            </p:extLst>
          </p:nvPr>
        </p:nvGraphicFramePr>
        <p:xfrm>
          <a:off x="4852819" y="4040393"/>
          <a:ext cx="2374900" cy="469900"/>
        </p:xfrm>
        <a:graphic>
          <a:graphicData uri="http://schemas.openxmlformats.org/presentationml/2006/ole">
            <mc:AlternateContent xmlns:mc="http://schemas.openxmlformats.org/markup-compatibility/2006">
              <mc:Choice xmlns:v="urn:schemas-microsoft-com:vml" Requires="v">
                <p:oleObj name="Equation" r:id="rId14" imgW="2374560" imgH="469800" progId="Equation.DSMT4">
                  <p:embed/>
                </p:oleObj>
              </mc:Choice>
              <mc:Fallback>
                <p:oleObj name="Equation" r:id="rId14" imgW="2374560" imgH="46980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52819" y="4040393"/>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extLst>
              <p:ext uri="{D42A27DB-BD31-4B8C-83A1-F6EECF244321}">
                <p14:modId xmlns:p14="http://schemas.microsoft.com/office/powerpoint/2010/main" val="550402386"/>
              </p:ext>
            </p:extLst>
          </p:nvPr>
        </p:nvGraphicFramePr>
        <p:xfrm>
          <a:off x="4852819" y="4802393"/>
          <a:ext cx="2095500" cy="381000"/>
        </p:xfrm>
        <a:graphic>
          <a:graphicData uri="http://schemas.openxmlformats.org/presentationml/2006/ole">
            <mc:AlternateContent xmlns:mc="http://schemas.openxmlformats.org/markup-compatibility/2006">
              <mc:Choice xmlns:v="urn:schemas-microsoft-com:vml" Requires="v">
                <p:oleObj name="Equation" r:id="rId16" imgW="2095200" imgH="380880" progId="Equation.DSMT4">
                  <p:embed/>
                </p:oleObj>
              </mc:Choice>
              <mc:Fallback>
                <p:oleObj name="Equation" r:id="rId16" imgW="2095200" imgH="38088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52819" y="4802393"/>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31559" y="243302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45984" y="250922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19569" y="4192794"/>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33994" y="4268994"/>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 (</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name="Equation" r:id="rId8" imgW="2057400" imgH="380880" progId="Equation.DSMT4">
                  <p:embed/>
                </p:oleObj>
              </mc:Choice>
              <mc:Fallback>
                <p:oleObj name="Equation" r:id="rId8" imgW="2057400" imgH="3808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2915930"/>
            <a:ext cx="8229600" cy="523220"/>
          </a:xfrm>
          <a:prstGeom prst="rect">
            <a:avLst/>
          </a:prstGeom>
        </p:spPr>
        <p:txBody>
          <a:bodyPr>
            <a:spAutoFit/>
          </a:bodyPr>
          <a:lstStyle/>
          <a:p>
            <a:pPr lvl="0">
              <a:spcBef>
                <a:spcPct val="20000"/>
              </a:spcBef>
              <a:defRPr/>
            </a:pPr>
            <a:r>
              <a:rPr lang="en-US" sz="2800" dirty="0"/>
              <a:t>So,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cxnSp>
        <p:nvCxnSpPr>
          <p:cNvPr id="11" name="Straight Connector 10">
            <a:extLst>
              <a:ext uri="{FF2B5EF4-FFF2-40B4-BE49-F238E27FC236}">
                <a16:creationId xmlns:a16="http://schemas.microsoft.com/office/drawing/2014/main" id="{F8866C00-C223-3E70-FFA5-7966E9C09F9A}"/>
              </a:ext>
            </a:extLst>
          </p:cNvPr>
          <p:cNvCxnSpPr>
            <a:cxnSpLocks/>
          </p:cNvCxnSpPr>
          <p:nvPr/>
        </p:nvCxnSpPr>
        <p:spPr>
          <a:xfrm>
            <a:off x="1339327" y="3613673"/>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D18E4D-9007-6698-EBB8-65011D4C2CBF}"/>
              </a:ext>
            </a:extLst>
          </p:cNvPr>
          <p:cNvCxnSpPr>
            <a:cxnSpLocks/>
          </p:cNvCxnSpPr>
          <p:nvPr/>
        </p:nvCxnSpPr>
        <p:spPr>
          <a:xfrm>
            <a:off x="1328570" y="4130040"/>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816F789-F846-A6D7-2DCE-6C95841F5CDF}"/>
              </a:ext>
            </a:extLst>
          </p:cNvPr>
          <p:cNvCxnSpPr>
            <a:cxnSpLocks/>
          </p:cNvCxnSpPr>
          <p:nvPr/>
        </p:nvCxnSpPr>
        <p:spPr>
          <a:xfrm>
            <a:off x="1360843" y="4657165"/>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CC8BA5-1F2C-1EA8-2908-F58514BEB84D}"/>
              </a:ext>
            </a:extLst>
          </p:cNvPr>
          <p:cNvCxnSpPr/>
          <p:nvPr/>
        </p:nvCxnSpPr>
        <p:spPr>
          <a:xfrm flipV="1">
            <a:off x="4431254" y="4109422"/>
            <a:ext cx="2281518" cy="9861"/>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a:xfrm>
            <a:off x="478715" y="1021976"/>
            <a:ext cx="8229600" cy="4572000"/>
          </a:xfrm>
        </p:spPr>
        <p:txBody>
          <a:bodyPr>
            <a:normAutofit fontScale="92500" lnSpcReduction="20000"/>
          </a:bodyPr>
          <a:lstStyle/>
          <a:p>
            <a:endParaRPr lang="en-US" dirty="0"/>
          </a:p>
          <a:p>
            <a:r>
              <a:rPr lang="en-US" dirty="0"/>
              <a:t>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172394" y="2518684"/>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80339" y="1611282"/>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41374" y="1654854"/>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1874610680"/>
              </p:ext>
            </p:extLst>
          </p:nvPr>
        </p:nvGraphicFramePr>
        <p:xfrm>
          <a:off x="4342134" y="1926872"/>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2134" y="1926872"/>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556894558"/>
              </p:ext>
            </p:extLst>
          </p:nvPr>
        </p:nvGraphicFramePr>
        <p:xfrm>
          <a:off x="5808242" y="1926872"/>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08242" y="1926872"/>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743209779"/>
              </p:ext>
            </p:extLst>
          </p:nvPr>
        </p:nvGraphicFramePr>
        <p:xfrm>
          <a:off x="4313811" y="3843346"/>
          <a:ext cx="1028700" cy="673100"/>
        </p:xfrm>
        <a:graphic>
          <a:graphicData uri="http://schemas.openxmlformats.org/presentationml/2006/ole">
            <mc:AlternateContent xmlns:mc="http://schemas.openxmlformats.org/markup-compatibility/2006">
              <mc:Choice xmlns:v="urn:schemas-microsoft-com:vml" Requires="v">
                <p:oleObj name="Equation" r:id="rId6" imgW="1028520" imgH="672840" progId="Equation.DSMT4">
                  <p:embed/>
                </p:oleObj>
              </mc:Choice>
              <mc:Fallback>
                <p:oleObj name="Equation" r:id="rId6" imgW="1028520" imgH="672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3811" y="384334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431596" y="3679125"/>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57234" y="3669291"/>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107850733"/>
              </p:ext>
            </p:extLst>
          </p:nvPr>
        </p:nvGraphicFramePr>
        <p:xfrm>
          <a:off x="5834049" y="3855961"/>
          <a:ext cx="1028700" cy="673100"/>
        </p:xfrm>
        <a:graphic>
          <a:graphicData uri="http://schemas.openxmlformats.org/presentationml/2006/ole">
            <mc:AlternateContent xmlns:mc="http://schemas.openxmlformats.org/markup-compatibility/2006">
              <mc:Choice xmlns:v="urn:schemas-microsoft-com:vml" Requires="v">
                <p:oleObj name="Equation" r:id="rId8" imgW="1028520" imgH="672840" progId="Equation.DSMT4">
                  <p:embed/>
                </p:oleObj>
              </mc:Choice>
              <mc:Fallback>
                <p:oleObj name="Equation" r:id="rId8" imgW="1028520" imgH="6728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4049" y="3855961"/>
                        <a:ext cx="1028700" cy="673100"/>
                      </a:xfrm>
                      <a:prstGeom prst="rect">
                        <a:avLst/>
                      </a:prstGeom>
                      <a:noFill/>
                      <a:ln>
                        <a:noFill/>
                      </a:ln>
                      <a:effectLst/>
                    </p:spPr>
                  </p:pic>
                </p:oleObj>
              </mc:Fallback>
            </mc:AlternateContent>
          </a:graphicData>
        </a:graphic>
      </p:graphicFrame>
      <p:sp>
        <p:nvSpPr>
          <p:cNvPr id="14" name="TextBox 13"/>
          <p:cNvSpPr txBox="1"/>
          <p:nvPr/>
        </p:nvSpPr>
        <p:spPr>
          <a:xfrm>
            <a:off x="6046174" y="4179896"/>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928371" y="4824451"/>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4000100" y="2943493"/>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counting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Definition: Least Common Multiple (LCM)</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name="Equation" r:id="rId2" imgW="381000" imgH="1562100" progId="Equation.DSMT4">
                  <p:embed/>
                </p:oleObj>
              </mc:Choice>
              <mc:Fallback>
                <p:oleObj name="Equation" r:id="rId2" imgW="381000" imgH="156210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Part </a:t>
            </a:r>
            <a:r>
              <a:rPr lang="en-US" b="1" i="0" dirty="0">
                <a:solidFill>
                  <a:schemeClr val="tx1"/>
                </a:solidFill>
              </a:rPr>
              <a:t>a</a:t>
            </a:r>
            <a:r>
              <a:rPr lang="en-US" i="0" dirty="0">
                <a:solidFill>
                  <a:schemeClr val="tx1"/>
                </a:solidFill>
              </a:rPr>
              <a:t>.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name="Equation" r:id="rId4" imgW="380835" imgH="279279" progId="Equation.DSMT4">
                  <p:embed/>
                </p:oleObj>
              </mc:Choice>
              <mc:Fallback>
                <p:oleObj name="Equation" r:id="rId4" imgW="380835" imgH="279279"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name="Equation" r:id="rId10" imgW="634725" imgH="291973" progId="Equation.DSMT4">
                  <p:embed/>
                </p:oleObj>
              </mc:Choice>
              <mc:Fallback>
                <p:oleObj name="Equation" r:id="rId10" imgW="634725" imgH="291973"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name="Equation" r:id="rId12" imgW="1447560" imgH="291960" progId="Equation.DSMT4">
                  <p:embed/>
                </p:oleObj>
              </mc:Choice>
              <mc:Fallback>
                <p:oleObj name="Equation" r:id="rId12" imgW="1447560" imgH="291960"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name="Equation" r:id="rId14" imgW="1104840" imgH="291960" progId="Equation.DSMT4">
                  <p:embed/>
                </p:oleObj>
              </mc:Choice>
              <mc:Fallback>
                <p:oleObj name="Equation" r:id="rId14" imgW="1104840" imgH="291960" progId="Equation.DSMT4">
                  <p:embed/>
                  <p:pic>
                    <p:nvPicPr>
                      <p:cNvPr id="0" name="Picture 38"/>
                      <p:cNvPicPr>
                        <a:picLocks noChangeAspect="1" noChangeArrowheads="1"/>
                      </p:cNvPicPr>
                      <p:nvPr/>
                    </p:nvPicPr>
                    <p:blipFill>
                      <a:blip r:embed="rId15"/>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name="Equation" r:id="rId16" imgW="1104840" imgH="291960" progId="Equation.DSMT4">
                  <p:embed/>
                </p:oleObj>
              </mc:Choice>
              <mc:Fallback>
                <p:oleObj name="Equation" r:id="rId16" imgW="1104840" imgH="29196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name="Equation" r:id="rId18" imgW="1726920" imgH="291960" progId="Equation.DSMT4">
                  <p:embed/>
                </p:oleObj>
              </mc:Choice>
              <mc:Fallback>
                <p:oleObj name="Equation" r:id="rId18" imgW="1726920" imgH="291960" progId="Equation.DSMT4">
                  <p:embed/>
                  <p:pic>
                    <p:nvPicPr>
                      <p:cNvPr id="0" name="Picture 40"/>
                      <p:cNvPicPr>
                        <a:picLocks noChangeAspect="1" noChangeArrowheads="1"/>
                      </p:cNvPicPr>
                      <p:nvPr/>
                    </p:nvPicPr>
                    <p:blipFill>
                      <a:blip r:embed="rId19"/>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name="Equation" r:id="rId20" imgW="647700" imgH="279400" progId="Equation.DSMT4">
                  <p:embed/>
                </p:oleObj>
              </mc:Choice>
              <mc:Fallback>
                <p:oleObj name="Equation" r:id="rId20" imgW="647700" imgH="27940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
        <p:nvSpPr>
          <p:cNvPr id="5" name="Rectangle 2">
            <a:extLst>
              <a:ext uri="{FF2B5EF4-FFF2-40B4-BE49-F238E27FC236}">
                <a16:creationId xmlns:a16="http://schemas.microsoft.com/office/drawing/2014/main" id="{65DBBA15-2B95-786A-068C-14E6F24B038B}"/>
              </a:ext>
            </a:extLst>
          </p:cNvPr>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
        <p:nvSpPr>
          <p:cNvPr id="7" name="Rectangle 2">
            <a:extLst>
              <a:ext uri="{FF2B5EF4-FFF2-40B4-BE49-F238E27FC236}">
                <a16:creationId xmlns:a16="http://schemas.microsoft.com/office/drawing/2014/main" id="{DF99C408-D676-10EC-AB78-7F2915E93844}"/>
              </a:ext>
            </a:extLst>
          </p:cNvPr>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Finding Equivalent Fractions</a:t>
            </a:r>
          </a:p>
        </p:txBody>
      </p:sp>
      <p:sp>
        <p:nvSpPr>
          <p:cNvPr id="8" name="Content Placeholder 2"/>
          <p:cNvSpPr txBox="1">
            <a:spLocks/>
          </p:cNvSpPr>
          <p:nvPr/>
        </p:nvSpPr>
        <p:spPr>
          <a:xfrm>
            <a:off x="457200" y="1219200"/>
            <a:ext cx="8229600" cy="375487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extLst>
              <p:ext uri="{D42A27DB-BD31-4B8C-83A1-F6EECF244321}">
                <p14:modId xmlns:p14="http://schemas.microsoft.com/office/powerpoint/2010/main" val="1065816642"/>
              </p:ext>
            </p:extLst>
          </p:nvPr>
        </p:nvGraphicFramePr>
        <p:xfrm>
          <a:off x="5022849" y="1334621"/>
          <a:ext cx="184622" cy="58024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2849" y="1334621"/>
                        <a:ext cx="184622" cy="580240"/>
                      </a:xfrm>
                      <a:prstGeom prst="rect">
                        <a:avLst/>
                      </a:prstGeom>
                      <a:noFill/>
                      <a:ln>
                        <a:noFill/>
                      </a:ln>
                      <a:effectLst/>
                    </p:spPr>
                  </p:pic>
                </p:oleObj>
              </mc:Fallback>
            </mc:AlternateContent>
          </a:graphicData>
        </a:graphic>
      </p:graphicFrame>
      <p:graphicFrame>
        <p:nvGraphicFramePr>
          <p:cNvPr id="31759" name="Object 15"/>
          <p:cNvGraphicFramePr>
            <a:graphicFrameLocks noChangeAspect="1"/>
          </p:cNvGraphicFramePr>
          <p:nvPr>
            <p:extLst>
              <p:ext uri="{D42A27DB-BD31-4B8C-83A1-F6EECF244321}">
                <p14:modId xmlns:p14="http://schemas.microsoft.com/office/powerpoint/2010/main" val="2504751179"/>
              </p:ext>
            </p:extLst>
          </p:nvPr>
        </p:nvGraphicFramePr>
        <p:xfrm>
          <a:off x="1696682" y="2715410"/>
          <a:ext cx="2451100" cy="838200"/>
        </p:xfrm>
        <a:graphic>
          <a:graphicData uri="http://schemas.openxmlformats.org/presentationml/2006/ole">
            <mc:AlternateContent xmlns:mc="http://schemas.openxmlformats.org/markup-compatibility/2006">
              <mc:Choice xmlns:v="urn:schemas-microsoft-com:vml" Requires="v">
                <p:oleObj name="Equation" r:id="rId4" imgW="2450880" imgH="838080" progId="Equation.DSMT4">
                  <p:embed/>
                </p:oleObj>
              </mc:Choice>
              <mc:Fallback>
                <p:oleObj name="Equation" r:id="rId4" imgW="2450880" imgH="83808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6682" y="271541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extLst>
              <p:ext uri="{D42A27DB-BD31-4B8C-83A1-F6EECF244321}">
                <p14:modId xmlns:p14="http://schemas.microsoft.com/office/powerpoint/2010/main" val="3884146814"/>
              </p:ext>
            </p:extLst>
          </p:nvPr>
        </p:nvGraphicFramePr>
        <p:xfrm>
          <a:off x="5205057" y="2686835"/>
          <a:ext cx="2108200" cy="939800"/>
        </p:xfrm>
        <a:graphic>
          <a:graphicData uri="http://schemas.openxmlformats.org/presentationml/2006/ole">
            <mc:AlternateContent xmlns:mc="http://schemas.openxmlformats.org/markup-compatibility/2006">
              <mc:Choice xmlns:v="urn:schemas-microsoft-com:vml" Requires="v">
                <p:oleObj name="Equation" r:id="rId6" imgW="2108160" imgH="939600" progId="Equation.DSMT4">
                  <p:embed/>
                </p:oleObj>
              </mc:Choice>
              <mc:Fallback>
                <p:oleObj name="Equation" r:id="rId6" imgW="2108160" imgH="9396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05057" y="268683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extLst>
              <p:ext uri="{D42A27DB-BD31-4B8C-83A1-F6EECF244321}">
                <p14:modId xmlns:p14="http://schemas.microsoft.com/office/powerpoint/2010/main" val="272816349"/>
              </p:ext>
            </p:extLst>
          </p:nvPr>
        </p:nvGraphicFramePr>
        <p:xfrm>
          <a:off x="2506307" y="3734585"/>
          <a:ext cx="2133600" cy="838200"/>
        </p:xfrm>
        <a:graphic>
          <a:graphicData uri="http://schemas.openxmlformats.org/presentationml/2006/ole">
            <mc:AlternateContent xmlns:mc="http://schemas.openxmlformats.org/markup-compatibility/2006">
              <mc:Choice xmlns:v="urn:schemas-microsoft-com:vml" Requires="v">
                <p:oleObj name="Equation" r:id="rId8" imgW="2133360" imgH="838080" progId="Equation.DSMT4">
                  <p:embed/>
                </p:oleObj>
              </mc:Choice>
              <mc:Fallback>
                <p:oleObj name="Equation" r:id="rId8" imgW="2133360" imgH="83808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6307" y="373458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name="Equation" r:id="rId2" imgW="1054080" imgH="838080" progId="Equation.DSMT4">
                  <p:embed/>
                </p:oleObj>
              </mc:Choice>
              <mc:Fallback>
                <p:oleObj name="Equation" r:id="rId2" imgW="1054080" imgH="8380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name="Equation" r:id="rId4" imgW="1371600" imgH="330120" progId="Equation.DSMT4">
                  <p:embed/>
                </p:oleObj>
              </mc:Choice>
              <mc:Fallback>
                <p:oleObj name="Equation" r:id="rId4" imgW="137160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name="Equation" r:id="rId6" imgW="342720" imgH="825480" progId="Equation.DSMT4">
                  <p:embed/>
                </p:oleObj>
              </mc:Choice>
              <mc:Fallback>
                <p:oleObj name="Equation" r:id="rId6" imgW="342720" imgH="82548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name="Equation" r:id="rId8" imgW="1155600" imgH="838080" progId="Equation.DSMT4">
                  <p:embed/>
                </p:oleObj>
              </mc:Choice>
              <mc:Fallback>
                <p:oleObj name="Equation" r:id="rId8" imgW="1155600" imgH="83808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name="Equation" r:id="rId10" imgW="279360" imgH="825480" progId="Equation.DSMT4">
                  <p:embed/>
                </p:oleObj>
              </mc:Choice>
              <mc:Fallback>
                <p:oleObj name="Equation" r:id="rId10" imgW="279360" imgH="8254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name="Equation" r:id="rId12" imgW="990360" imgH="825480" progId="Equation.DSMT4">
                  <p:embed/>
                </p:oleObj>
              </mc:Choice>
              <mc:Fallback>
                <p:oleObj name="Equation" r:id="rId12" imgW="990360" imgH="82548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name="Equation" r:id="rId14" imgW="927000" imgH="825480" progId="Equation.DSMT4">
                  <p:embed/>
                </p:oleObj>
              </mc:Choice>
              <mc:Fallback>
                <p:oleObj name="Equation" r:id="rId14" imgW="927000" imgH="82548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name="Equation" r:id="rId16" imgW="749160" imgH="838080" progId="Equation.DSMT4">
                  <p:embed/>
                </p:oleObj>
              </mc:Choice>
              <mc:Fallback>
                <p:oleObj name="Equation" r:id="rId16" imgW="749160" imgH="838080" progId="Equation.DSMT4">
                  <p:embed/>
                  <p:pic>
                    <p:nvPicPr>
                      <p:cNvPr id="0" name="Picture 17"/>
                      <p:cNvPicPr>
                        <a:picLocks noChangeAspect="1" noChangeArrowheads="1"/>
                      </p:cNvPicPr>
                      <p:nvPr/>
                    </p:nvPicPr>
                    <p:blipFill>
                      <a:blip r:embed="rId17"/>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name="Equation" r:id="rId2" imgW="1218960" imgH="838080" progId="Equation.DSMT4">
                  <p:embed/>
                </p:oleObj>
              </mc:Choice>
              <mc:Fallback>
                <p:oleObj name="Equation" r:id="rId2" imgW="121896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361647425"/>
              </p:ext>
            </p:extLst>
          </p:nvPr>
        </p:nvGraphicFramePr>
        <p:xfrm>
          <a:off x="1812738" y="3676127"/>
          <a:ext cx="1524000" cy="330200"/>
        </p:xfrm>
        <a:graphic>
          <a:graphicData uri="http://schemas.openxmlformats.org/presentationml/2006/ole">
            <mc:AlternateContent xmlns:mc="http://schemas.openxmlformats.org/markup-compatibility/2006">
              <mc:Choice xmlns:v="urn:schemas-microsoft-com:vml" Requires="v">
                <p:oleObj name="Equation" r:id="rId4" imgW="1523880" imgH="330120" progId="Equation.DSMT4">
                  <p:embed/>
                </p:oleObj>
              </mc:Choice>
              <mc:Fallback>
                <p:oleObj name="Equation" r:id="rId4" imgW="1523880" imgH="33012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12738" y="3676127"/>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3613844465"/>
              </p:ext>
            </p:extLst>
          </p:nvPr>
        </p:nvGraphicFramePr>
        <p:xfrm>
          <a:off x="5130800" y="3429000"/>
          <a:ext cx="342900" cy="838200"/>
        </p:xfrm>
        <a:graphic>
          <a:graphicData uri="http://schemas.openxmlformats.org/presentationml/2006/ole">
            <mc:AlternateContent xmlns:mc="http://schemas.openxmlformats.org/markup-compatibility/2006">
              <mc:Choice xmlns:v="urn:schemas-microsoft-com:vml" Requires="v">
                <p:oleObj name="Equation" r:id="rId6" imgW="342720" imgH="838080" progId="Equation.DSMT4">
                  <p:embed/>
                </p:oleObj>
              </mc:Choice>
              <mc:Fallback>
                <p:oleObj name="Equation" r:id="rId6" imgW="34272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308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name="Equation" r:id="rId8" imgW="1320480" imgH="838080" progId="Equation.DSMT4">
                  <p:embed/>
                </p:oleObj>
              </mc:Choice>
              <mc:Fallback>
                <p:oleObj name="Equation" r:id="rId8" imgW="132048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name="Equation" r:id="rId12" imgW="1143000" imgH="838080" progId="Equation.DSMT4">
                  <p:embed/>
                </p:oleObj>
              </mc:Choice>
              <mc:Fallback>
                <p:oleObj name="Equation" r:id="rId12" imgW="1143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name="Equation" r:id="rId14" imgW="1054080" imgH="838080" progId="Equation.DSMT4">
                  <p:embed/>
                </p:oleObj>
              </mc:Choice>
              <mc:Fallback>
                <p:oleObj name="Equation" r:id="rId14" imgW="1054080" imgH="838080" progId="Equation.DSMT4">
                  <p:embed/>
                  <p:pic>
                    <p:nvPicPr>
                      <p:cNvPr id="0" name="Picture 9"/>
                      <p:cNvPicPr>
                        <a:picLocks noChangeAspect="1" noChangeArrowheads="1"/>
                      </p:cNvPicPr>
                      <p:nvPr/>
                    </p:nvPicPr>
                    <p:blipFill>
                      <a:blip r:embed="rId15"/>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name="Equation" r:id="rId16" imgW="761760" imgH="838080" progId="Equation.DSMT4">
                  <p:embed/>
                </p:oleObj>
              </mc:Choice>
              <mc:Fallback>
                <p:oleObj name="Equation" r:id="rId16" imgW="761760" imgH="838080" progId="Equation.DSMT4">
                  <p:embed/>
                  <p:pic>
                    <p:nvPicPr>
                      <p:cNvPr id="0" name="Picture 10"/>
                      <p:cNvPicPr>
                        <a:picLocks noChangeAspect="1" noChangeArrowheads="1"/>
                      </p:cNvPicPr>
                      <p:nvPr/>
                    </p:nvPicPr>
                    <p:blipFill>
                      <a:blip r:embed="rId17"/>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name="Equation" r:id="rId2" imgW="1041120" imgH="838080" progId="Equation.DSMT4">
                  <p:embed/>
                </p:oleObj>
              </mc:Choice>
              <mc:Fallback>
                <p:oleObj name="Equation" r:id="rId2" imgW="104112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1303929954"/>
              </p:ext>
            </p:extLst>
          </p:nvPr>
        </p:nvGraphicFramePr>
        <p:xfrm>
          <a:off x="1834253" y="3624617"/>
          <a:ext cx="1651000" cy="393700"/>
        </p:xfrm>
        <a:graphic>
          <a:graphicData uri="http://schemas.openxmlformats.org/presentationml/2006/ole">
            <mc:AlternateContent xmlns:mc="http://schemas.openxmlformats.org/markup-compatibility/2006">
              <mc:Choice xmlns:v="urn:schemas-microsoft-com:vml" Requires="v">
                <p:oleObj name="Equation" r:id="rId4" imgW="1650960" imgH="393480" progId="Equation.DSMT4">
                  <p:embed/>
                </p:oleObj>
              </mc:Choice>
              <mc:Fallback>
                <p:oleObj name="Equation" r:id="rId4" imgW="1650960" imgH="3934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4253" y="3624617"/>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2690700270"/>
              </p:ext>
            </p:extLst>
          </p:nvPr>
        </p:nvGraphicFramePr>
        <p:xfrm>
          <a:off x="4867948" y="3414358"/>
          <a:ext cx="2628900" cy="889000"/>
        </p:xfrm>
        <a:graphic>
          <a:graphicData uri="http://schemas.openxmlformats.org/presentationml/2006/ole">
            <mc:AlternateContent xmlns:mc="http://schemas.openxmlformats.org/markup-compatibility/2006">
              <mc:Choice xmlns:v="urn:schemas-microsoft-com:vml" Requires="v">
                <p:oleObj name="Equation" r:id="rId6" imgW="2628720" imgH="888840" progId="Equation.DSMT4">
                  <p:embed/>
                </p:oleObj>
              </mc:Choice>
              <mc:Fallback>
                <p:oleObj name="Equation" r:id="rId6" imgW="2628720" imgH="88884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67948" y="3414358"/>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name="Equation" r:id="rId8" imgW="1269720" imgH="838080" progId="Equation.DSMT4">
                  <p:embed/>
                </p:oleObj>
              </mc:Choice>
              <mc:Fallback>
                <p:oleObj name="Equation" r:id="rId8" imgW="126972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extLst>
              <p:ext uri="{D42A27DB-BD31-4B8C-83A1-F6EECF244321}">
                <p14:modId xmlns:p14="http://schemas.microsoft.com/office/powerpoint/2010/main" val="3232320368"/>
              </p:ext>
            </p:extLst>
          </p:nvPr>
        </p:nvGraphicFramePr>
        <p:xfrm>
          <a:off x="6020473" y="3420708"/>
          <a:ext cx="419100" cy="825500"/>
        </p:xfrm>
        <a:graphic>
          <a:graphicData uri="http://schemas.openxmlformats.org/presentationml/2006/ole">
            <mc:AlternateContent xmlns:mc="http://schemas.openxmlformats.org/markup-compatibility/2006">
              <mc:Choice xmlns:v="urn:schemas-microsoft-com:vml" Requires="v">
                <p:oleObj name="Equation" r:id="rId10" imgW="419040" imgH="825480" progId="Equation.DSMT4">
                  <p:embed/>
                </p:oleObj>
              </mc:Choice>
              <mc:Fallback>
                <p:oleObj name="Equation" r:id="rId10" imgW="419040" imgH="825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20473" y="3420708"/>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extLst>
              <p:ext uri="{D42A27DB-BD31-4B8C-83A1-F6EECF244321}">
                <p14:modId xmlns:p14="http://schemas.microsoft.com/office/powerpoint/2010/main" val="985528774"/>
              </p:ext>
            </p:extLst>
          </p:nvPr>
        </p:nvGraphicFramePr>
        <p:xfrm>
          <a:off x="6906298" y="3401658"/>
          <a:ext cx="431800" cy="838200"/>
        </p:xfrm>
        <a:graphic>
          <a:graphicData uri="http://schemas.openxmlformats.org/presentationml/2006/ole">
            <mc:AlternateContent xmlns:mc="http://schemas.openxmlformats.org/markup-compatibility/2006">
              <mc:Choice xmlns:v="urn:schemas-microsoft-com:vml" Requires="v">
                <p:oleObj name="Equation" r:id="rId12" imgW="431640" imgH="838080" progId="Equation.DSMT4">
                  <p:embed/>
                </p:oleObj>
              </mc:Choice>
              <mc:Fallback>
                <p:oleObj name="Equation" r:id="rId12" imgW="43164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06298" y="340165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extLst>
              <p:ext uri="{D42A27DB-BD31-4B8C-83A1-F6EECF244321}">
                <p14:modId xmlns:p14="http://schemas.microsoft.com/office/powerpoint/2010/main" val="3953448025"/>
              </p:ext>
            </p:extLst>
          </p:nvPr>
        </p:nvGraphicFramePr>
        <p:xfrm>
          <a:off x="2227953" y="3646842"/>
          <a:ext cx="368300" cy="279400"/>
        </p:xfrm>
        <a:graphic>
          <a:graphicData uri="http://schemas.openxmlformats.org/presentationml/2006/ole">
            <mc:AlternateContent xmlns:mc="http://schemas.openxmlformats.org/markup-compatibility/2006">
              <mc:Choice xmlns:v="urn:schemas-microsoft-com:vml" Requires="v">
                <p:oleObj name="Equation" r:id="rId14" imgW="368280" imgH="279360" progId="Equation.DSMT4">
                  <p:embed/>
                </p:oleObj>
              </mc:Choice>
              <mc:Fallback>
                <p:oleObj name="Equation" r:id="rId14" imgW="36828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7953" y="3646842"/>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name="Equation" r:id="rId16" imgW="368280" imgH="291960" progId="Equation.DSMT4">
                  <p:embed/>
                </p:oleObj>
              </mc:Choice>
              <mc:Fallback>
                <p:oleObj name="Equation" r:id="rId16" imgW="36828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a:spAutoFit/>
          </a:bodyPr>
          <a:lstStyle/>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Procedure: Finding the LCM of a Set of Counting Numbers</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name="Equation" r:id="rId8" imgW="1130040" imgH="291960" progId="Equation.DSMT4">
                  <p:embed/>
                </p:oleObj>
              </mc:Choice>
              <mc:Fallback>
                <p:oleObj name="Equation" r:id="rId8" imgW="1130040" imgH="291960" progId="Equation.DSMT4">
                  <p:embed/>
                  <p:pic>
                    <p:nvPicPr>
                      <p:cNvPr id="0" name="Picture 3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name="Equation" r:id="rId10" imgW="380835" imgH="291973" progId="Equation.DSMT4">
                  <p:embed/>
                </p:oleObj>
              </mc:Choice>
              <mc:Fallback>
                <p:oleObj name="Equation" r:id="rId10" imgW="380835" imgH="291973" progId="Equation.DSMT4">
                  <p:embed/>
                  <p:pic>
                    <p:nvPicPr>
                      <p:cNvPr id="0" name="Picture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name="Equation" r:id="rId12" imgW="1130040" imgH="291960" progId="Equation.DSMT4">
                  <p:embed/>
                </p:oleObj>
              </mc:Choice>
              <mc:Fallback>
                <p:oleObj name="Equation" r:id="rId12" imgW="1130040" imgH="291960" progId="Equation.DSMT4">
                  <p:embed/>
                  <p:pic>
                    <p:nvPicPr>
                      <p:cNvPr id="0" name="Picture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or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name="Equation" r:id="rId4" imgW="1777680" imgH="291960" progId="Equation.DSMT4">
                  <p:embed/>
                </p:oleObj>
              </mc:Choice>
              <mc:Fallback>
                <p:oleObj name="Equation" r:id="rId4" imgW="177768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name="Equation" r:id="rId6" imgW="901440" imgH="291960" progId="Equation.DSMT4">
                  <p:embed/>
                </p:oleObj>
              </mc:Choice>
              <mc:Fallback>
                <p:oleObj name="Equation" r:id="rId6" imgW="901440" imgH="2919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name="Equation" r:id="rId6" imgW="1396800" imgH="253800" progId="Equation.DSMT4">
                  <p:embed/>
                </p:oleObj>
              </mc:Choice>
              <mc:Fallback>
                <p:oleObj name="Equation" r:id="rId6" imgW="1396800" imgH="253800"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name="Equation" r:id="rId10" imgW="1104840" imgH="291960" progId="Equation.DSMT4">
                  <p:embed/>
                </p:oleObj>
              </mc:Choice>
              <mc:Fallback>
                <p:oleObj name="Equation" r:id="rId10" imgW="1104840" imgH="291960" progId="Equation.DSMT4">
                  <p:embed/>
                  <p:pic>
                    <p:nvPicPr>
                      <p:cNvPr id="0" name="Picture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name="Equation" r:id="rId12" imgW="368140" imgH="291973" progId="Equation.DSMT4">
                  <p:embed/>
                </p:oleObj>
              </mc:Choice>
              <mc:Fallback>
                <p:oleObj name="Equation" r:id="rId12" imgW="368140" imgH="291973" progId="Equation.DSMT4">
                  <p:embed/>
                  <p:pic>
                    <p:nvPicPr>
                      <p:cNvPr id="0" name="Picture 4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name="Equation" r:id="rId14" imgW="1104840" imgH="291960" progId="Equation.DSMT4">
                  <p:embed/>
                </p:oleObj>
              </mc:Choice>
              <mc:Fallback>
                <p:oleObj name="Equation" r:id="rId14" imgW="1104840" imgH="291960" progId="Equation.DSMT4">
                  <p:embed/>
                  <p:pic>
                    <p:nvPicPr>
                      <p:cNvPr id="0" name="Picture 46"/>
                      <p:cNvPicPr>
                        <a:picLocks noChangeAspect="1" noChangeArrowheads="1"/>
                      </p:cNvPicPr>
                      <p:nvPr/>
                    </p:nvPicPr>
                    <p:blipFill>
                      <a:blip r:embed="rId15"/>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4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name="Equation" r:id="rId18" imgW="1726920" imgH="291960" progId="Equation.DSMT4">
                  <p:embed/>
                </p:oleObj>
              </mc:Choice>
              <mc:Fallback>
                <p:oleObj name="Equation" r:id="rId18" imgW="1726920" imgH="291960" progId="Equation.DSMT4">
                  <p:embed/>
                  <p:pic>
                    <p:nvPicPr>
                      <p:cNvPr id="0" name="Picture 51"/>
                      <p:cNvPicPr>
                        <a:picLocks noChangeAspect="1" noChangeArrowheads="1"/>
                      </p:cNvPicPr>
                      <p:nvPr/>
                    </p:nvPicPr>
                    <p:blipFill>
                      <a:blip r:embed="rId19"/>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name="Equation" r:id="rId4" imgW="2095200" imgH="291960" progId="Equation.DSMT4">
                  <p:embed/>
                </p:oleObj>
              </mc:Choice>
              <mc:Fallback>
                <p:oleObj name="Equation" r:id="rId4" imgW="209520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name="Equation" r:id="rId6" imgW="901440" imgH="279360" progId="Equation.DSMT4">
                  <p:embed/>
                </p:oleObj>
              </mc:Choice>
              <mc:Fallback>
                <p:oleObj name="Equation" r:id="rId6" imgW="901440" imgH="2793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2579081859"/>
              </p:ext>
            </p:extLst>
          </p:nvPr>
        </p:nvGraphicFramePr>
        <p:xfrm>
          <a:off x="3370413" y="2956635"/>
          <a:ext cx="2438400" cy="495300"/>
        </p:xfrm>
        <a:graphic>
          <a:graphicData uri="http://schemas.openxmlformats.org/presentationml/2006/ole">
            <mc:AlternateContent xmlns:mc="http://schemas.openxmlformats.org/markup-compatibility/2006">
              <mc:Choice xmlns:v="urn:schemas-microsoft-com:vml" Requires="v">
                <p:oleObj name="Equation" r:id="rId2" imgW="2438280" imgH="495000" progId="Equation.DSMT4">
                  <p:embed/>
                </p:oleObj>
              </mc:Choice>
              <mc:Fallback>
                <p:oleObj name="Equation" r:id="rId2" imgW="2438280" imgH="495000" progId="Equation.DSMT4">
                  <p:embed/>
                  <p:pic>
                    <p:nvPicPr>
                      <p:cNvPr id="0" name="Picture 27"/>
                      <p:cNvPicPr>
                        <a:picLocks noChangeAspect="1" noChangeArrowheads="1"/>
                      </p:cNvPicPr>
                      <p:nvPr/>
                    </p:nvPicPr>
                    <p:blipFill>
                      <a:blip r:embed="rId3"/>
                      <a:srcRect/>
                      <a:stretch>
                        <a:fillRect/>
                      </a:stretch>
                    </p:blipFill>
                    <p:spPr bwMode="auto">
                      <a:xfrm>
                        <a:off x="3370413" y="2956635"/>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822119681"/>
              </p:ext>
            </p:extLst>
          </p:nvPr>
        </p:nvGraphicFramePr>
        <p:xfrm>
          <a:off x="3362475" y="3547185"/>
          <a:ext cx="2438400" cy="495300"/>
        </p:xfrm>
        <a:graphic>
          <a:graphicData uri="http://schemas.openxmlformats.org/presentationml/2006/ole">
            <mc:AlternateContent xmlns:mc="http://schemas.openxmlformats.org/markup-compatibility/2006">
              <mc:Choice xmlns:v="urn:schemas-microsoft-com:vml" Requires="v">
                <p:oleObj name="Equation" r:id="rId4" imgW="2438280" imgH="495000" progId="Equation.DSMT4">
                  <p:embed/>
                </p:oleObj>
              </mc:Choice>
              <mc:Fallback>
                <p:oleObj name="Equation" r:id="rId4" imgW="2438280" imgH="495000" progId="Equation.DSMT4">
                  <p:embed/>
                  <p:pic>
                    <p:nvPicPr>
                      <p:cNvPr id="0" name="Picture 29"/>
                      <p:cNvPicPr>
                        <a:picLocks noChangeAspect="1" noChangeArrowheads="1"/>
                      </p:cNvPicPr>
                      <p:nvPr/>
                    </p:nvPicPr>
                    <p:blipFill>
                      <a:blip r:embed="rId5"/>
                      <a:srcRect/>
                      <a:stretch>
                        <a:fillRect/>
                      </a:stretch>
                    </p:blipFill>
                    <p:spPr bwMode="auto">
                      <a:xfrm>
                        <a:off x="3362475" y="3547185"/>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2714159536"/>
              </p:ext>
            </p:extLst>
          </p:nvPr>
        </p:nvGraphicFramePr>
        <p:xfrm>
          <a:off x="3349625" y="4092575"/>
          <a:ext cx="2794000" cy="495300"/>
        </p:xfrm>
        <a:graphic>
          <a:graphicData uri="http://schemas.openxmlformats.org/presentationml/2006/ole">
            <mc:AlternateContent xmlns:mc="http://schemas.openxmlformats.org/markup-compatibility/2006">
              <mc:Choice xmlns:v="urn:schemas-microsoft-com:vml" Requires="v">
                <p:oleObj name="Equation" r:id="rId6" imgW="2793960" imgH="495000" progId="Equation.DSMT4">
                  <p:embed/>
                </p:oleObj>
              </mc:Choice>
              <mc:Fallback>
                <p:oleObj name="Equation" r:id="rId6" imgW="2793960" imgH="495000" progId="Equation.DSMT4">
                  <p:embed/>
                  <p:pic>
                    <p:nvPicPr>
                      <p:cNvPr id="0" name="Picture 31"/>
                      <p:cNvPicPr>
                        <a:picLocks noChangeAspect="1" noChangeArrowheads="1"/>
                      </p:cNvPicPr>
                      <p:nvPr/>
                    </p:nvPicPr>
                    <p:blipFill>
                      <a:blip r:embed="rId7"/>
                      <a:srcRect/>
                      <a:stretch>
                        <a:fillRect/>
                      </a:stretch>
                    </p:blipFill>
                    <p:spPr bwMode="auto">
                      <a:xfrm>
                        <a:off x="3349625" y="4092575"/>
                        <a:ext cx="2794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2499768414"/>
              </p:ext>
            </p:extLst>
          </p:nvPr>
        </p:nvGraphicFramePr>
        <p:xfrm>
          <a:off x="5211611" y="4134231"/>
          <a:ext cx="255971" cy="263525"/>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1611" y="4134231"/>
                        <a:ext cx="255971" cy="263525"/>
                      </a:xfrm>
                      <a:prstGeom prst="rect">
                        <a:avLst/>
                      </a:prstGeom>
                      <a:noFill/>
                      <a:ln>
                        <a:noFill/>
                      </a:ln>
                      <a:effec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591394142"/>
              </p:ext>
            </p:extLst>
          </p:nvPr>
        </p:nvGraphicFramePr>
        <p:xfrm>
          <a:off x="4960698" y="3598022"/>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60698" y="359802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4261966421"/>
              </p:ext>
            </p:extLst>
          </p:nvPr>
        </p:nvGraphicFramePr>
        <p:xfrm>
          <a:off x="4877140" y="3004446"/>
          <a:ext cx="190500" cy="292100"/>
        </p:xfrm>
        <a:graphic>
          <a:graphicData uri="http://schemas.openxmlformats.org/presentationml/2006/ole">
            <mc:AlternateContent xmlns:mc="http://schemas.openxmlformats.org/markup-compatibility/2006">
              <mc:Choice xmlns:v="urn:schemas-microsoft-com:vml" Requires="v">
                <p:oleObj name="Equation" r:id="rId11" imgW="190440" imgH="291960" progId="Equation.DSMT4">
                  <p:embed/>
                </p:oleObj>
              </mc:Choice>
              <mc:Fallback>
                <p:oleObj name="Equation" r:id="rId11" imgW="190440" imgH="291960" progId="Equation.DSMT4">
                  <p:embed/>
                  <p:pic>
                    <p:nvPicPr>
                      <p:cNvPr id="0" name="Picture 4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77140" y="300444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3968893917"/>
              </p:ext>
            </p:extLst>
          </p:nvPr>
        </p:nvGraphicFramePr>
        <p:xfrm>
          <a:off x="5414426" y="2991746"/>
          <a:ext cx="190500" cy="292100"/>
        </p:xfrm>
        <a:graphic>
          <a:graphicData uri="http://schemas.openxmlformats.org/presentationml/2006/ole">
            <mc:AlternateContent xmlns:mc="http://schemas.openxmlformats.org/markup-compatibility/2006">
              <mc:Choice xmlns:v="urn:schemas-microsoft-com:vml" Requires="v">
                <p:oleObj name="Equation" r:id="rId13" imgW="190440" imgH="291960" progId="Equation.DSMT4">
                  <p:embed/>
                </p:oleObj>
              </mc:Choice>
              <mc:Fallback>
                <p:oleObj name="Equation" r:id="rId13" imgW="1904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14426" y="299174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3457442409"/>
              </p:ext>
            </p:extLst>
          </p:nvPr>
        </p:nvGraphicFramePr>
        <p:xfrm>
          <a:off x="5472862" y="3600013"/>
          <a:ext cx="190500" cy="292100"/>
        </p:xfrm>
        <a:graphic>
          <a:graphicData uri="http://schemas.openxmlformats.org/presentationml/2006/ole">
            <mc:AlternateContent xmlns:mc="http://schemas.openxmlformats.org/markup-compatibility/2006">
              <mc:Choice xmlns:v="urn:schemas-microsoft-com:vml" Requires="v">
                <p:oleObj name="Equation" r:id="rId14" imgW="190440" imgH="291960" progId="Equation.DSMT4">
                  <p:embed/>
                </p:oleObj>
              </mc:Choice>
              <mc:Fallback>
                <p:oleObj name="Equation" r:id="rId14" imgW="190440" imgH="291960" progId="Equation.DSMT4">
                  <p:embed/>
                  <p:pic>
                    <p:nvPicPr>
                      <p:cNvPr id="0" name="Picture 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72862" y="3600013"/>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4251202561"/>
              </p:ext>
            </p:extLst>
          </p:nvPr>
        </p:nvGraphicFramePr>
        <p:xfrm>
          <a:off x="5748057" y="4125221"/>
          <a:ext cx="190500" cy="292100"/>
        </p:xfrm>
        <a:graphic>
          <a:graphicData uri="http://schemas.openxmlformats.org/presentationml/2006/ole">
            <mc:AlternateContent xmlns:mc="http://schemas.openxmlformats.org/markup-compatibility/2006">
              <mc:Choice xmlns:v="urn:schemas-microsoft-com:vml" Requires="v">
                <p:oleObj name="Equation" r:id="rId15" imgW="190440" imgH="291960" progId="Equation.DSMT4">
                  <p:embed/>
                </p:oleObj>
              </mc:Choice>
              <mc:Fallback>
                <p:oleObj name="Equation" r:id="rId15" imgW="190440" imgH="291960" progId="Equation.DSMT4">
                  <p:embed/>
                  <p:pic>
                    <p:nvPicPr>
                      <p:cNvPr id="0" name="Picture 4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48057" y="4125221"/>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1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5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179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0" name="Rectangle 4"/>
          <p:cNvSpPr>
            <a:spLocks noChangeArrowheads="1"/>
          </p:cNvSpPr>
          <p:nvPr/>
        </p:nvSpPr>
        <p:spPr bwMode="auto">
          <a:xfrm>
            <a:off x="1931987" y="2362200"/>
            <a:ext cx="1826013"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36, 24, and 48.</a:t>
            </a:r>
          </a:p>
        </p:txBody>
      </p:sp>
      <p:sp>
        <p:nvSpPr>
          <p:cNvPr id="162819" name="Rectangle 3"/>
          <p:cNvSpPr>
            <a:spLocks noChangeArrowheads="1"/>
          </p:cNvSpPr>
          <p:nvPr/>
        </p:nvSpPr>
        <p:spPr bwMode="auto">
          <a:xfrm>
            <a:off x="1905000" y="3029605"/>
            <a:ext cx="184621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p:bldP spid="162819" grpId="0"/>
      <p:bldP spid="16282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2007</TotalTime>
  <Words>1595</Words>
  <Application>Microsoft Office PowerPoint</Application>
  <PresentationFormat>On-screen Show (4:3)</PresentationFormat>
  <Paragraphs>185</Paragraphs>
  <Slides>27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Arial</vt:lpstr>
      <vt:lpstr>Calibri</vt:lpstr>
      <vt:lpstr>Courier New</vt:lpstr>
      <vt:lpstr>Office Theme</vt:lpstr>
      <vt:lpstr>Equation</vt:lpstr>
      <vt:lpstr>Section 2.5</vt:lpstr>
      <vt:lpstr>Definition: Least Common Multiple (LCM)</vt:lpstr>
      <vt:lpstr>Procedure: Finding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 (cont.)</vt:lpstr>
      <vt:lpstr>Example 7: Finding the Least Common Multiple (LCM) (cont.)</vt:lpstr>
      <vt:lpstr>Completion Example 8: Finding the Least Common Multiple (LCM) </vt:lpstr>
      <vt:lpstr>Completion Example 8: Finding the Least Common Multiple (LCM) (cont.)</vt:lpstr>
      <vt:lpstr>Completion Example 8: Finding the Least Common Multiple (LCM) (cont.)</vt:lpstr>
      <vt:lpstr>Example 9: Application: Finding the LCM </vt:lpstr>
      <vt:lpstr>Example 9: Application: Finding the LCM (cont.) </vt:lpstr>
      <vt:lpstr>Example 9: Application: Finding the LCM (cont.) </vt:lpstr>
      <vt:lpstr>Example 9: Application: Finding the LCM (cont.) </vt:lpstr>
      <vt:lpstr>Procedure: Finding Equivalent Fractions</vt:lpstr>
      <vt:lpstr>Example 10: Finding Equivalent Fractions</vt:lpstr>
      <vt:lpstr>Example 11: Finding Equivalent Fractions</vt:lpstr>
      <vt:lpstr>Completion Example 12: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sujana</cp:lastModifiedBy>
  <cp:revision>256</cp:revision>
  <dcterms:created xsi:type="dcterms:W3CDTF">2013-04-26T14:43:13Z</dcterms:created>
  <dcterms:modified xsi:type="dcterms:W3CDTF">2023-05-18T06:16:34Z</dcterms:modified>
</cp:coreProperties>
</file>