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handoutMasterIdLst>
    <p:handoutMasterId r:id="rId25"/>
  </p:handoutMasterIdLst>
  <p:sldIdLst>
    <p:sldId id="256" r:id="rId2"/>
    <p:sldId id="260" r:id="rId3"/>
    <p:sldId id="261" r:id="rId4"/>
    <p:sldId id="262" r:id="rId5"/>
    <p:sldId id="263" r:id="rId6"/>
    <p:sldId id="286" r:id="rId7"/>
    <p:sldId id="265" r:id="rId8"/>
    <p:sldId id="266" r:id="rId9"/>
    <p:sldId id="267" r:id="rId10"/>
    <p:sldId id="287" r:id="rId11"/>
    <p:sldId id="268" r:id="rId12"/>
    <p:sldId id="269" r:id="rId13"/>
    <p:sldId id="270" r:id="rId14"/>
    <p:sldId id="271" r:id="rId15"/>
    <p:sldId id="275" r:id="rId16"/>
    <p:sldId id="276" r:id="rId17"/>
    <p:sldId id="278" r:id="rId18"/>
    <p:sldId id="279" r:id="rId19"/>
    <p:sldId id="280" r:id="rId20"/>
    <p:sldId id="281" r:id="rId21"/>
    <p:sldId id="288" r:id="rId22"/>
    <p:sldId id="289"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89" d="100"/>
          <a:sy n="89" d="100"/>
        </p:scale>
        <p:origin x="171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5/29/2023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5/29/2023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6.wmf"/><Relationship Id="rId7"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20.wmf"/><Relationship Id="rId5" Type="http://schemas.openxmlformats.org/officeDocument/2006/relationships/image" Target="../media/image17.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 Id="rId9"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0.wmf"/><Relationship Id="rId18" Type="http://schemas.openxmlformats.org/officeDocument/2006/relationships/oleObject" Target="../embeddings/oleObject28.bin"/><Relationship Id="rId3" Type="http://schemas.openxmlformats.org/officeDocument/2006/relationships/image" Target="../media/image25.wmf"/><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25.bin"/><Relationship Id="rId17" Type="http://schemas.openxmlformats.org/officeDocument/2006/relationships/image" Target="../media/image32.wmf"/><Relationship Id="rId2" Type="http://schemas.openxmlformats.org/officeDocument/2006/relationships/oleObject" Target="../embeddings/oleObject20.bin"/><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9.wmf"/><Relationship Id="rId5" Type="http://schemas.openxmlformats.org/officeDocument/2006/relationships/image" Target="../media/image26.emf"/><Relationship Id="rId15" Type="http://schemas.openxmlformats.org/officeDocument/2006/relationships/image" Target="../media/image31.wmf"/><Relationship Id="rId10" Type="http://schemas.openxmlformats.org/officeDocument/2006/relationships/oleObject" Target="../embeddings/oleObject24.bin"/><Relationship Id="rId19" Type="http://schemas.openxmlformats.org/officeDocument/2006/relationships/image" Target="../media/image33.wmf"/><Relationship Id="rId4" Type="http://schemas.openxmlformats.org/officeDocument/2006/relationships/oleObject" Target="../embeddings/oleObject21.bin"/><Relationship Id="rId9" Type="http://schemas.openxmlformats.org/officeDocument/2006/relationships/image" Target="../media/image28.wmf"/><Relationship Id="rId1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7.wmf"/><Relationship Id="rId7" Type="http://schemas.openxmlformats.org/officeDocument/2006/relationships/image" Target="../media/image39.e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8.emf"/><Relationship Id="rId4" Type="http://schemas.openxmlformats.org/officeDocument/2006/relationships/oleObject" Target="../embeddings/oleObject33.bin"/><Relationship Id="rId9" Type="http://schemas.openxmlformats.org/officeDocument/2006/relationships/image" Target="../media/image40.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9.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8.1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Note</a:t>
            </a:r>
          </a:p>
        </p:txBody>
      </p:sp>
      <p:sp>
        <p:nvSpPr>
          <p:cNvPr id="5" name="Content Placeholder 3"/>
          <p:cNvSpPr txBox="1">
            <a:spLocks/>
          </p:cNvSpPr>
          <p:nvPr/>
        </p:nvSpPr>
        <p:spPr>
          <a:xfrm>
            <a:off x="457200" y="1280160"/>
            <a:ext cx="8229600" cy="3970318"/>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b="1" dirty="0">
              <a:solidFill>
                <a:srgbClr val="000000"/>
              </a:solidFill>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Symbols of Equality and Inequality</a:t>
            </a:r>
          </a:p>
        </p:txBody>
      </p:sp>
      <p:sp>
        <p:nvSpPr>
          <p:cNvPr id="5" name="Content Placeholder 3"/>
          <p:cNvSpPr txBox="1">
            <a:spLocks/>
          </p:cNvSpPr>
          <p:nvPr/>
        </p:nvSpPr>
        <p:spPr>
          <a:xfrm>
            <a:off x="457200" y="1280160"/>
            <a:ext cx="8229600" cy="21488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name="Equation" r:id="rId2" imgW="812447" imgH="291973" progId="Equation.DSMT4">
                  <p:embed/>
                </p:oleObj>
              </mc:Choice>
              <mc:Fallback>
                <p:oleObj name="Equation" r:id="rId2" imgW="812447" imgH="291973" progId="Equation.DSMT4">
                  <p:embed/>
                  <p:pic>
                    <p:nvPicPr>
                      <p:cNvPr id="0" name="Picture 6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name="Equation" r:id="rId4" imgW="822600" imgH="264960" progId="Equation.DSMT4">
                  <p:embed/>
                </p:oleObj>
              </mc:Choice>
              <mc:Fallback>
                <p:oleObj name="Equation" r:id="rId4" imgW="822600" imgH="264960" progId="Equation.DSMT4">
                  <p:embed/>
                  <p:pic>
                    <p:nvPicPr>
                      <p:cNvPr id="0" name="Picture 6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name="Equation" r:id="rId6" imgW="1261440" imgH="886680" progId="Equation.DSMT4">
                  <p:embed/>
                </p:oleObj>
              </mc:Choice>
              <mc:Fallback>
                <p:oleObj name="Equation" r:id="rId6" imgW="1261440" imgH="886680" progId="Equation.DSMT4">
                  <p:embed/>
                  <p:pic>
                    <p:nvPicPr>
                      <p:cNvPr id="0" name="Picture 6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name="Equation" r:id="rId8" imgW="1180588" imgH="279279" progId="Equation.DSMT4">
                  <p:embed/>
                </p:oleObj>
              </mc:Choice>
              <mc:Fallback>
                <p:oleObj name="Equation" r:id="rId8" imgW="1180588" imgH="279279" progId="Equation.DSMT4">
                  <p:embed/>
                  <p:pic>
                    <p:nvPicPr>
                      <p:cNvPr id="0" name="Picture 6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1280376468"/>
              </p:ext>
            </p:extLst>
          </p:nvPr>
        </p:nvGraphicFramePr>
        <p:xfrm>
          <a:off x="996950" y="3975100"/>
          <a:ext cx="1065213" cy="292100"/>
        </p:xfrm>
        <a:graphic>
          <a:graphicData uri="http://schemas.openxmlformats.org/presentationml/2006/ole">
            <mc:AlternateContent xmlns:mc="http://schemas.openxmlformats.org/markup-compatibility/2006">
              <mc:Choice xmlns:v="urn:schemas-microsoft-com:vml" Requires="v">
                <p:oleObj name="Equation" r:id="rId10" imgW="1066680" imgH="291960" progId="Equation.DSMT4">
                  <p:embed/>
                </p:oleObj>
              </mc:Choice>
              <mc:Fallback>
                <p:oleObj name="Equation" r:id="rId10" imgW="1066680" imgH="291960" progId="Equation.DSMT4">
                  <p:embed/>
                  <p:pic>
                    <p:nvPicPr>
                      <p:cNvPr id="0" name="Picture 671"/>
                      <p:cNvPicPr>
                        <a:picLocks noChangeAspect="1" noChangeArrowheads="1"/>
                      </p:cNvPicPr>
                      <p:nvPr/>
                    </p:nvPicPr>
                    <p:blipFill>
                      <a:blip r:embed="rId11"/>
                      <a:srcRect/>
                      <a:stretch>
                        <a:fillRect/>
                      </a:stretch>
                    </p:blipFill>
                    <p:spPr bwMode="auto">
                      <a:xfrm>
                        <a:off x="996950" y="3975100"/>
                        <a:ext cx="1065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name="Equation" r:id="rId2" imgW="1257120" imgH="838080" progId="Equation.DSMT4">
                  <p:embed/>
                </p:oleObj>
              </mc:Choice>
              <mc:Fallback>
                <p:oleObj name="Equation" r:id="rId2" imgW="1257120" imgH="838080" progId="Equation.DSMT4">
                  <p:embed/>
                  <p:pic>
                    <p:nvPicPr>
                      <p:cNvPr id="0" name="Picture 6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name="Equation" r:id="rId4" imgW="507960" imgH="838080" progId="Equation.DSMT4">
                  <p:embed/>
                </p:oleObj>
              </mc:Choice>
              <mc:Fallback>
                <p:oleObj name="Equation" r:id="rId4" imgW="507960" imgH="838080" progId="Equation.DSMT4">
                  <p:embed/>
                  <p:pic>
                    <p:nvPicPr>
                      <p:cNvPr id="0" name="Picture 6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name="Equation" r:id="rId6" imgW="1130040" imgH="838080" progId="Equation.DSMT4">
                  <p:embed/>
                </p:oleObj>
              </mc:Choice>
              <mc:Fallback>
                <p:oleObj name="Equation" r:id="rId6" imgW="1130040" imgH="838080" progId="Equation.DSMT4">
                  <p:embed/>
                  <p:pic>
                    <p:nvPicPr>
                      <p:cNvPr id="0" name="Picture 6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name="Equation" r:id="rId8" imgW="482400" imgH="838080" progId="Equation.DSMT4">
                  <p:embed/>
                </p:oleObj>
              </mc:Choice>
              <mc:Fallback>
                <p:oleObj name="Equation" r:id="rId8" imgW="482400" imgH="838080" progId="Equation.DSMT4">
                  <p:embed/>
                  <p:pic>
                    <p:nvPicPr>
                      <p:cNvPr id="0" name="Picture 6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Note</a:t>
            </a:r>
            <a:endParaRPr lang="en-US" sz="3200" dirty="0">
              <a:solidFill>
                <a:schemeClr val="accent1"/>
              </a:solidFill>
            </a:endParaRPr>
          </a:p>
        </p:txBody>
      </p:sp>
      <p:sp>
        <p:nvSpPr>
          <p:cNvPr id="8" name="Content Placeholder 4"/>
          <p:cNvSpPr txBox="1">
            <a:spLocks/>
          </p:cNvSpPr>
          <p:nvPr/>
        </p:nvSpPr>
        <p:spPr>
          <a:xfrm>
            <a:off x="457200" y="1280160"/>
            <a:ext cx="8229600" cy="19964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Definition: Absolute Value</a:t>
            </a:r>
          </a:p>
        </p:txBody>
      </p:sp>
      <p:sp>
        <p:nvSpPr>
          <p:cNvPr id="8" name="Content Placeholder 6"/>
          <p:cNvSpPr txBox="1">
            <a:spLocks/>
          </p:cNvSpPr>
          <p:nvPr/>
        </p:nvSpPr>
        <p:spPr>
          <a:xfrm>
            <a:off x="457200" y="1280160"/>
            <a:ext cx="8229600" cy="13868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b.		C.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r>
              <a:rPr lang="en-US" sz="2800" dirty="0"/>
              <a:t> 				    The opposite of the absolute value of </a:t>
            </a:r>
            <a:r>
              <a:rPr lang="en-US" sz="2800" dirty="0">
                <a:latin typeface="Symbol" charset="2"/>
                <a:cs typeface="Symbol" charset="2"/>
              </a:rPr>
              <a:t>-</a:t>
            </a:r>
            <a:r>
              <a:rPr lang="en-US" sz="2800" dirty="0"/>
              <a:t>2.9.</a:t>
            </a:r>
          </a:p>
          <a:p>
            <a:pPr marL="0" indent="0">
              <a:spcAft>
                <a:spcPts val="1200"/>
              </a:spcAft>
              <a:buNone/>
            </a:pPr>
            <a:endParaRPr lang="en-US" sz="2800" dirty="0"/>
          </a:p>
          <a:p>
            <a:pPr marL="0" indent="0">
              <a:spcAft>
                <a:spcPts val="1200"/>
              </a:spcAft>
              <a:buNone/>
            </a:pPr>
            <a:r>
              <a:rPr lang="en-US" sz="2800" dirty="0"/>
              <a:t>	</a:t>
            </a:r>
          </a:p>
        </p:txBody>
      </p:sp>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854005591"/>
              </p:ext>
            </p:extLst>
          </p:nvPr>
        </p:nvGraphicFramePr>
        <p:xfrm>
          <a:off x="955062" y="3998769"/>
          <a:ext cx="796925" cy="479425"/>
        </p:xfrm>
        <a:graphic>
          <a:graphicData uri="http://schemas.openxmlformats.org/presentationml/2006/ole">
            <mc:AlternateContent xmlns:mc="http://schemas.openxmlformats.org/markup-compatibility/2006">
              <mc:Choice xmlns:v="urn:schemas-microsoft-com:vml" Requires="v">
                <p:oleObj name="Equation" r:id="rId2" imgW="787320" imgH="469800" progId="Equation.DSMT4">
                  <p:embed/>
                </p:oleObj>
              </mc:Choice>
              <mc:Fallback>
                <p:oleObj name="Equation" r:id="rId2" imgW="787320" imgH="469800" progId="Equation.DSMT4">
                  <p:embed/>
                  <p:pic>
                    <p:nvPicPr>
                      <p:cNvPr id="0" name="Picture 9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62" y="3998769"/>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227767558"/>
              </p:ext>
            </p:extLst>
          </p:nvPr>
        </p:nvGraphicFramePr>
        <p:xfrm>
          <a:off x="1806388" y="4091747"/>
          <a:ext cx="723900" cy="279400"/>
        </p:xfrm>
        <a:graphic>
          <a:graphicData uri="http://schemas.openxmlformats.org/presentationml/2006/ole">
            <mc:AlternateContent xmlns:mc="http://schemas.openxmlformats.org/markup-compatibility/2006">
              <mc:Choice xmlns:v="urn:schemas-microsoft-com:vml" Requires="v">
                <p:oleObj name="Equation" r:id="rId4" imgW="712800" imgH="264960" progId="Equation.DSMT4">
                  <p:embed/>
                </p:oleObj>
              </mc:Choice>
              <mc:Fallback>
                <p:oleObj name="Equation" r:id="rId4" imgW="712800" imgH="264960" progId="Equation.DSMT4">
                  <p:embed/>
                  <p:pic>
                    <p:nvPicPr>
                      <p:cNvPr id="0" name="Picture 9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388" y="4091747"/>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529094718"/>
              </p:ext>
            </p:extLst>
          </p:nvPr>
        </p:nvGraphicFramePr>
        <p:xfrm>
          <a:off x="995243" y="2000567"/>
          <a:ext cx="577850" cy="479425"/>
        </p:xfrm>
        <a:graphic>
          <a:graphicData uri="http://schemas.openxmlformats.org/presentationml/2006/ole">
            <mc:AlternateContent xmlns:mc="http://schemas.openxmlformats.org/markup-compatibility/2006">
              <mc:Choice xmlns:v="urn:schemas-microsoft-com:vml" Requires="v">
                <p:oleObj name="Equation" r:id="rId6" imgW="571320" imgH="469800" progId="Equation.DSMT4">
                  <p:embed/>
                </p:oleObj>
              </mc:Choice>
              <mc:Fallback>
                <p:oleObj name="Equation" r:id="rId6" imgW="571320" imgH="469800" progId="Equation.DSMT4">
                  <p:embed/>
                  <p:pic>
                    <p:nvPicPr>
                      <p:cNvPr id="0" name="Picture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243" y="20005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1930740418"/>
              </p:ext>
            </p:extLst>
          </p:nvPr>
        </p:nvGraphicFramePr>
        <p:xfrm>
          <a:off x="2944840" y="2004764"/>
          <a:ext cx="796925" cy="479425"/>
        </p:xfrm>
        <a:graphic>
          <a:graphicData uri="http://schemas.openxmlformats.org/presentationml/2006/ole">
            <mc:AlternateContent xmlns:mc="http://schemas.openxmlformats.org/markup-compatibility/2006">
              <mc:Choice xmlns:v="urn:schemas-microsoft-com:vml" Requires="v">
                <p:oleObj name="Equation" r:id="rId8" imgW="787320" imgH="469800" progId="Equation.DSMT4">
                  <p:embed/>
                </p:oleObj>
              </mc:Choice>
              <mc:Fallback>
                <p:oleObj name="Equation" r:id="rId8" imgW="787320" imgH="469800" progId="Equation.DSMT4">
                  <p:embed/>
                  <p:pic>
                    <p:nvPicPr>
                      <p:cNvPr id="0" name="Picture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4840" y="200476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996654434"/>
              </p:ext>
            </p:extLst>
          </p:nvPr>
        </p:nvGraphicFramePr>
        <p:xfrm>
          <a:off x="4724400" y="2010555"/>
          <a:ext cx="1052513" cy="479425"/>
        </p:xfrm>
        <a:graphic>
          <a:graphicData uri="http://schemas.openxmlformats.org/presentationml/2006/ole">
            <mc:AlternateContent xmlns:mc="http://schemas.openxmlformats.org/markup-compatibility/2006">
              <mc:Choice xmlns:v="urn:schemas-microsoft-com:vml" Requires="v">
                <p:oleObj name="Equation" r:id="rId10" imgW="1041120" imgH="469800" progId="Equation.DSMT4">
                  <p:embed/>
                </p:oleObj>
              </mc:Choice>
              <mc:Fallback>
                <p:oleObj name="Equation" r:id="rId10" imgW="1041120" imgH="469800" progId="Equation.DSMT4">
                  <p:embed/>
                  <p:pic>
                    <p:nvPicPr>
                      <p:cNvPr id="0" name="Picture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2010555"/>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extLst>
              <p:ext uri="{D42A27DB-BD31-4B8C-83A1-F6EECF244321}">
                <p14:modId xmlns:p14="http://schemas.microsoft.com/office/powerpoint/2010/main" val="2609361760"/>
              </p:ext>
            </p:extLst>
          </p:nvPr>
        </p:nvGraphicFramePr>
        <p:xfrm>
          <a:off x="988034" y="3314251"/>
          <a:ext cx="577850" cy="479425"/>
        </p:xfrm>
        <a:graphic>
          <a:graphicData uri="http://schemas.openxmlformats.org/presentationml/2006/ole">
            <mc:AlternateContent xmlns:mc="http://schemas.openxmlformats.org/markup-compatibility/2006">
              <mc:Choice xmlns:v="urn:schemas-microsoft-com:vml" Requires="v">
                <p:oleObj name="Equation" r:id="rId12" imgW="571320" imgH="469800" progId="Equation.DSMT4">
                  <p:embed/>
                </p:oleObj>
              </mc:Choice>
              <mc:Fallback>
                <p:oleObj name="Equation" r:id="rId12" imgW="571320" imgH="469800" progId="Equation.DSMT4">
                  <p:embed/>
                  <p:pic>
                    <p:nvPicPr>
                      <p:cNvPr id="0" name="Picture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8034" y="3314251"/>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a:extLst>
              <a:ext uri="{FF2B5EF4-FFF2-40B4-BE49-F238E27FC236}">
                <a16:creationId xmlns:a16="http://schemas.microsoft.com/office/drawing/2014/main" id="{4ED2975A-771E-4147-AC3F-47E7DC84BF25}"/>
              </a:ext>
            </a:extLst>
          </p:cNvPr>
          <p:cNvGraphicFramePr>
            <a:graphicFrameLocks noChangeAspect="1"/>
          </p:cNvGraphicFramePr>
          <p:nvPr>
            <p:extLst>
              <p:ext uri="{D42A27DB-BD31-4B8C-83A1-F6EECF244321}">
                <p14:modId xmlns:p14="http://schemas.microsoft.com/office/powerpoint/2010/main" val="1193178445"/>
              </p:ext>
            </p:extLst>
          </p:nvPr>
        </p:nvGraphicFramePr>
        <p:xfrm>
          <a:off x="1754878" y="3380498"/>
          <a:ext cx="735013" cy="307975"/>
        </p:xfrm>
        <a:graphic>
          <a:graphicData uri="http://schemas.openxmlformats.org/presentationml/2006/ole">
            <mc:AlternateContent xmlns:mc="http://schemas.openxmlformats.org/markup-compatibility/2006">
              <mc:Choice xmlns:v="urn:schemas-microsoft-com:vml" Requires="v">
                <p:oleObj name="Equation" r:id="rId14" imgW="723600" imgH="291960" progId="Equation.DSMT4">
                  <p:embed/>
                </p:oleObj>
              </mc:Choice>
              <mc:Fallback>
                <p:oleObj name="Equation" r:id="rId14" imgW="723600" imgH="291960" progId="Equation.DSMT4">
                  <p:embed/>
                  <p:pic>
                    <p:nvPicPr>
                      <p:cNvPr id="14" name="Object 9"/>
                      <p:cNvPicPr>
                        <a:picLocks noChangeAspect="1" noChangeArrowheads="1"/>
                      </p:cNvPicPr>
                      <p:nvPr/>
                    </p:nvPicPr>
                    <p:blipFill>
                      <a:blip r:embed="rId15"/>
                      <a:srcRect/>
                      <a:stretch>
                        <a:fillRect/>
                      </a:stretch>
                    </p:blipFill>
                    <p:spPr bwMode="auto">
                      <a:xfrm>
                        <a:off x="1754878" y="3380498"/>
                        <a:ext cx="735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E8279BA9-1A6F-6B4D-EFA4-8D02FCB1EBDA}"/>
              </a:ext>
            </a:extLst>
          </p:cNvPr>
          <p:cNvGraphicFramePr>
            <a:graphicFrameLocks noChangeAspect="1"/>
          </p:cNvGraphicFramePr>
          <p:nvPr>
            <p:extLst>
              <p:ext uri="{D42A27DB-BD31-4B8C-83A1-F6EECF244321}">
                <p14:modId xmlns:p14="http://schemas.microsoft.com/office/powerpoint/2010/main" val="1562618124"/>
              </p:ext>
            </p:extLst>
          </p:nvPr>
        </p:nvGraphicFramePr>
        <p:xfrm>
          <a:off x="926055" y="4638273"/>
          <a:ext cx="1052513" cy="477837"/>
        </p:xfrm>
        <a:graphic>
          <a:graphicData uri="http://schemas.openxmlformats.org/presentationml/2006/ole">
            <mc:AlternateContent xmlns:mc="http://schemas.openxmlformats.org/markup-compatibility/2006">
              <mc:Choice xmlns:v="urn:schemas-microsoft-com:vml" Requires="v">
                <p:oleObj name="Equation" r:id="rId16" imgW="1041120" imgH="469800" progId="Equation.DSMT4">
                  <p:embed/>
                </p:oleObj>
              </mc:Choice>
              <mc:Fallback>
                <p:oleObj name="Equation" r:id="rId16" imgW="1041120" imgH="469800" progId="Equation.DSMT4">
                  <p:embed/>
                  <p:pic>
                    <p:nvPicPr>
                      <p:cNvPr id="35842"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6055" y="463827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684D48A3-8A1D-5B13-9B3C-F941F694005F}"/>
              </a:ext>
            </a:extLst>
          </p:cNvPr>
          <p:cNvGraphicFramePr>
            <a:graphicFrameLocks noChangeAspect="1"/>
          </p:cNvGraphicFramePr>
          <p:nvPr>
            <p:extLst>
              <p:ext uri="{D42A27DB-BD31-4B8C-83A1-F6EECF244321}">
                <p14:modId xmlns:p14="http://schemas.microsoft.com/office/powerpoint/2010/main" val="2783037889"/>
              </p:ext>
            </p:extLst>
          </p:nvPr>
        </p:nvGraphicFramePr>
        <p:xfrm>
          <a:off x="2044587" y="4638273"/>
          <a:ext cx="1219200" cy="469900"/>
        </p:xfrm>
        <a:graphic>
          <a:graphicData uri="http://schemas.openxmlformats.org/presentationml/2006/ole">
            <mc:AlternateContent xmlns:mc="http://schemas.openxmlformats.org/markup-compatibility/2006">
              <mc:Choice xmlns:v="urn:schemas-microsoft-com:vml" Requires="v">
                <p:oleObj name="Equation" r:id="rId18" imgW="1219200" imgH="469900" progId="Equation.DSMT4">
                  <p:embed/>
                </p:oleObj>
              </mc:Choice>
              <mc:Fallback>
                <p:oleObj name="Equation" r:id="rId18" imgW="1219200" imgH="469900" progId="Equation.DSMT4">
                  <p:embed/>
                  <p:pic>
                    <p:nvPicPr>
                      <p:cNvPr id="35843"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44587" y="463827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0BB87F3D-A636-63B0-86CD-8C2F49FAFFAE}"/>
              </a:ext>
            </a:extLst>
          </p:cNvPr>
          <p:cNvGraphicFramePr>
            <a:graphicFrameLocks noChangeAspect="1"/>
          </p:cNvGraphicFramePr>
          <p:nvPr>
            <p:extLst>
              <p:ext uri="{D42A27DB-BD31-4B8C-83A1-F6EECF244321}">
                <p14:modId xmlns:p14="http://schemas.microsoft.com/office/powerpoint/2010/main" val="3139010924"/>
              </p:ext>
            </p:extLst>
          </p:nvPr>
        </p:nvGraphicFramePr>
        <p:xfrm>
          <a:off x="3365387" y="4716061"/>
          <a:ext cx="965200" cy="292100"/>
        </p:xfrm>
        <a:graphic>
          <a:graphicData uri="http://schemas.openxmlformats.org/presentationml/2006/ole">
            <mc:AlternateContent xmlns:mc="http://schemas.openxmlformats.org/markup-compatibility/2006">
              <mc:Choice xmlns:v="urn:schemas-microsoft-com:vml" Requires="v">
                <p:oleObj name="Equation" r:id="rId20" imgW="965200" imgH="292100" progId="Equation.DSMT4">
                  <p:embed/>
                </p:oleObj>
              </mc:Choice>
              <mc:Fallback>
                <p:oleObj name="Equation" r:id="rId20" imgW="965200" imgH="292100" progId="Equation.DSMT4">
                  <p:embed/>
                  <p:pic>
                    <p:nvPicPr>
                      <p:cNvPr id="35844" name="Object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65387" y="471606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5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name="Equation" r:id="rId2" imgW="1040948" imgH="469696" progId="Equation.DSMT4">
                  <p:embed/>
                </p:oleObj>
              </mc:Choice>
              <mc:Fallback>
                <p:oleObj name="Equation" r:id="rId2" imgW="1040948" imgH="469696" progId="Equation.DSMT4">
                  <p:embed/>
                  <p:pic>
                    <p:nvPicPr>
                      <p:cNvPr id="0" name="Picture 53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name="Equation" r:id="rId4" imgW="1054100" imgH="469900" progId="Equation.DSMT4">
                  <p:embed/>
                </p:oleObj>
              </mc:Choice>
              <mc:Fallback>
                <p:oleObj name="Equation" r:id="rId4" imgW="1054100" imgH="469900" progId="Equation.DSMT4">
                  <p:embed/>
                  <p:pic>
                    <p:nvPicPr>
                      <p:cNvPr id="0" name="Picture 5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name="Equation" r:id="rId2" imgW="927100" imgH="469900" progId="Equation.DSMT4">
                  <p:embed/>
                </p:oleObj>
              </mc:Choice>
              <mc:Fallback>
                <p:oleObj name="Equation" r:id="rId2" imgW="927100" imgH="469900" progId="Equation.DSMT4">
                  <p:embed/>
                  <p:pic>
                    <p:nvPicPr>
                      <p:cNvPr id="0" name="Picture 18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name="Equation" r:id="rId4" imgW="786240" imgH="585000" progId="Equation.DSMT4">
                  <p:embed/>
                </p:oleObj>
              </mc:Choice>
              <mc:Fallback>
                <p:oleObj name="Equation" r:id="rId4" imgW="786240" imgH="585000" progId="Equation.DSMT4">
                  <p:embed/>
                  <p:pic>
                    <p:nvPicPr>
                      <p:cNvPr id="0" name="Picture 1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name="Equation" r:id="rId6" imgW="2075400" imgH="356400" progId="Equation.DSMT4">
                  <p:embed/>
                </p:oleObj>
              </mc:Choice>
              <mc:Fallback>
                <p:oleObj name="Equation" r:id="rId6" imgW="2075400" imgH="356400" progId="Equation.DSMT4">
                  <p:embed/>
                  <p:pic>
                    <p:nvPicPr>
                      <p:cNvPr id="0"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name="Equation" r:id="rId8" imgW="1104900" imgH="469900" progId="Equation.DSMT4">
                  <p:embed/>
                </p:oleObj>
              </mc:Choice>
              <mc:Fallback>
                <p:oleObj name="Equation" r:id="rId8" imgW="1104900" imgH="469900" progId="Equation.DSMT4">
                  <p:embed/>
                  <p:pic>
                    <p:nvPicPr>
                      <p:cNvPr id="0" name="Picture 1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8.3,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extLst>
              <p:ext uri="{D42A27DB-BD31-4B8C-83A1-F6EECF244321}">
                <p14:modId xmlns:p14="http://schemas.microsoft.com/office/powerpoint/2010/main" val="3959199470"/>
              </p:ext>
            </p:extLst>
          </p:nvPr>
        </p:nvGraphicFramePr>
        <p:xfrm>
          <a:off x="3104445" y="1323191"/>
          <a:ext cx="508000" cy="482600"/>
        </p:xfrm>
        <a:graphic>
          <a:graphicData uri="http://schemas.openxmlformats.org/presentationml/2006/ole">
            <mc:AlternateContent xmlns:mc="http://schemas.openxmlformats.org/markup-compatibility/2006">
              <mc:Choice xmlns:v="urn:schemas-microsoft-com:vml" Requires="v">
                <p:oleObj name="Equation" r:id="rId2" imgW="507780" imgH="482391" progId="Equation.DSMT4">
                  <p:embed/>
                </p:oleObj>
              </mc:Choice>
              <mc:Fallback>
                <p:oleObj name="Equation" r:id="rId2" imgW="507780" imgH="482391" progId="Equation.DSMT4">
                  <p:embed/>
                  <p:pic>
                    <p:nvPicPr>
                      <p:cNvPr id="0" name="Picture 53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445" y="1323191"/>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dirty="0">
                <a:solidFill>
                  <a:schemeClr val="accent1"/>
                </a:solidFill>
              </a:rPr>
              <a:t>Note</a:t>
            </a:r>
          </a:p>
        </p:txBody>
      </p:sp>
      <p:graphicFrame>
        <p:nvGraphicFramePr>
          <p:cNvPr id="6149" name="Object 16"/>
          <p:cNvGraphicFramePr>
            <a:graphicFrameLocks noGrp="1" noChangeAspect="1"/>
          </p:cNvGraphicFramePr>
          <p:nvPr>
            <p:ph sz="quarter" idx="4294967295"/>
            <p:extLst>
              <p:ext uri="{D42A27DB-BD31-4B8C-83A1-F6EECF244321}">
                <p14:modId xmlns:p14="http://schemas.microsoft.com/office/powerpoint/2010/main" val="4186166497"/>
              </p:ext>
            </p:extLst>
          </p:nvPr>
        </p:nvGraphicFramePr>
        <p:xfrm>
          <a:off x="5029200" y="3041924"/>
          <a:ext cx="508000" cy="482600"/>
        </p:xfrm>
        <a:graphic>
          <a:graphicData uri="http://schemas.openxmlformats.org/presentationml/2006/ole">
            <mc:AlternateContent xmlns:mc="http://schemas.openxmlformats.org/markup-compatibility/2006">
              <mc:Choice xmlns:v="urn:schemas-microsoft-com:vml" Requires="v">
                <p:oleObj name="Equation" r:id="rId4" imgW="507780" imgH="482391" progId="Equation.DSMT4">
                  <p:embed/>
                </p:oleObj>
              </mc:Choice>
              <mc:Fallback>
                <p:oleObj name="Equation" r:id="rId4" imgW="507780" imgH="482391" progId="Equation.DSMT4">
                  <p:embed/>
                  <p:pic>
                    <p:nvPicPr>
                      <p:cNvPr id="0" name="Picture 5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041924"/>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name="Equation" r:id="rId2" imgW="1129810" imgH="469696" progId="Equation.DSMT4">
                  <p:embed/>
                </p:oleObj>
              </mc:Choice>
              <mc:Fallback>
                <p:oleObj name="Equation" r:id="rId2" imgW="1129810" imgH="469696" progId="Equation.DSMT4">
                  <p:embed/>
                  <p:pic>
                    <p:nvPicPr>
                      <p:cNvPr id="0" name="Picture 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name="Equation" r:id="rId4" imgW="1078560" imgH="585000" progId="Equation.DSMT4">
                  <p:embed/>
                </p:oleObj>
              </mc:Choice>
              <mc:Fallback>
                <p:oleObj name="Equation" r:id="rId4" imgW="1078560" imgH="585000" progId="Equation.DSMT4">
                  <p:embed/>
                  <p:pic>
                    <p:nvPicPr>
                      <p:cNvPr id="0" name="Picture 5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name="Equation" r:id="rId2" imgW="877680" imgH="585000" progId="Equation.DSMT4">
                  <p:embed/>
                </p:oleObj>
              </mc:Choice>
              <mc:Fallback>
                <p:oleObj name="Equation" r:id="rId2" imgW="877680" imgH="585000" progId="Equation.DSMT4">
                  <p:embed/>
                  <p:pic>
                    <p:nvPicPr>
                      <p:cNvPr id="0"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name="Equation" r:id="rId2" imgW="804240" imgH="585000" progId="Equation.DSMT4">
                  <p:embed/>
                </p:oleObj>
              </mc:Choice>
              <mc:Fallback>
                <p:oleObj name="Equation" r:id="rId2" imgW="804240" imgH="585000" progId="Equation.DSMT4">
                  <p:embed/>
                  <p:pic>
                    <p:nvPicPr>
                      <p:cNvPr id="0"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ℤ</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Definition: 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4288014783"/>
              </p:ext>
            </p:extLst>
          </p:nvPr>
        </p:nvGraphicFramePr>
        <p:xfrm>
          <a:off x="884760" y="2278109"/>
          <a:ext cx="3338513" cy="381000"/>
        </p:xfrm>
        <a:graphic>
          <a:graphicData uri="http://schemas.openxmlformats.org/presentationml/2006/ole">
            <mc:AlternateContent xmlns:mc="http://schemas.openxmlformats.org/markup-compatibility/2006">
              <mc:Choice xmlns:v="urn:schemas-microsoft-com:vml" Requires="v">
                <p:oleObj name="Equation" r:id="rId2" imgW="4114800" imgH="469800" progId="Equation.DSMT4">
                  <p:embed/>
                </p:oleObj>
              </mc:Choice>
              <mc:Fallback>
                <p:oleObj name="Equation" r:id="rId2" imgW="4114800" imgH="469800" progId="Equation.DSMT4">
                  <p:embed/>
                  <p:pic>
                    <p:nvPicPr>
                      <p:cNvPr id="0" name="Picture 269"/>
                      <p:cNvPicPr>
                        <a:picLocks noGrp="1" noChangeAspect="1" noChangeArrowheads="1"/>
                      </p:cNvPicPr>
                      <p:nvPr/>
                    </p:nvPicPr>
                    <p:blipFill>
                      <a:blip r:embed="rId3"/>
                      <a:srcRect/>
                      <a:stretch>
                        <a:fillRect/>
                      </a:stretch>
                    </p:blipFill>
                    <p:spPr bwMode="auto">
                      <a:xfrm>
                        <a:off x="884760" y="2278109"/>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name="Equation" r:id="rId2" imgW="1790700" imgH="469900" progId="Equation.DSMT4">
                  <p:embed/>
                </p:oleObj>
              </mc:Choice>
              <mc:Fallback>
                <p:oleObj name="Equation" r:id="rId2" imgW="1790700" imgH="469900" progId="Equation.DSMT4">
                  <p:embed/>
                  <p:pic>
                    <p:nvPicPr>
                      <p:cNvPr id="0" name="Picture 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2"/>
          <a:srcRect/>
          <a:stretch>
            <a:fillRect/>
          </a:stretch>
        </p:blipFill>
        <p:spPr bwMode="auto">
          <a:xfrm>
            <a:off x="1219200" y="39624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name="Equation" r:id="rId3" imgW="1791720" imgH="585000" progId="Equation.DSMT4">
                  <p:embed/>
                </p:oleObj>
              </mc:Choice>
              <mc:Fallback>
                <p:oleObj name="Equation" r:id="rId3" imgW="1791720" imgH="585000" progId="Equation.DSMT4">
                  <p:embed/>
                  <p:pic>
                    <p:nvPicPr>
                      <p:cNvPr id="0" name="Picture 5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5"/>
          <a:srcRect/>
          <a:stretch/>
        </p:blipFill>
        <p:spPr bwMode="auto">
          <a:xfrm>
            <a:off x="890123" y="4724400"/>
            <a:ext cx="5358277" cy="1270000"/>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name="Equation" r:id="rId6" imgW="2404440" imgH="585000" progId="Equation.DSMT4">
                  <p:embed/>
                </p:oleObj>
              </mc:Choice>
              <mc:Fallback>
                <p:oleObj name="Equation" r:id="rId6" imgW="2404440" imgH="585000" progId="Equation.DSMT4">
                  <p:embed/>
                  <p:pic>
                    <p:nvPicPr>
                      <p:cNvPr id="0" name="Picture 5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Definition: Variables</a:t>
            </a:r>
          </a:p>
        </p:txBody>
      </p:sp>
      <p:sp>
        <p:nvSpPr>
          <p:cNvPr id="4" name="TextBox 3"/>
          <p:cNvSpPr>
            <a:spLocks noChangeArrowheads="1"/>
          </p:cNvSpPr>
          <p:nvPr/>
        </p:nvSpPr>
        <p:spPr bwMode="auto">
          <a:xfrm>
            <a:off x="457200" y="1280160"/>
            <a:ext cx="8229600" cy="13868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p>
        </p:txBody>
      </p:sp>
    </p:spTree>
    <p:extLst>
      <p:ext uri="{BB962C8B-B14F-4D97-AF65-F5344CB8AC3E}">
        <p14:creationId xmlns:p14="http://schemas.microsoft.com/office/powerpoint/2010/main" val="260555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Definition: Rational Numbers</a:t>
            </a:r>
          </a:p>
        </p:txBody>
      </p:sp>
      <p:graphicFrame>
        <p:nvGraphicFramePr>
          <p:cNvPr id="11268" name="Object 5"/>
          <p:cNvGraphicFramePr>
            <a:graphicFrameLocks noGrp="1" noChangeAspect="1"/>
          </p:cNvGraphicFramePr>
          <p:nvPr>
            <p:ph idx="1"/>
            <p:extLst>
              <p:ext uri="{D42A27DB-BD31-4B8C-83A1-F6EECF244321}">
                <p14:modId xmlns:p14="http://schemas.microsoft.com/office/powerpoint/2010/main" val="3013469589"/>
              </p:ext>
            </p:extLst>
          </p:nvPr>
        </p:nvGraphicFramePr>
        <p:xfrm>
          <a:off x="2286000" y="1594124"/>
          <a:ext cx="266700" cy="838200"/>
        </p:xfrm>
        <a:graphic>
          <a:graphicData uri="http://schemas.openxmlformats.org/presentationml/2006/ole">
            <mc:AlternateContent xmlns:mc="http://schemas.openxmlformats.org/markup-compatibility/2006">
              <mc:Choice xmlns:v="urn:schemas-microsoft-com:vml" Requires="v">
                <p:oleObj name="Equation" r:id="rId2" imgW="266584" imgH="837836" progId="Equation.DSMT4">
                  <p:embed/>
                </p:oleObj>
              </mc:Choice>
              <mc:Fallback>
                <p:oleObj name="Equation" r:id="rId2" imgW="266584" imgH="837836" progId="Equation.DSMT4">
                  <p:embed/>
                  <p:pic>
                    <p:nvPicPr>
                      <p:cNvPr id="0" name="Picture 26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94124"/>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name="Equation" r:id="rId2" imgW="3352800" imgH="927100" progId="Equation.DSMT4">
                  <p:embed/>
                </p:oleObj>
              </mc:Choice>
              <mc:Fallback>
                <p:oleObj name="Equation" r:id="rId2" imgW="3352800" imgH="927100" progId="Equation.DSMT4">
                  <p:embed/>
                  <p:pic>
                    <p:nvPicPr>
                      <p:cNvPr id="0" name="Picture 49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name="Equation" r:id="rId4" imgW="5522040" imgH="886680" progId="Equation.DSMT4">
                  <p:embed/>
                </p:oleObj>
              </mc:Choice>
              <mc:Fallback>
                <p:oleObj name="Equation" r:id="rId4" imgW="5522040" imgH="886680" progId="Equation.DSMT4">
                  <p:embed/>
                  <p:pic>
                    <p:nvPicPr>
                      <p:cNvPr id="0" name="Picture 4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2"/>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name="Equation" r:id="rId3" imgW="2514600" imgH="927100" progId="Equation.DSMT4">
                  <p:embed/>
                </p:oleObj>
              </mc:Choice>
              <mc:Fallback>
                <p:oleObj name="Equation" r:id="rId3" imgW="2514600" imgH="927100" progId="Equation.DSMT4">
                  <p:embed/>
                  <p:pic>
                    <p:nvPicPr>
                      <p:cNvPr id="0" name="Picture 2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1071</Words>
  <Application>Microsoft Office PowerPoint</Application>
  <PresentationFormat>On-screen Show (4:3)</PresentationFormat>
  <Paragraphs>110</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1" baseType="lpstr">
      <vt:lpstr>Symbol</vt:lpstr>
      <vt:lpstr>Courier New</vt:lpstr>
      <vt:lpstr>Times New Roman</vt:lpstr>
      <vt:lpstr>Arial</vt:lpstr>
      <vt:lpstr>Cambria Math</vt:lpstr>
      <vt:lpstr>Calibri</vt:lpstr>
      <vt:lpstr>Office Theme</vt:lpstr>
      <vt:lpstr>Equation</vt:lpstr>
      <vt:lpstr>MathType 6.0 Equation</vt:lpstr>
      <vt:lpstr>Section 8.1</vt:lpstr>
      <vt:lpstr>Note</vt:lpstr>
      <vt:lpstr>Definition: Integers</vt:lpstr>
      <vt:lpstr>Example 1: Finding the Opposite of an Integer</vt:lpstr>
      <vt:lpstr>Example 2: Graphing Integers on a Number Line</vt:lpstr>
      <vt:lpstr>Definition: Variables</vt:lpstr>
      <vt:lpstr>Definition: Rational Numbers</vt:lpstr>
      <vt:lpstr>Example 3: Identifying Types of Numbers</vt:lpstr>
      <vt:lpstr>Example 4: Graphing Sets of Numbers</vt:lpstr>
      <vt:lpstr>Example 5: Graphing Sets of Numbers</vt:lpstr>
      <vt:lpstr>Note</vt:lpstr>
      <vt:lpstr>Symbols of Equality and Inequality</vt:lpstr>
      <vt:lpstr>Example 6: Verifying Inequalities</vt:lpstr>
      <vt:lpstr>Example 6: Verifying Inequalities (cont.)</vt:lpstr>
      <vt:lpstr>Note</vt:lpstr>
      <vt:lpstr>Definition: Absolute Value</vt:lpstr>
      <vt:lpstr>Example 7: Finding Absolute Values</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sujana</cp:lastModifiedBy>
  <cp:revision>322</cp:revision>
  <dcterms:created xsi:type="dcterms:W3CDTF">2013-04-26T14:43:13Z</dcterms:created>
  <dcterms:modified xsi:type="dcterms:W3CDTF">2023-05-29T10:42:05Z</dcterms:modified>
</cp:coreProperties>
</file>