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0" r:id="rId3"/>
    <p:sldId id="261" r:id="rId4"/>
    <p:sldId id="276" r:id="rId5"/>
    <p:sldId id="277" r:id="rId6"/>
    <p:sldId id="281" r:id="rId7"/>
    <p:sldId id="262" r:id="rId8"/>
    <p:sldId id="278" r:id="rId9"/>
    <p:sldId id="279" r:id="rId10"/>
    <p:sldId id="263" r:id="rId11"/>
    <p:sldId id="28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Kara Roche" initials="KR" lastIdx="1" clrIdx="4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FF00FF"/>
    <a:srgbClr val="0000FF"/>
    <a:srgbClr val="000099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78" autoAdjust="0"/>
    <p:restoredTop sz="94660"/>
  </p:normalViewPr>
  <p:slideViewPr>
    <p:cSldViewPr>
      <p:cViewPr varScale="1">
        <p:scale>
          <a:sx n="104" d="100"/>
          <a:sy n="104" d="100"/>
        </p:scale>
        <p:origin x="129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30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25613-6B56-482A-915F-510FBC454F94}" type="datetimeFigureOut">
              <a:rPr lang="en-US" smtClean="0"/>
              <a:pPr/>
              <a:t>6/9/2023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6680D-92EC-4466-9DE6-CBD3B3BDD9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0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6.emf"/><Relationship Id="rId12" Type="http://schemas.openxmlformats.org/officeDocument/2006/relationships/oleObject" Target="../embeddings/oleObject59.bin"/><Relationship Id="rId17" Type="http://schemas.openxmlformats.org/officeDocument/2006/relationships/image" Target="../media/image61.wmf"/><Relationship Id="rId2" Type="http://schemas.openxmlformats.org/officeDocument/2006/relationships/oleObject" Target="../embeddings/oleObject54.bin"/><Relationship Id="rId16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58.emf"/><Relationship Id="rId5" Type="http://schemas.openxmlformats.org/officeDocument/2006/relationships/image" Target="../media/image55.emf"/><Relationship Id="rId15" Type="http://schemas.openxmlformats.org/officeDocument/2006/relationships/image" Target="../media/image60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6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13" Type="http://schemas.openxmlformats.org/officeDocument/2006/relationships/image" Target="../media/image67.emf"/><Relationship Id="rId18" Type="http://schemas.openxmlformats.org/officeDocument/2006/relationships/oleObject" Target="../embeddings/oleObject70.bin"/><Relationship Id="rId3" Type="http://schemas.openxmlformats.org/officeDocument/2006/relationships/image" Target="../media/image62.wmf"/><Relationship Id="rId21" Type="http://schemas.openxmlformats.org/officeDocument/2006/relationships/image" Target="../media/image71.wmf"/><Relationship Id="rId7" Type="http://schemas.openxmlformats.org/officeDocument/2006/relationships/image" Target="../media/image64.emf"/><Relationship Id="rId12" Type="http://schemas.openxmlformats.org/officeDocument/2006/relationships/oleObject" Target="../embeddings/oleObject67.bin"/><Relationship Id="rId17" Type="http://schemas.openxmlformats.org/officeDocument/2006/relationships/image" Target="../media/image69.wmf"/><Relationship Id="rId2" Type="http://schemas.openxmlformats.org/officeDocument/2006/relationships/oleObject" Target="../embeddings/oleObject62.bin"/><Relationship Id="rId16" Type="http://schemas.openxmlformats.org/officeDocument/2006/relationships/oleObject" Target="../embeddings/oleObject69.bin"/><Relationship Id="rId20" Type="http://schemas.openxmlformats.org/officeDocument/2006/relationships/oleObject" Target="../embeddings/oleObject7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66.emf"/><Relationship Id="rId5" Type="http://schemas.openxmlformats.org/officeDocument/2006/relationships/image" Target="../media/image63.emf"/><Relationship Id="rId15" Type="http://schemas.openxmlformats.org/officeDocument/2006/relationships/image" Target="../media/image68.wmf"/><Relationship Id="rId10" Type="http://schemas.openxmlformats.org/officeDocument/2006/relationships/oleObject" Target="../embeddings/oleObject66.bin"/><Relationship Id="rId19" Type="http://schemas.openxmlformats.org/officeDocument/2006/relationships/image" Target="../media/image70.emf"/><Relationship Id="rId4" Type="http://schemas.openxmlformats.org/officeDocument/2006/relationships/oleObject" Target="../embeddings/oleObject63.bin"/><Relationship Id="rId9" Type="http://schemas.openxmlformats.org/officeDocument/2006/relationships/image" Target="../media/image65.wmf"/><Relationship Id="rId14" Type="http://schemas.openxmlformats.org/officeDocument/2006/relationships/oleObject" Target="../embeddings/oleObject68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emf"/><Relationship Id="rId18" Type="http://schemas.openxmlformats.org/officeDocument/2006/relationships/oleObject" Target="../embeddings/oleObject10.bin"/><Relationship Id="rId3" Type="http://schemas.openxmlformats.org/officeDocument/2006/relationships/image" Target="../media/image3.wmf"/><Relationship Id="rId21" Type="http://schemas.openxmlformats.org/officeDocument/2006/relationships/image" Target="../media/image12.emf"/><Relationship Id="rId7" Type="http://schemas.openxmlformats.org/officeDocument/2006/relationships/image" Target="../media/image5.e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10.wmf"/><Relationship Id="rId2" Type="http://schemas.openxmlformats.org/officeDocument/2006/relationships/oleObject" Target="../embeddings/oleObject2.bin"/><Relationship Id="rId16" Type="http://schemas.openxmlformats.org/officeDocument/2006/relationships/oleObject" Target="../embeddings/oleObject9.bin"/><Relationship Id="rId20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emf"/><Relationship Id="rId15" Type="http://schemas.openxmlformats.org/officeDocument/2006/relationships/image" Target="../media/image9.emf"/><Relationship Id="rId10" Type="http://schemas.openxmlformats.org/officeDocument/2006/relationships/oleObject" Target="../embeddings/oleObject6.bin"/><Relationship Id="rId19" Type="http://schemas.openxmlformats.org/officeDocument/2006/relationships/image" Target="../media/image11.e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8.emf"/><Relationship Id="rId3" Type="http://schemas.openxmlformats.org/officeDocument/2006/relationships/image" Target="../media/image13.wmf"/><Relationship Id="rId7" Type="http://schemas.openxmlformats.org/officeDocument/2006/relationships/image" Target="../media/image15.e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20.emf"/><Relationship Id="rId2" Type="http://schemas.openxmlformats.org/officeDocument/2006/relationships/oleObject" Target="../embeddings/oleObject12.bin"/><Relationship Id="rId16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wmf"/><Relationship Id="rId5" Type="http://schemas.openxmlformats.org/officeDocument/2006/relationships/image" Target="../media/image14.emf"/><Relationship Id="rId15" Type="http://schemas.openxmlformats.org/officeDocument/2006/relationships/image" Target="../media/image19.e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6.emf"/><Relationship Id="rId3" Type="http://schemas.openxmlformats.org/officeDocument/2006/relationships/image" Target="../media/image21.emf"/><Relationship Id="rId7" Type="http://schemas.openxmlformats.org/officeDocument/2006/relationships/image" Target="../media/image23.emf"/><Relationship Id="rId12" Type="http://schemas.openxmlformats.org/officeDocument/2006/relationships/oleObject" Target="../embeddings/oleObject25.bin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5.emf"/><Relationship Id="rId5" Type="http://schemas.openxmlformats.org/officeDocument/2006/relationships/image" Target="../media/image22.emf"/><Relationship Id="rId15" Type="http://schemas.openxmlformats.org/officeDocument/2006/relationships/image" Target="../media/image27.e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6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3.emf"/><Relationship Id="rId18" Type="http://schemas.openxmlformats.org/officeDocument/2006/relationships/oleObject" Target="../embeddings/oleObject35.bin"/><Relationship Id="rId3" Type="http://schemas.openxmlformats.org/officeDocument/2006/relationships/image" Target="../media/image28.wmf"/><Relationship Id="rId21" Type="http://schemas.openxmlformats.org/officeDocument/2006/relationships/image" Target="../media/image37.e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2.bin"/><Relationship Id="rId17" Type="http://schemas.openxmlformats.org/officeDocument/2006/relationships/image" Target="../media/image35.emf"/><Relationship Id="rId2" Type="http://schemas.openxmlformats.org/officeDocument/2006/relationships/oleObject" Target="../embeddings/oleObject27.bin"/><Relationship Id="rId16" Type="http://schemas.openxmlformats.org/officeDocument/2006/relationships/oleObject" Target="../embeddings/oleObject34.bin"/><Relationship Id="rId20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2.wmf"/><Relationship Id="rId5" Type="http://schemas.openxmlformats.org/officeDocument/2006/relationships/image" Target="../media/image29.emf"/><Relationship Id="rId15" Type="http://schemas.openxmlformats.org/officeDocument/2006/relationships/image" Target="../media/image34.wmf"/><Relationship Id="rId10" Type="http://schemas.openxmlformats.org/officeDocument/2006/relationships/oleObject" Target="../embeddings/oleObject31.bin"/><Relationship Id="rId19" Type="http://schemas.openxmlformats.org/officeDocument/2006/relationships/image" Target="../media/image36.e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3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3.emf"/><Relationship Id="rId18" Type="http://schemas.openxmlformats.org/officeDocument/2006/relationships/oleObject" Target="../embeddings/oleObject45.bin"/><Relationship Id="rId3" Type="http://schemas.openxmlformats.org/officeDocument/2006/relationships/image" Target="../media/image38.wmf"/><Relationship Id="rId21" Type="http://schemas.openxmlformats.org/officeDocument/2006/relationships/image" Target="../media/image47.wmf"/><Relationship Id="rId7" Type="http://schemas.openxmlformats.org/officeDocument/2006/relationships/image" Target="../media/image40.emf"/><Relationship Id="rId12" Type="http://schemas.openxmlformats.org/officeDocument/2006/relationships/oleObject" Target="../embeddings/oleObject42.bin"/><Relationship Id="rId17" Type="http://schemas.openxmlformats.org/officeDocument/2006/relationships/image" Target="../media/image45.emf"/><Relationship Id="rId2" Type="http://schemas.openxmlformats.org/officeDocument/2006/relationships/oleObject" Target="../embeddings/oleObject37.bin"/><Relationship Id="rId16" Type="http://schemas.openxmlformats.org/officeDocument/2006/relationships/oleObject" Target="../embeddings/oleObject44.bin"/><Relationship Id="rId20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2.wmf"/><Relationship Id="rId5" Type="http://schemas.openxmlformats.org/officeDocument/2006/relationships/image" Target="../media/image39.emf"/><Relationship Id="rId15" Type="http://schemas.openxmlformats.org/officeDocument/2006/relationships/image" Target="../media/image44.emf"/><Relationship Id="rId10" Type="http://schemas.openxmlformats.org/officeDocument/2006/relationships/oleObject" Target="../embeddings/oleObject41.bin"/><Relationship Id="rId19" Type="http://schemas.openxmlformats.org/officeDocument/2006/relationships/image" Target="../media/image46.e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26.emf"/><Relationship Id="rId3" Type="http://schemas.openxmlformats.org/officeDocument/2006/relationships/image" Target="../media/image48.emf"/><Relationship Id="rId7" Type="http://schemas.openxmlformats.org/officeDocument/2006/relationships/image" Target="../media/image50.emf"/><Relationship Id="rId12" Type="http://schemas.openxmlformats.org/officeDocument/2006/relationships/oleObject" Target="../embeddings/oleObject52.bin"/><Relationship Id="rId2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52.emf"/><Relationship Id="rId5" Type="http://schemas.openxmlformats.org/officeDocument/2006/relationships/image" Target="../media/image49.emf"/><Relationship Id="rId15" Type="http://schemas.openxmlformats.org/officeDocument/2006/relationships/image" Target="../media/image53.emf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5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with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Adding </a:t>
            </a:r>
            <a:r>
              <a:rPr lang="en-US" dirty="0">
                <a:solidFill>
                  <a:schemeClr val="accent1"/>
                </a:solidFill>
              </a:rPr>
              <a:t>Three or More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Add.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dirty="0"/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33400" indent="-533400" algn="just">
              <a:spcBef>
                <a:spcPts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883938"/>
              </p:ext>
            </p:extLst>
          </p:nvPr>
        </p:nvGraphicFramePr>
        <p:xfrm>
          <a:off x="942975" y="1777767"/>
          <a:ext cx="17240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14320" imgH="469800" progId="Equation.DSMT4">
                  <p:embed/>
                </p:oleObj>
              </mc:Choice>
              <mc:Fallback>
                <p:oleObj name="Equation" r:id="rId2" imgW="1714320" imgH="469800" progId="Equation.DSMT4">
                  <p:embed/>
                  <p:pic>
                    <p:nvPicPr>
                      <p:cNvPr id="0" name="Picture 1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1777767"/>
                        <a:ext cx="172402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671064"/>
              </p:ext>
            </p:extLst>
          </p:nvPr>
        </p:nvGraphicFramePr>
        <p:xfrm>
          <a:off x="2708945" y="3865329"/>
          <a:ext cx="1460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4320" imgH="585000" progId="Equation.DSMT4">
                  <p:embed/>
                </p:oleObj>
              </mc:Choice>
              <mc:Fallback>
                <p:oleObj name="Equation" r:id="rId4" imgW="1444320" imgH="585000" progId="Equation.DSMT4">
                  <p:embed/>
                  <p:pic>
                    <p:nvPicPr>
                      <p:cNvPr id="0" name="Picture 1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8945" y="3865329"/>
                        <a:ext cx="1460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401746"/>
              </p:ext>
            </p:extLst>
          </p:nvPr>
        </p:nvGraphicFramePr>
        <p:xfrm>
          <a:off x="4220245" y="4005029"/>
          <a:ext cx="622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12360" imgH="264960" progId="Equation.DSMT4">
                  <p:embed/>
                </p:oleObj>
              </mc:Choice>
              <mc:Fallback>
                <p:oleObj name="Equation" r:id="rId6" imgW="612360" imgH="264960" progId="Equation.DSMT4">
                  <p:embed/>
                  <p:pic>
                    <p:nvPicPr>
                      <p:cNvPr id="0" name="Picture 1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0245" y="4005029"/>
                        <a:ext cx="622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446977"/>
              </p:ext>
            </p:extLst>
          </p:nvPr>
        </p:nvGraphicFramePr>
        <p:xfrm>
          <a:off x="976779" y="4755247"/>
          <a:ext cx="27828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68400" imgH="469800" progId="Equation.DSMT4">
                  <p:embed/>
                </p:oleObj>
              </mc:Choice>
              <mc:Fallback>
                <p:oleObj name="Equation" r:id="rId8" imgW="2768400" imgH="469800" progId="Equation.DSMT4">
                  <p:embed/>
                  <p:pic>
                    <p:nvPicPr>
                      <p:cNvPr id="0" name="Picture 17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779" y="4755247"/>
                        <a:ext cx="27828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025904"/>
              </p:ext>
            </p:extLst>
          </p:nvPr>
        </p:nvGraphicFramePr>
        <p:xfrm>
          <a:off x="3793222" y="4707622"/>
          <a:ext cx="1790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82720" imgH="585000" progId="Equation.DSMT4">
                  <p:embed/>
                </p:oleObj>
              </mc:Choice>
              <mc:Fallback>
                <p:oleObj name="Equation" r:id="rId10" imgW="1782720" imgH="585000" progId="Equation.DSMT4">
                  <p:embed/>
                  <p:pic>
                    <p:nvPicPr>
                      <p:cNvPr id="0" name="Picture 17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4707622"/>
                        <a:ext cx="1790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939261"/>
              </p:ext>
            </p:extLst>
          </p:nvPr>
        </p:nvGraphicFramePr>
        <p:xfrm>
          <a:off x="5676526" y="4838855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98197" imgH="291973" progId="Equation.DSMT4">
                  <p:embed/>
                </p:oleObj>
              </mc:Choice>
              <mc:Fallback>
                <p:oleObj name="Equation" r:id="rId12" imgW="698197" imgH="291973" progId="Equation.DSMT4">
                  <p:embed/>
                  <p:pic>
                    <p:nvPicPr>
                      <p:cNvPr id="0" name="Picture 17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526" y="4838855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696099"/>
              </p:ext>
            </p:extLst>
          </p:nvPr>
        </p:nvGraphicFramePr>
        <p:xfrm>
          <a:off x="1008077" y="2593742"/>
          <a:ext cx="27828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68400" imgH="469800" progId="Equation.DSMT4">
                  <p:embed/>
                </p:oleObj>
              </mc:Choice>
              <mc:Fallback>
                <p:oleObj name="Equation" r:id="rId14" imgW="2768400" imgH="469800" progId="Equation.DSMT4">
                  <p:embed/>
                  <p:pic>
                    <p:nvPicPr>
                      <p:cNvPr id="0" name="Picture 17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077" y="2593742"/>
                        <a:ext cx="27828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740801"/>
              </p:ext>
            </p:extLst>
          </p:nvPr>
        </p:nvGraphicFramePr>
        <p:xfrm>
          <a:off x="931178" y="3911367"/>
          <a:ext cx="17256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14320" imgH="469800" progId="Equation.DSMT4">
                  <p:embed/>
                </p:oleObj>
              </mc:Choice>
              <mc:Fallback>
                <p:oleObj name="Equation" r:id="rId16" imgW="1714320" imgH="469800" progId="Equation.DSMT4">
                  <p:embed/>
                  <p:pic>
                    <p:nvPicPr>
                      <p:cNvPr id="0" name="Picture 17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78" y="3911367"/>
                        <a:ext cx="17256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Adding Three or More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xfrm>
            <a:off x="381000" y="1280160"/>
            <a:ext cx="8229600" cy="4572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Add.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668650"/>
              </p:ext>
            </p:extLst>
          </p:nvPr>
        </p:nvGraphicFramePr>
        <p:xfrm>
          <a:off x="878572" y="1668011"/>
          <a:ext cx="20764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70000" imgH="469800" progId="Equation.DSMT4">
                  <p:embed/>
                </p:oleObj>
              </mc:Choice>
              <mc:Fallback>
                <p:oleObj name="Equation" r:id="rId2" imgW="2070000" imgH="469800" progId="Equation.DSMT4">
                  <p:embed/>
                  <p:pic>
                    <p:nvPicPr>
                      <p:cNvPr id="0" name="Picture 8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572" y="1668011"/>
                        <a:ext cx="207645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35814"/>
              </p:ext>
            </p:extLst>
          </p:nvPr>
        </p:nvGraphicFramePr>
        <p:xfrm>
          <a:off x="2961372" y="3352800"/>
          <a:ext cx="2222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12560" imgH="585000" progId="Equation.DSMT4">
                  <p:embed/>
                </p:oleObj>
              </mc:Choice>
              <mc:Fallback>
                <p:oleObj name="Equation" r:id="rId4" imgW="2212560" imgH="585000" progId="Equation.DSMT4">
                  <p:embed/>
                  <p:pic>
                    <p:nvPicPr>
                      <p:cNvPr id="0" name="Picture 8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1372" y="3352800"/>
                        <a:ext cx="2222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01279"/>
              </p:ext>
            </p:extLst>
          </p:nvPr>
        </p:nvGraphicFramePr>
        <p:xfrm>
          <a:off x="6765022" y="3492500"/>
          <a:ext cx="60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94000" imgH="264960" progId="Equation.DSMT4">
                  <p:embed/>
                </p:oleObj>
              </mc:Choice>
              <mc:Fallback>
                <p:oleObj name="Equation" r:id="rId6" imgW="594000" imgH="26496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5022" y="3492500"/>
                        <a:ext cx="60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0766476"/>
              </p:ext>
            </p:extLst>
          </p:nvPr>
        </p:nvGraphicFramePr>
        <p:xfrm>
          <a:off x="931178" y="4029527"/>
          <a:ext cx="2808287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93960" imgH="469800" progId="Equation.DSMT4">
                  <p:embed/>
                </p:oleObj>
              </mc:Choice>
              <mc:Fallback>
                <p:oleObj name="Equation" r:id="rId8" imgW="2793960" imgH="46980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78" y="4029527"/>
                        <a:ext cx="2808287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682738"/>
              </p:ext>
            </p:extLst>
          </p:nvPr>
        </p:nvGraphicFramePr>
        <p:xfrm>
          <a:off x="3793222" y="3983489"/>
          <a:ext cx="2921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07360" imgH="585000" progId="Equation.DSMT4">
                  <p:embed/>
                </p:oleObj>
              </mc:Choice>
              <mc:Fallback>
                <p:oleObj name="Equation" r:id="rId10" imgW="2907360" imgH="58500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3983489"/>
                        <a:ext cx="2921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3383636"/>
              </p:ext>
            </p:extLst>
          </p:nvPr>
        </p:nvGraphicFramePr>
        <p:xfrm>
          <a:off x="5412298" y="4748969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58520" imgH="264960" progId="Equation.DSMT4">
                  <p:embed/>
                </p:oleObj>
              </mc:Choice>
              <mc:Fallback>
                <p:oleObj name="Equation" r:id="rId12" imgW="758520" imgH="26496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2298" y="4748969"/>
                        <a:ext cx="77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953509"/>
              </p:ext>
            </p:extLst>
          </p:nvPr>
        </p:nvGraphicFramePr>
        <p:xfrm>
          <a:off x="922789" y="2205052"/>
          <a:ext cx="28082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93960" imgH="469800" progId="Equation.DSMT4">
                  <p:embed/>
                </p:oleObj>
              </mc:Choice>
              <mc:Fallback>
                <p:oleObj name="Equation" r:id="rId14" imgW="2793960" imgH="46980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789" y="2205052"/>
                        <a:ext cx="28082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166693"/>
              </p:ext>
            </p:extLst>
          </p:nvPr>
        </p:nvGraphicFramePr>
        <p:xfrm>
          <a:off x="859755" y="3398838"/>
          <a:ext cx="20764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70000" imgH="469800" progId="Equation.DSMT4">
                  <p:embed/>
                </p:oleObj>
              </mc:Choice>
              <mc:Fallback>
                <p:oleObj name="Equation" r:id="rId16" imgW="2070000" imgH="469800" progId="Equation.DSMT4">
                  <p:embed/>
                  <p:pic>
                    <p:nvPicPr>
                      <p:cNvPr id="0" name="Picture 8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755" y="3398838"/>
                        <a:ext cx="20764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2616879"/>
              </p:ext>
            </p:extLst>
          </p:nvPr>
        </p:nvGraphicFramePr>
        <p:xfrm>
          <a:off x="5247372" y="3498850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62240" imgH="264960" progId="Equation.DSMT4">
                  <p:embed/>
                </p:oleObj>
              </mc:Choice>
              <mc:Fallback>
                <p:oleObj name="Equation" r:id="rId18" imgW="1362240" imgH="264960" progId="Equation.DSMT4">
                  <p:embed/>
                  <p:pic>
                    <p:nvPicPr>
                      <p:cNvPr id="0" name="Picture 8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7372" y="3498850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892683"/>
              </p:ext>
            </p:extLst>
          </p:nvPr>
        </p:nvGraphicFramePr>
        <p:xfrm>
          <a:off x="3807335" y="4707255"/>
          <a:ext cx="1604963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587240" imgH="368280" progId="Equation.DSMT4">
                  <p:embed/>
                </p:oleObj>
              </mc:Choice>
              <mc:Fallback>
                <p:oleObj name="Equation" r:id="rId20" imgW="1587240" imgH="368280" progId="Equation.DSMT4">
                  <p:embed/>
                  <p:pic>
                    <p:nvPicPr>
                      <p:cNvPr id="0" name="Picture 8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7335" y="4707255"/>
                        <a:ext cx="1604963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960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spcBef>
                <a:spcPts val="0"/>
              </a:spcBef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Rules for Addition with Real Numbers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20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33400" indent="-533400" algn="just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add two real numbers with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like signs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276350" lvl="1" indent="-533400" algn="just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add their absolute values and </a:t>
            </a:r>
          </a:p>
          <a:p>
            <a:pPr marL="1276350" lvl="1" indent="-533400" algn="just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common sign. </a:t>
            </a:r>
          </a:p>
          <a:p>
            <a:pPr marL="533400" indent="-533400" algn="just" eaLnBrk="0" hangingPunct="0">
              <a:spcBef>
                <a:spcPts val="0"/>
              </a:spcBef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add two real numbers with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unlike signs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276350" lvl="1" indent="-533400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subtract their absolute values (the smaller from the larger) and </a:t>
            </a:r>
          </a:p>
          <a:p>
            <a:pPr marL="1276350" lvl="1" indent="-533400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sign of the number with the larger  absolute value.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1710" imgH="652471" progId="Equation.DSMT4">
                  <p:embed/>
                </p:oleObj>
              </mc:Choice>
              <mc:Fallback>
                <p:oleObj name="Equation" r:id="rId2" imgW="451710" imgH="652471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r>
              <a:rPr lang="en-US" dirty="0"/>
              <a:t>Add.</a:t>
            </a:r>
          </a:p>
          <a:p>
            <a:pPr marL="461963" indent="-461963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Adding Real Numbers with Like Signs</a:t>
            </a:r>
          </a:p>
        </p:txBody>
      </p:sp>
      <p:graphicFrame>
        <p:nvGraphicFramePr>
          <p:cNvPr id="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8726459"/>
              </p:ext>
            </p:extLst>
          </p:nvPr>
        </p:nvGraphicFramePr>
        <p:xfrm>
          <a:off x="992969" y="1679454"/>
          <a:ext cx="167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469800" progId="Equation.DSMT4">
                  <p:embed/>
                </p:oleObj>
              </mc:Choice>
              <mc:Fallback>
                <p:oleObj name="Equation" r:id="rId2" imgW="1676160" imgH="469800" progId="Equation.DSMT4">
                  <p:embed/>
                  <p:pic>
                    <p:nvPicPr>
                      <p:cNvPr id="0" name="Picture 16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969" y="1679454"/>
                        <a:ext cx="167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252304"/>
              </p:ext>
            </p:extLst>
          </p:nvPr>
        </p:nvGraphicFramePr>
        <p:xfrm>
          <a:off x="1388708" y="2111487"/>
          <a:ext cx="2019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1320" imgH="639720" progId="Equation.DSMT4">
                  <p:embed/>
                </p:oleObj>
              </mc:Choice>
              <mc:Fallback>
                <p:oleObj name="Equation" r:id="rId4" imgW="2011320" imgH="639720" progId="Equation.DSMT4">
                  <p:embed/>
                  <p:pic>
                    <p:nvPicPr>
                      <p:cNvPr id="0" name="Picture 16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8708" y="2111487"/>
                        <a:ext cx="2019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034264"/>
              </p:ext>
            </p:extLst>
          </p:nvPr>
        </p:nvGraphicFramePr>
        <p:xfrm>
          <a:off x="1382358" y="2687750"/>
          <a:ext cx="1447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35320" imgH="585000" progId="Equation.DSMT4">
                  <p:embed/>
                </p:oleObj>
              </mc:Choice>
              <mc:Fallback>
                <p:oleObj name="Equation" r:id="rId6" imgW="1435320" imgH="585000" progId="Equation.DSMT4">
                  <p:embed/>
                  <p:pic>
                    <p:nvPicPr>
                      <p:cNvPr id="0" name="Picture 16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2358" y="2687750"/>
                        <a:ext cx="1447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964828"/>
              </p:ext>
            </p:extLst>
          </p:nvPr>
        </p:nvGraphicFramePr>
        <p:xfrm>
          <a:off x="1353783" y="3297350"/>
          <a:ext cx="6048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96880" imgH="291960" progId="Equation.DSMT4">
                  <p:embed/>
                </p:oleObj>
              </mc:Choice>
              <mc:Fallback>
                <p:oleObj name="Equation" r:id="rId8" imgW="596880" imgH="291960" progId="Equation.DSMT4">
                  <p:embed/>
                  <p:pic>
                    <p:nvPicPr>
                      <p:cNvPr id="0" name="Picture 16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3783" y="3297350"/>
                        <a:ext cx="6048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0827202"/>
              </p:ext>
            </p:extLst>
          </p:nvPr>
        </p:nvGraphicFramePr>
        <p:xfrm>
          <a:off x="1034914" y="3724169"/>
          <a:ext cx="12890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82680" imgH="469800" progId="Equation.DSMT4">
                  <p:embed/>
                </p:oleObj>
              </mc:Choice>
              <mc:Fallback>
                <p:oleObj name="Equation" r:id="rId10" imgW="1282680" imgH="469800" progId="Equation.DSMT4">
                  <p:embed/>
                  <p:pic>
                    <p:nvPicPr>
                      <p:cNvPr id="0" name="Picture 16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4914" y="3724169"/>
                        <a:ext cx="12890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3563835"/>
              </p:ext>
            </p:extLst>
          </p:nvPr>
        </p:nvGraphicFramePr>
        <p:xfrm>
          <a:off x="1356958" y="4321287"/>
          <a:ext cx="1892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83160" imgH="639720" progId="Equation.DSMT4">
                  <p:embed/>
                </p:oleObj>
              </mc:Choice>
              <mc:Fallback>
                <p:oleObj name="Equation" r:id="rId12" imgW="1883160" imgH="639720" progId="Equation.DSMT4">
                  <p:embed/>
                  <p:pic>
                    <p:nvPicPr>
                      <p:cNvPr id="0" name="Picture 1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6958" y="4321287"/>
                        <a:ext cx="1892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40644"/>
              </p:ext>
            </p:extLst>
          </p:nvPr>
        </p:nvGraphicFramePr>
        <p:xfrm>
          <a:off x="1369658" y="4994387"/>
          <a:ext cx="1320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07160" imgH="585000" progId="Equation.DSMT4">
                  <p:embed/>
                </p:oleObj>
              </mc:Choice>
              <mc:Fallback>
                <p:oleObj name="Equation" r:id="rId14" imgW="1307160" imgH="585000" progId="Equation.DSMT4">
                  <p:embed/>
                  <p:pic>
                    <p:nvPicPr>
                      <p:cNvPr id="0" name="Picture 1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9658" y="4994387"/>
                        <a:ext cx="1320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573526"/>
              </p:ext>
            </p:extLst>
          </p:nvPr>
        </p:nvGraphicFramePr>
        <p:xfrm>
          <a:off x="1333146" y="5608750"/>
          <a:ext cx="82391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12520" imgH="279360" progId="Equation.DSMT4">
                  <p:embed/>
                </p:oleObj>
              </mc:Choice>
              <mc:Fallback>
                <p:oleObj name="Equation" r:id="rId16" imgW="812520" imgH="279360" progId="Equation.DSMT4">
                  <p:embed/>
                  <p:pic>
                    <p:nvPicPr>
                      <p:cNvPr id="0" name="Picture 1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146" y="5608750"/>
                        <a:ext cx="82391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617328"/>
              </p:ext>
            </p:extLst>
          </p:nvPr>
        </p:nvGraphicFramePr>
        <p:xfrm>
          <a:off x="3871558" y="2340087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735800" imgH="264960" progId="Equation.DSMT4">
                  <p:embed/>
                </p:oleObj>
              </mc:Choice>
              <mc:Fallback>
                <p:oleObj name="Equation" r:id="rId18" imgW="4735800" imgH="264960" progId="Equation.DSMT4">
                  <p:embed/>
                  <p:pic>
                    <p:nvPicPr>
                      <p:cNvPr id="0" name="Picture 1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1558" y="2340087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596186"/>
              </p:ext>
            </p:extLst>
          </p:nvPr>
        </p:nvGraphicFramePr>
        <p:xfrm>
          <a:off x="3871558" y="4524487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735800" imgH="264960" progId="Equation.DSMT4">
                  <p:embed/>
                </p:oleObj>
              </mc:Choice>
              <mc:Fallback>
                <p:oleObj name="Equation" r:id="rId20" imgW="4735800" imgH="264960" progId="Equation.DSMT4">
                  <p:embed/>
                  <p:pic>
                    <p:nvPicPr>
                      <p:cNvPr id="0" name="Picture 1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1558" y="4524487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Adding Real Numbers with Like Signs (cont.)</a:t>
            </a:r>
          </a:p>
        </p:txBody>
      </p:sp>
      <p:graphicFrame>
        <p:nvGraphicFramePr>
          <p:cNvPr id="206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294370"/>
              </p:ext>
            </p:extLst>
          </p:nvPr>
        </p:nvGraphicFramePr>
        <p:xfrm>
          <a:off x="955209" y="1383164"/>
          <a:ext cx="17621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2480" imgH="368280" progId="Equation.DSMT4">
                  <p:embed/>
                </p:oleObj>
              </mc:Choice>
              <mc:Fallback>
                <p:oleObj name="Equation" r:id="rId2" imgW="1752480" imgH="368280" progId="Equation.DSMT4">
                  <p:embed/>
                  <p:pic>
                    <p:nvPicPr>
                      <p:cNvPr id="0" name="Picture 1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209" y="1383164"/>
                        <a:ext cx="176212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1196658"/>
              </p:ext>
            </p:extLst>
          </p:nvPr>
        </p:nvGraphicFramePr>
        <p:xfrm>
          <a:off x="1460500" y="1873250"/>
          <a:ext cx="2413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04440" imgH="649080" progId="Equation.DSMT4">
                  <p:embed/>
                </p:oleObj>
              </mc:Choice>
              <mc:Fallback>
                <p:oleObj name="Equation" r:id="rId4" imgW="2404440" imgH="649080" progId="Equation.DSMT4">
                  <p:embed/>
                  <p:pic>
                    <p:nvPicPr>
                      <p:cNvPr id="0" name="Picture 1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1873250"/>
                        <a:ext cx="24130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991276"/>
              </p:ext>
            </p:extLst>
          </p:nvPr>
        </p:nvGraphicFramePr>
        <p:xfrm>
          <a:off x="1464578" y="2559050"/>
          <a:ext cx="1816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01080" imgH="594000" progId="Equation.DSMT4">
                  <p:embed/>
                </p:oleObj>
              </mc:Choice>
              <mc:Fallback>
                <p:oleObj name="Equation" r:id="rId6" imgW="1801080" imgH="594000" progId="Equation.DSMT4">
                  <p:embed/>
                  <p:pic>
                    <p:nvPicPr>
                      <p:cNvPr id="0" name="Picture 1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2559050"/>
                        <a:ext cx="1816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722269"/>
              </p:ext>
            </p:extLst>
          </p:nvPr>
        </p:nvGraphicFramePr>
        <p:xfrm>
          <a:off x="1443038" y="3287713"/>
          <a:ext cx="9112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291960" progId="Equation.DSMT4">
                  <p:embed/>
                </p:oleObj>
              </mc:Choice>
              <mc:Fallback>
                <p:oleObj name="Equation" r:id="rId8" imgW="901440" imgH="291960" progId="Equation.DSMT4">
                  <p:embed/>
                  <p:pic>
                    <p:nvPicPr>
                      <p:cNvPr id="0" name="Picture 13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3038" y="3287713"/>
                        <a:ext cx="9112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844119"/>
              </p:ext>
            </p:extLst>
          </p:nvPr>
        </p:nvGraphicFramePr>
        <p:xfrm>
          <a:off x="1038443" y="3733800"/>
          <a:ext cx="823913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838080" progId="Equation.DSMT4">
                  <p:embed/>
                </p:oleObj>
              </mc:Choice>
              <mc:Fallback>
                <p:oleObj name="Equation" r:id="rId10" imgW="812520" imgH="838080" progId="Equation.DSMT4">
                  <p:embed/>
                  <p:pic>
                    <p:nvPicPr>
                      <p:cNvPr id="0" name="Picture 1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443" y="3733800"/>
                        <a:ext cx="823913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5880109"/>
              </p:ext>
            </p:extLst>
          </p:nvPr>
        </p:nvGraphicFramePr>
        <p:xfrm>
          <a:off x="1447800" y="4673600"/>
          <a:ext cx="16129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99840" imgH="1106280" progId="Equation.DSMT4">
                  <p:embed/>
                </p:oleObj>
              </mc:Choice>
              <mc:Fallback>
                <p:oleObj name="Equation" r:id="rId12" imgW="1599840" imgH="1106280" progId="Equation.DSMT4">
                  <p:embed/>
                  <p:pic>
                    <p:nvPicPr>
                      <p:cNvPr id="0" name="Picture 1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673600"/>
                        <a:ext cx="16129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318632"/>
              </p:ext>
            </p:extLst>
          </p:nvPr>
        </p:nvGraphicFramePr>
        <p:xfrm>
          <a:off x="4051300" y="202565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735800" imgH="264960" progId="Equation.DSMT4">
                  <p:embed/>
                </p:oleObj>
              </mc:Choice>
              <mc:Fallback>
                <p:oleObj name="Equation" r:id="rId14" imgW="4735800" imgH="264960" progId="Equation.DSMT4">
                  <p:embed/>
                  <p:pic>
                    <p:nvPicPr>
                      <p:cNvPr id="0" name="Picture 1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202565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751099"/>
              </p:ext>
            </p:extLst>
          </p:nvPr>
        </p:nvGraphicFramePr>
        <p:xfrm>
          <a:off x="4051300" y="504825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735800" imgH="264960" progId="Equation.DSMT4">
                  <p:embed/>
                </p:oleObj>
              </mc:Choice>
              <mc:Fallback>
                <p:oleObj name="Equation" r:id="rId16" imgW="4735800" imgH="264960" progId="Equation.DSMT4">
                  <p:embed/>
                  <p:pic>
                    <p:nvPicPr>
                      <p:cNvPr id="0" name="Picture 1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504825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048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Adding Real Numbers with Like Signs (cont.)</a:t>
            </a:r>
          </a:p>
        </p:txBody>
      </p:sp>
      <p:graphicFrame>
        <p:nvGraphicFramePr>
          <p:cNvPr id="206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6513297"/>
              </p:ext>
            </p:extLst>
          </p:nvPr>
        </p:nvGraphicFramePr>
        <p:xfrm>
          <a:off x="1905000" y="1314450"/>
          <a:ext cx="13970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80240" imgH="1032840" progId="Equation.DSMT4">
                  <p:embed/>
                </p:oleObj>
              </mc:Choice>
              <mc:Fallback>
                <p:oleObj name="Equation" r:id="rId2" imgW="1380240" imgH="1032840" progId="Equation.DSMT4">
                  <p:embed/>
                  <p:pic>
                    <p:nvPicPr>
                      <p:cNvPr id="0" name="Picture 14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14450"/>
                        <a:ext cx="13970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709039"/>
              </p:ext>
            </p:extLst>
          </p:nvPr>
        </p:nvGraphicFramePr>
        <p:xfrm>
          <a:off x="1905000" y="2457450"/>
          <a:ext cx="21336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21120" imgH="1032840" progId="Equation.DSMT4">
                  <p:embed/>
                </p:oleObj>
              </mc:Choice>
              <mc:Fallback>
                <p:oleObj name="Equation" r:id="rId4" imgW="2121120" imgH="1032840" progId="Equation.DSMT4">
                  <p:embed/>
                  <p:pic>
                    <p:nvPicPr>
                      <p:cNvPr id="0" name="Picture 14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457450"/>
                        <a:ext cx="21336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688415"/>
              </p:ext>
            </p:extLst>
          </p:nvPr>
        </p:nvGraphicFramePr>
        <p:xfrm>
          <a:off x="1905000" y="3752850"/>
          <a:ext cx="1714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00280" imgH="1032840" progId="Equation.DSMT4">
                  <p:embed/>
                </p:oleObj>
              </mc:Choice>
              <mc:Fallback>
                <p:oleObj name="Equation" r:id="rId6" imgW="1700280" imgH="1032840" progId="Equation.DSMT4">
                  <p:embed/>
                  <p:pic>
                    <p:nvPicPr>
                      <p:cNvPr id="0" name="Picture 14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52850"/>
                        <a:ext cx="1714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2217012"/>
              </p:ext>
            </p:extLst>
          </p:nvPr>
        </p:nvGraphicFramePr>
        <p:xfrm>
          <a:off x="1901825" y="5021263"/>
          <a:ext cx="668338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0240" imgH="838080" progId="Equation.DSMT4">
                  <p:embed/>
                </p:oleObj>
              </mc:Choice>
              <mc:Fallback>
                <p:oleObj name="Equation" r:id="rId8" imgW="660240" imgH="838080" progId="Equation.DSMT4">
                  <p:embed/>
                  <p:pic>
                    <p:nvPicPr>
                      <p:cNvPr id="0" name="Picture 14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1825" y="5021263"/>
                        <a:ext cx="668338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325965"/>
              </p:ext>
            </p:extLst>
          </p:nvPr>
        </p:nvGraphicFramePr>
        <p:xfrm>
          <a:off x="4495800" y="2667000"/>
          <a:ext cx="402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013640" imgH="264960" progId="Equation.DSMT4">
                  <p:embed/>
                </p:oleObj>
              </mc:Choice>
              <mc:Fallback>
                <p:oleObj name="Equation" r:id="rId10" imgW="4013640" imgH="264960" progId="Equation.DSMT4">
                  <p:embed/>
                  <p:pic>
                    <p:nvPicPr>
                      <p:cNvPr id="0" name="Picture 14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667000"/>
                        <a:ext cx="402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359192"/>
              </p:ext>
            </p:extLst>
          </p:nvPr>
        </p:nvGraphicFramePr>
        <p:xfrm>
          <a:off x="4495800" y="2966720"/>
          <a:ext cx="3835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21400" imgH="219240" progId="Equation.DSMT4">
                  <p:embed/>
                </p:oleObj>
              </mc:Choice>
              <mc:Fallback>
                <p:oleObj name="Equation" r:id="rId12" imgW="3821400" imgH="219240" progId="Equation.DSMT4">
                  <p:embed/>
                  <p:pic>
                    <p:nvPicPr>
                      <p:cNvPr id="0" name="Picture 14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966720"/>
                        <a:ext cx="3835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146418"/>
              </p:ext>
            </p:extLst>
          </p:nvPr>
        </p:nvGraphicFramePr>
        <p:xfrm>
          <a:off x="4495800" y="3251200"/>
          <a:ext cx="424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232880" imgH="264960" progId="Equation.DSMT4">
                  <p:embed/>
                </p:oleObj>
              </mc:Choice>
              <mc:Fallback>
                <p:oleObj name="Equation" r:id="rId14" imgW="4232880" imgH="264960" progId="Equation.DSMT4">
                  <p:embed/>
                  <p:pic>
                    <p:nvPicPr>
                      <p:cNvPr id="0" name="Picture 14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251200"/>
                        <a:ext cx="424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655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5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77440"/>
          </a:xfrm>
          <a:noFill/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15875" lvl="0" indent="-15875">
              <a:tabLst>
                <a:tab pos="520700" algn="l"/>
                <a:tab pos="977900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The positive sign (+) may be omitted when writing positive numbers, but the negative sign (−) must always be written for negative numbers. Thus, if there is no sign in front of a real number, the real number is understood to be positive.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189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67958" y="1108038"/>
            <a:ext cx="8229600" cy="4572000"/>
          </a:xfrm>
        </p:spPr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849105"/>
              </p:ext>
            </p:extLst>
          </p:nvPr>
        </p:nvGraphicFramePr>
        <p:xfrm>
          <a:off x="1016000" y="1635116"/>
          <a:ext cx="11033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91880" imgH="469800" progId="Equation.DSMT4">
                  <p:embed/>
                </p:oleObj>
              </mc:Choice>
              <mc:Fallback>
                <p:oleObj name="Equation" r:id="rId2" imgW="1091880" imgH="469800" progId="Equation.DSMT4">
                  <p:embed/>
                  <p:pic>
                    <p:nvPicPr>
                      <p:cNvPr id="0" name="Picture 2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635116"/>
                        <a:ext cx="11033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4108160"/>
              </p:ext>
            </p:extLst>
          </p:nvPr>
        </p:nvGraphicFramePr>
        <p:xfrm>
          <a:off x="1447800" y="2065468"/>
          <a:ext cx="176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5360" imgH="639720" progId="Equation.DSMT4">
                  <p:embed/>
                </p:oleObj>
              </mc:Choice>
              <mc:Fallback>
                <p:oleObj name="Equation" r:id="rId4" imgW="1755360" imgH="639720" progId="Equation.DSMT4">
                  <p:embed/>
                  <p:pic>
                    <p:nvPicPr>
                      <p:cNvPr id="0" name="Picture 2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065468"/>
                        <a:ext cx="1765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3248653"/>
              </p:ext>
            </p:extLst>
          </p:nvPr>
        </p:nvGraphicFramePr>
        <p:xfrm>
          <a:off x="1428750" y="2741743"/>
          <a:ext cx="1296988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680" imgH="368280" progId="Equation.DSMT4">
                  <p:embed/>
                </p:oleObj>
              </mc:Choice>
              <mc:Fallback>
                <p:oleObj name="Equation" r:id="rId6" imgW="1282680" imgH="368280" progId="Equation.DSMT4">
                  <p:embed/>
                  <p:pic>
                    <p:nvPicPr>
                      <p:cNvPr id="0" name="Picture 2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2741743"/>
                        <a:ext cx="1296988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978059"/>
              </p:ext>
            </p:extLst>
          </p:nvPr>
        </p:nvGraphicFramePr>
        <p:xfrm>
          <a:off x="1435100" y="3225931"/>
          <a:ext cx="431800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19040" imgH="279360" progId="Equation.DSMT4">
                  <p:embed/>
                </p:oleObj>
              </mc:Choice>
              <mc:Fallback>
                <p:oleObj name="Equation" r:id="rId8" imgW="419040" imgH="279360" progId="Equation.DSMT4">
                  <p:embed/>
                  <p:pic>
                    <p:nvPicPr>
                      <p:cNvPr id="0" name="Picture 2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3225931"/>
                        <a:ext cx="431800" cy="29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505396"/>
              </p:ext>
            </p:extLst>
          </p:nvPr>
        </p:nvGraphicFramePr>
        <p:xfrm>
          <a:off x="1134877" y="3797797"/>
          <a:ext cx="86042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50680" imgH="291960" progId="Equation.DSMT4">
                  <p:embed/>
                </p:oleObj>
              </mc:Choice>
              <mc:Fallback>
                <p:oleObj name="Equation" r:id="rId10" imgW="850680" imgH="291960" progId="Equation.DSMT4">
                  <p:embed/>
                  <p:pic>
                    <p:nvPicPr>
                      <p:cNvPr id="0" name="Picture 2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4877" y="3797797"/>
                        <a:ext cx="860425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3461649"/>
              </p:ext>
            </p:extLst>
          </p:nvPr>
        </p:nvGraphicFramePr>
        <p:xfrm>
          <a:off x="1507939" y="4961667"/>
          <a:ext cx="1244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34080" imgH="356400" progId="Equation.DSMT4">
                  <p:embed/>
                </p:oleObj>
              </mc:Choice>
              <mc:Fallback>
                <p:oleObj name="Equation" r:id="rId12" imgW="1234080" imgH="356400" progId="Equation.DSMT4">
                  <p:embed/>
                  <p:pic>
                    <p:nvPicPr>
                      <p:cNvPr id="0" name="Picture 2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7939" y="4961667"/>
                        <a:ext cx="1244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644606"/>
              </p:ext>
            </p:extLst>
          </p:nvPr>
        </p:nvGraphicFramePr>
        <p:xfrm>
          <a:off x="1498414" y="5391880"/>
          <a:ext cx="4397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31640" imgH="291960" progId="Equation.DSMT4">
                  <p:embed/>
                </p:oleObj>
              </mc:Choice>
              <mc:Fallback>
                <p:oleObj name="Equation" r:id="rId14" imgW="431640" imgH="291960" progId="Equation.DSMT4">
                  <p:embed/>
                  <p:pic>
                    <p:nvPicPr>
                      <p:cNvPr id="0" name="Picture 2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414" y="5391880"/>
                        <a:ext cx="4397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122813"/>
              </p:ext>
            </p:extLst>
          </p:nvPr>
        </p:nvGraphicFramePr>
        <p:xfrm>
          <a:off x="1507939" y="4225067"/>
          <a:ext cx="1752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37000" imgH="639720" progId="Equation.DSMT4">
                  <p:embed/>
                </p:oleObj>
              </mc:Choice>
              <mc:Fallback>
                <p:oleObj name="Equation" r:id="rId16" imgW="1737000" imgH="639720" progId="Equation.DSMT4">
                  <p:embed/>
                  <p:pic>
                    <p:nvPicPr>
                      <p:cNvPr id="0" name="Picture 23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7939" y="4225067"/>
                        <a:ext cx="1752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7802966"/>
              </p:ext>
            </p:extLst>
          </p:nvPr>
        </p:nvGraphicFramePr>
        <p:xfrm>
          <a:off x="3302000" y="2211518"/>
          <a:ext cx="551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503680" imgH="283320" progId="Equation.DSMT4">
                  <p:embed/>
                </p:oleObj>
              </mc:Choice>
              <mc:Fallback>
                <p:oleObj name="Equation" r:id="rId18" imgW="5503680" imgH="283320" progId="Equation.DSMT4">
                  <p:embed/>
                  <p:pic>
                    <p:nvPicPr>
                      <p:cNvPr id="0" name="Picture 23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2211518"/>
                        <a:ext cx="551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994756"/>
              </p:ext>
            </p:extLst>
          </p:nvPr>
        </p:nvGraphicFramePr>
        <p:xfrm>
          <a:off x="3355789" y="4415567"/>
          <a:ext cx="551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503680" imgH="283320" progId="Equation.DSMT4">
                  <p:embed/>
                </p:oleObj>
              </mc:Choice>
              <mc:Fallback>
                <p:oleObj name="Equation" r:id="rId20" imgW="5503680" imgH="283320" progId="Equation.DSMT4">
                  <p:embed/>
                  <p:pic>
                    <p:nvPicPr>
                      <p:cNvPr id="0" name="Picture 23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5789" y="4415567"/>
                        <a:ext cx="551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453161" y="1068593"/>
            <a:ext cx="8229600" cy="472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lang="en-US" sz="2800" dirty="0">
                <a:solidFill>
                  <a:srgbClr val="366092"/>
                </a:solidFill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626132"/>
              </p:ext>
            </p:extLst>
          </p:nvPr>
        </p:nvGraphicFramePr>
        <p:xfrm>
          <a:off x="965200" y="1290638"/>
          <a:ext cx="1625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12800" imgH="469800" progId="Equation.DSMT4">
                  <p:embed/>
                </p:oleObj>
              </mc:Choice>
              <mc:Fallback>
                <p:oleObj name="Equation" r:id="rId2" imgW="1612800" imgH="469800" progId="Equation.DSMT4">
                  <p:embed/>
                  <p:pic>
                    <p:nvPicPr>
                      <p:cNvPr id="0" name="Picture 16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290638"/>
                        <a:ext cx="1625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980118"/>
              </p:ext>
            </p:extLst>
          </p:nvPr>
        </p:nvGraphicFramePr>
        <p:xfrm>
          <a:off x="1479550" y="1778000"/>
          <a:ext cx="2273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58280" imgH="639720" progId="Equation.DSMT4">
                  <p:embed/>
                </p:oleObj>
              </mc:Choice>
              <mc:Fallback>
                <p:oleObj name="Equation" r:id="rId4" imgW="2258280" imgH="639720" progId="Equation.DSMT4">
                  <p:embed/>
                  <p:pic>
                    <p:nvPicPr>
                      <p:cNvPr id="0" name="Picture 16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778000"/>
                        <a:ext cx="2273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808015"/>
              </p:ext>
            </p:extLst>
          </p:nvPr>
        </p:nvGraphicFramePr>
        <p:xfrm>
          <a:off x="1479550" y="2438400"/>
          <a:ext cx="1879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64800" imgH="585000" progId="Equation.DSMT4">
                  <p:embed/>
                </p:oleObj>
              </mc:Choice>
              <mc:Fallback>
                <p:oleObj name="Equation" r:id="rId6" imgW="1864800" imgH="585000" progId="Equation.DSMT4">
                  <p:embed/>
                  <p:pic>
                    <p:nvPicPr>
                      <p:cNvPr id="0" name="Picture 16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2438400"/>
                        <a:ext cx="1879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574032"/>
              </p:ext>
            </p:extLst>
          </p:nvPr>
        </p:nvGraphicFramePr>
        <p:xfrm>
          <a:off x="1482725" y="3103563"/>
          <a:ext cx="9096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291960" progId="Equation.DSMT4">
                  <p:embed/>
                </p:oleObj>
              </mc:Choice>
              <mc:Fallback>
                <p:oleObj name="Equation" r:id="rId8" imgW="901440" imgH="291960" progId="Equation.DSMT4">
                  <p:embed/>
                  <p:pic>
                    <p:nvPicPr>
                      <p:cNvPr id="0" name="Picture 16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725" y="3103563"/>
                        <a:ext cx="9096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268921"/>
              </p:ext>
            </p:extLst>
          </p:nvPr>
        </p:nvGraphicFramePr>
        <p:xfrm>
          <a:off x="1046163" y="3695700"/>
          <a:ext cx="101123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02960" imgH="838080" progId="Equation.DSMT4">
                  <p:embed/>
                </p:oleObj>
              </mc:Choice>
              <mc:Fallback>
                <p:oleObj name="Equation" r:id="rId10" imgW="1002960" imgH="838080" progId="Equation.DSMT4">
                  <p:embed/>
                  <p:pic>
                    <p:nvPicPr>
                      <p:cNvPr id="0" name="Picture 16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163" y="3695700"/>
                        <a:ext cx="1011237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698203"/>
              </p:ext>
            </p:extLst>
          </p:nvPr>
        </p:nvGraphicFramePr>
        <p:xfrm>
          <a:off x="1532389" y="4654550"/>
          <a:ext cx="18796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64800" imgH="1106280" progId="Equation.DSMT4">
                  <p:embed/>
                </p:oleObj>
              </mc:Choice>
              <mc:Fallback>
                <p:oleObj name="Equation" r:id="rId12" imgW="1864800" imgH="1106280" progId="Equation.DSMT4">
                  <p:embed/>
                  <p:pic>
                    <p:nvPicPr>
                      <p:cNvPr id="0" name="Picture 1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2389" y="4654550"/>
                        <a:ext cx="18796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622238"/>
              </p:ext>
            </p:extLst>
          </p:nvPr>
        </p:nvGraphicFramePr>
        <p:xfrm>
          <a:off x="4455968" y="1947141"/>
          <a:ext cx="4029364" cy="207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415760" imgH="219240" progId="Equation.DSMT4">
                  <p:embed/>
                </p:oleObj>
              </mc:Choice>
              <mc:Fallback>
                <p:oleObj name="Equation" r:id="rId14" imgW="4415760" imgH="219240" progId="Equation.DSMT4">
                  <p:embed/>
                  <p:pic>
                    <p:nvPicPr>
                      <p:cNvPr id="0" name="Picture 1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5968" y="1947141"/>
                        <a:ext cx="4029364" cy="2078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724482"/>
              </p:ext>
            </p:extLst>
          </p:nvPr>
        </p:nvGraphicFramePr>
        <p:xfrm>
          <a:off x="4455968" y="2199640"/>
          <a:ext cx="1397000" cy="292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80240" imgH="283320" progId="Equation.DSMT4">
                  <p:embed/>
                </p:oleObj>
              </mc:Choice>
              <mc:Fallback>
                <p:oleObj name="Equation" r:id="rId16" imgW="1380240" imgH="283320" progId="Equation.DSMT4">
                  <p:embed/>
                  <p:pic>
                    <p:nvPicPr>
                      <p:cNvPr id="0" name="Picture 1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5968" y="2199640"/>
                        <a:ext cx="1397000" cy="2921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010402"/>
              </p:ext>
            </p:extLst>
          </p:nvPr>
        </p:nvGraphicFramePr>
        <p:xfrm>
          <a:off x="4446588" y="4876800"/>
          <a:ext cx="4029075" cy="20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415760" imgH="219240" progId="Equation.DSMT4">
                  <p:embed/>
                </p:oleObj>
              </mc:Choice>
              <mc:Fallback>
                <p:oleObj name="Equation" r:id="rId18" imgW="4415760" imgH="219240" progId="Equation.DSMT4">
                  <p:embed/>
                  <p:pic>
                    <p:nvPicPr>
                      <p:cNvPr id="0" name="Picture 1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588" y="4876800"/>
                        <a:ext cx="4029075" cy="207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5757033"/>
              </p:ext>
            </p:extLst>
          </p:nvPr>
        </p:nvGraphicFramePr>
        <p:xfrm>
          <a:off x="4427538" y="5181600"/>
          <a:ext cx="9493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28520" imgH="685800" progId="Equation.DSMT4">
                  <p:embed/>
                </p:oleObj>
              </mc:Choice>
              <mc:Fallback>
                <p:oleObj name="Equation" r:id="rId20" imgW="1028520" imgH="685800" progId="Equation.DSMT4">
                  <p:embed/>
                  <p:pic>
                    <p:nvPicPr>
                      <p:cNvPr id="0" name="Picture 16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5181600"/>
                        <a:ext cx="94932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1210811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034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578553"/>
              </p:ext>
            </p:extLst>
          </p:nvPr>
        </p:nvGraphicFramePr>
        <p:xfrm>
          <a:off x="1612900" y="1238250"/>
          <a:ext cx="1447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5320" imgH="1032840" progId="Equation.DSMT4">
                  <p:embed/>
                </p:oleObj>
              </mc:Choice>
              <mc:Fallback>
                <p:oleObj name="Equation" r:id="rId2" imgW="1435320" imgH="1032840" progId="Equation.DSMT4">
                  <p:embed/>
                  <p:pic>
                    <p:nvPicPr>
                      <p:cNvPr id="0" name="Picture 9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1238250"/>
                        <a:ext cx="14478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5377"/>
              </p:ext>
            </p:extLst>
          </p:nvPr>
        </p:nvGraphicFramePr>
        <p:xfrm>
          <a:off x="1612900" y="2291080"/>
          <a:ext cx="18161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01080" imgH="1032840" progId="Equation.DSMT4">
                  <p:embed/>
                </p:oleObj>
              </mc:Choice>
              <mc:Fallback>
                <p:oleObj name="Equation" r:id="rId4" imgW="1801080" imgH="1032840" progId="Equation.DSMT4">
                  <p:embed/>
                  <p:pic>
                    <p:nvPicPr>
                      <p:cNvPr id="0" name="Picture 9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2291080"/>
                        <a:ext cx="18161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062346"/>
              </p:ext>
            </p:extLst>
          </p:nvPr>
        </p:nvGraphicFramePr>
        <p:xfrm>
          <a:off x="1612900" y="3371850"/>
          <a:ext cx="1460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44320" imgH="1032840" progId="Equation.DSMT4">
                  <p:embed/>
                </p:oleObj>
              </mc:Choice>
              <mc:Fallback>
                <p:oleObj name="Equation" r:id="rId6" imgW="1444320" imgH="1032840" progId="Equation.DSMT4">
                  <p:embed/>
                  <p:pic>
                    <p:nvPicPr>
                      <p:cNvPr id="0" name="Picture 9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3371850"/>
                        <a:ext cx="1460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190084"/>
              </p:ext>
            </p:extLst>
          </p:nvPr>
        </p:nvGraphicFramePr>
        <p:xfrm>
          <a:off x="1598613" y="4487863"/>
          <a:ext cx="739775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600" imgH="838080" progId="Equation.DSMT4">
                  <p:embed/>
                </p:oleObj>
              </mc:Choice>
              <mc:Fallback>
                <p:oleObj name="Equation" r:id="rId8" imgW="723600" imgH="838080" progId="Equation.DSMT4">
                  <p:embed/>
                  <p:pic>
                    <p:nvPicPr>
                      <p:cNvPr id="0" name="Picture 9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613" y="4487863"/>
                        <a:ext cx="739775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077318"/>
              </p:ext>
            </p:extLst>
          </p:nvPr>
        </p:nvGraphicFramePr>
        <p:xfrm>
          <a:off x="4114800" y="2424430"/>
          <a:ext cx="448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470840" imgH="264960" progId="Equation.DSMT4">
                  <p:embed/>
                </p:oleObj>
              </mc:Choice>
              <mc:Fallback>
                <p:oleObj name="Equation" r:id="rId10" imgW="4470840" imgH="264960" progId="Equation.DSMT4">
                  <p:embed/>
                  <p:pic>
                    <p:nvPicPr>
                      <p:cNvPr id="0" name="Picture 9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424430"/>
                        <a:ext cx="448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533228"/>
              </p:ext>
            </p:extLst>
          </p:nvPr>
        </p:nvGraphicFramePr>
        <p:xfrm>
          <a:off x="4114800" y="2724150"/>
          <a:ext cx="3835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21400" imgH="219240" progId="Equation.DSMT4">
                  <p:embed/>
                </p:oleObj>
              </mc:Choice>
              <mc:Fallback>
                <p:oleObj name="Equation" r:id="rId12" imgW="3821400" imgH="219240" progId="Equation.DSMT4">
                  <p:embed/>
                  <p:pic>
                    <p:nvPicPr>
                      <p:cNvPr id="0" name="Picture 9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724150"/>
                        <a:ext cx="3835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272521"/>
              </p:ext>
            </p:extLst>
          </p:nvPr>
        </p:nvGraphicFramePr>
        <p:xfrm>
          <a:off x="4114800" y="3008630"/>
          <a:ext cx="468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71720" imgH="264960" progId="Equation.DSMT4">
                  <p:embed/>
                </p:oleObj>
              </mc:Choice>
              <mc:Fallback>
                <p:oleObj name="Equation" r:id="rId14" imgW="4671720" imgH="264960" progId="Equation.DSMT4">
                  <p:embed/>
                  <p:pic>
                    <p:nvPicPr>
                      <p:cNvPr id="0" name="Picture 9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008630"/>
                        <a:ext cx="468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6485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</TotalTime>
  <Words>244</Words>
  <Application>Microsoft Office PowerPoint</Application>
  <PresentationFormat>On-screen Show (4:3)</PresentationFormat>
  <Paragraphs>81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Courier New</vt:lpstr>
      <vt:lpstr>Office Theme</vt:lpstr>
      <vt:lpstr>Equation</vt:lpstr>
      <vt:lpstr>Section 8.2</vt:lpstr>
      <vt:lpstr>Procedure: Rules for Addition with Real Numbers </vt:lpstr>
      <vt:lpstr>Example 1: Adding Real Numbers with Like Signs</vt:lpstr>
      <vt:lpstr>Example 1: Adding Real Numbers with Like Signs (cont.)</vt:lpstr>
      <vt:lpstr>Example 1: Adding Real Numbers with Like Signs (cont.)</vt:lpstr>
      <vt:lpstr>Note</vt:lpstr>
      <vt:lpstr>Example 2: Adding Real Numbers with Unlike Signs</vt:lpstr>
      <vt:lpstr>Example 2: Adding Real Numbers with Unlike Signs (cont.)</vt:lpstr>
      <vt:lpstr>Example 2: Adding Real Numbers with Unlike Signs (cont.)</vt:lpstr>
      <vt:lpstr>Example 3: Adding Three or More Real Numbers</vt:lpstr>
      <vt:lpstr>Example 4: Adding Three or More Real Numbers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Allison Conger</cp:lastModifiedBy>
  <cp:revision>194</cp:revision>
  <dcterms:created xsi:type="dcterms:W3CDTF">2013-04-26T14:43:13Z</dcterms:created>
  <dcterms:modified xsi:type="dcterms:W3CDTF">2023-06-09T19:50:46Z</dcterms:modified>
</cp:coreProperties>
</file>