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2" r:id="rId3"/>
    <p:sldId id="263" r:id="rId4"/>
    <p:sldId id="264" r:id="rId5"/>
    <p:sldId id="260" r:id="rId6"/>
    <p:sldId id="261" r:id="rId7"/>
    <p:sldId id="265" r:id="rId8"/>
    <p:sldId id="283" r:id="rId9"/>
    <p:sldId id="266" r:id="rId10"/>
    <p:sldId id="267" r:id="rId11"/>
    <p:sldId id="285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43" autoAdjust="0"/>
    <p:restoredTop sz="94646"/>
  </p:normalViewPr>
  <p:slideViewPr>
    <p:cSldViewPr>
      <p:cViewPr varScale="1">
        <p:scale>
          <a:sx n="98" d="100"/>
          <a:sy n="98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6/12/2023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62.bin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4.e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5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6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14.wmf"/><Relationship Id="rId18" Type="http://schemas.openxmlformats.org/officeDocument/2006/relationships/image" Target="../media/image64.wmf"/><Relationship Id="rId26" Type="http://schemas.openxmlformats.org/officeDocument/2006/relationships/oleObject" Target="../embeddings/oleObject81.bin"/><Relationship Id="rId3" Type="http://schemas.openxmlformats.org/officeDocument/2006/relationships/image" Target="../media/image59.wmf"/><Relationship Id="rId21" Type="http://schemas.openxmlformats.org/officeDocument/2006/relationships/oleObject" Target="../embeddings/oleObject78.bin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6.bin"/><Relationship Id="rId25" Type="http://schemas.openxmlformats.org/officeDocument/2006/relationships/oleObject" Target="../embeddings/oleObject80.bin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5.bin"/><Relationship Id="rId20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3.wmf"/><Relationship Id="rId24" Type="http://schemas.openxmlformats.org/officeDocument/2006/relationships/image" Target="../media/image67.wmf"/><Relationship Id="rId5" Type="http://schemas.openxmlformats.org/officeDocument/2006/relationships/image" Target="../media/image60.wmf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9.bin"/><Relationship Id="rId28" Type="http://schemas.openxmlformats.org/officeDocument/2006/relationships/oleObject" Target="../embeddings/oleObject83.bin"/><Relationship Id="rId10" Type="http://schemas.openxmlformats.org/officeDocument/2006/relationships/oleObject" Target="../embeddings/oleObject71.bin"/><Relationship Id="rId19" Type="http://schemas.openxmlformats.org/officeDocument/2006/relationships/oleObject" Target="../embeddings/oleObject77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73.bin"/><Relationship Id="rId22" Type="http://schemas.openxmlformats.org/officeDocument/2006/relationships/image" Target="../media/image66.wmf"/><Relationship Id="rId27" Type="http://schemas.openxmlformats.org/officeDocument/2006/relationships/oleObject" Target="../embeddings/oleObject8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e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7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wmf"/><Relationship Id="rId4" Type="http://schemas.openxmlformats.org/officeDocument/2006/relationships/oleObject" Target="../embeddings/oleObject9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34" Type="http://schemas.openxmlformats.org/officeDocument/2006/relationships/image" Target="../media/image16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oleObject" Target="../embeddings/oleObject18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32" Type="http://schemas.openxmlformats.org/officeDocument/2006/relationships/image" Target="../media/image15.w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36" Type="http://schemas.openxmlformats.org/officeDocument/2006/relationships/image" Target="../media/image1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emf"/><Relationship Id="rId31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6.bin"/><Relationship Id="rId35" Type="http://schemas.openxmlformats.org/officeDocument/2006/relationships/oleObject" Target="../embeddings/oleObject19.bin"/><Relationship Id="rId8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100.bin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97.bin"/><Relationship Id="rId17" Type="http://schemas.openxmlformats.org/officeDocument/2006/relationships/image" Target="../media/image83.wmf"/><Relationship Id="rId2" Type="http://schemas.openxmlformats.org/officeDocument/2006/relationships/oleObject" Target="../embeddings/oleObject92.bin"/><Relationship Id="rId16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10" Type="http://schemas.openxmlformats.org/officeDocument/2006/relationships/oleObject" Target="../embeddings/oleObject96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93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98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6.wmf"/><Relationship Id="rId4" Type="http://schemas.openxmlformats.org/officeDocument/2006/relationships/oleObject" Target="../embeddings/oleObject10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3.bin"/><Relationship Id="rId3" Type="http://schemas.openxmlformats.org/officeDocument/2006/relationships/image" Target="../media/image18.wmf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31.bin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5.emf"/><Relationship Id="rId4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2.emf"/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1.wmf"/><Relationship Id="rId5" Type="http://schemas.openxmlformats.org/officeDocument/2006/relationships/image" Target="../media/image38.e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5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49.e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6.bin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48.e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838080" progId="Equation.DSMT4">
                  <p:embed/>
                </p:oleObj>
              </mc:Choice>
              <mc:Fallback>
                <p:oleObj name="Equation" r:id="rId2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838080" progId="Equation.DSMT4">
                  <p:embed/>
                </p:oleObj>
              </mc:Choice>
              <mc:Fallback>
                <p:oleObj name="Equation" r:id="rId4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38080" progId="Equation.DSMT4">
                  <p:embed/>
                </p:oleObj>
              </mc:Choice>
              <mc:Fallback>
                <p:oleObj name="Equation" r:id="rId6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75240" imgH="585000" progId="Equation.DSMT4">
                  <p:embed/>
                </p:oleObj>
              </mc:Choice>
              <mc:Fallback>
                <p:oleObj name="Equation" r:id="rId8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92400" imgH="356400" progId="Equation.DSMT4">
                  <p:embed/>
                </p:oleObj>
              </mc:Choice>
              <mc:Fallback>
                <p:oleObj name="Equation" r:id="rId10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9300" imgH="304800" progId="Equation.DSMT4">
                  <p:embed/>
                </p:oleObj>
              </mc:Choice>
              <mc:Fallback>
                <p:oleObj name="Equation" r:id="rId12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204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195463"/>
              </p:ext>
            </p:extLst>
          </p:nvPr>
        </p:nvGraphicFramePr>
        <p:xfrm>
          <a:off x="6850944" y="139446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04668" progId="Equation.DSMT4">
                  <p:embed/>
                </p:oleObj>
              </mc:Choice>
              <mc:Fallback>
                <p:oleObj name="Equation" r:id="rId2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139446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054871648"/>
              </p:ext>
            </p:extLst>
          </p:nvPr>
        </p:nvGraphicFramePr>
        <p:xfrm>
          <a:off x="3968750" y="246126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838200" progId="Equation.DSMT4">
                  <p:embed/>
                </p:oleObj>
              </mc:Choice>
              <mc:Fallback>
                <p:oleObj name="Equation" r:id="rId4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46126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408979"/>
              </p:ext>
            </p:extLst>
          </p:nvPr>
        </p:nvGraphicFramePr>
        <p:xfrm>
          <a:off x="3860800" y="409532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400" imgH="838200" progId="Equation.DSMT4">
                  <p:embed/>
                </p:oleObj>
              </mc:Choice>
              <mc:Fallback>
                <p:oleObj name="Equation" r:id="rId6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09532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 (cont.)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03827"/>
              </p:ext>
            </p:extLst>
          </p:nvPr>
        </p:nvGraphicFramePr>
        <p:xfrm>
          <a:off x="4050594" y="181793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05200" imgH="838200" progId="Equation.DSMT4">
                  <p:embed/>
                </p:oleObj>
              </mc:Choice>
              <mc:Fallback>
                <p:oleObj name="Equation" r:id="rId2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181793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927000" progId="Equation.DSMT4">
                  <p:embed/>
                </p:oleObj>
              </mc:Choice>
              <mc:Fallback>
                <p:oleObj name="Equation" r:id="rId2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500" imgH="927100" progId="Equation.DSMT4">
                  <p:embed/>
                </p:oleObj>
              </mc:Choice>
              <mc:Fallback>
                <p:oleObj name="Equation" r:id="rId4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7200" imgH="838200" progId="Equation.DSMT4">
                  <p:embed/>
                </p:oleObj>
              </mc:Choice>
              <mc:Fallback>
                <p:oleObj name="Equation" r:id="rId6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838200" progId="Equation.DSMT4">
                  <p:embed/>
                </p:oleObj>
              </mc:Choice>
              <mc:Fallback>
                <p:oleObj name="Equation" r:id="rId8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300" imgH="279400" progId="Equation.DSMT4">
                  <p:embed/>
                </p:oleObj>
              </mc:Choice>
              <mc:Fallback>
                <p:oleObj name="Equation" r:id="rId10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838080" progId="Equation.DSMT4">
                  <p:embed/>
                </p:oleObj>
              </mc:Choice>
              <mc:Fallback>
                <p:oleObj name="Equation" r:id="rId17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485900" imgH="838200" progId="Equation.DSMT4">
                  <p:embed/>
                </p:oleObj>
              </mc:Choice>
              <mc:Fallback>
                <p:oleObj name="Equation" r:id="rId19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39900" imgH="838200" progId="Equation.DSMT4">
                  <p:embed/>
                </p:oleObj>
              </mc:Choice>
              <mc:Fallback>
                <p:oleObj name="Equation" r:id="rId21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87400" imgH="838200" progId="Equation.DSMT4">
                  <p:embed/>
                </p:oleObj>
              </mc:Choice>
              <mc:Fallback>
                <p:oleObj name="Equation" r:id="rId23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291960" progId="Equation.DSMT4">
                  <p:embed/>
                </p:oleObj>
              </mc:Choice>
              <mc:Fallback>
                <p:oleObj name="Equation" r:id="rId2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469800" progId="Equation.DSMT4">
                  <p:embed/>
                </p:oleObj>
              </mc:Choice>
              <mc:Fallback>
                <p:oleObj name="Equation" r:id="rId4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1560" imgH="264960" progId="Equation.DSMT4">
                  <p:embed/>
                </p:oleObj>
              </mc:Choice>
              <mc:Fallback>
                <p:oleObj name="Equation" r:id="rId6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1560" imgH="264960" progId="Equation.DSMT4">
                  <p:embed/>
                </p:oleObj>
              </mc:Choice>
              <mc:Fallback>
                <p:oleObj name="Equation" r:id="rId8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279400" progId="Equation.DSMT4">
                  <p:embed/>
                </p:oleObj>
              </mc:Choice>
              <mc:Fallback>
                <p:oleObj name="Equation" r:id="rId10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392" imgH="291973" progId="Equation.DSMT4">
                  <p:embed/>
                </p:oleObj>
              </mc:Choice>
              <mc:Fallback>
                <p:oleObj name="Equation" r:id="rId12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Average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386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Colorado,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zero).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200" progId="Equation.DSMT4">
                  <p:embed/>
                </p:oleObj>
              </mc:Choice>
              <mc:Fallback>
                <p:oleObj name="Equation" r:id="rId2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86200" imgH="469900" progId="Equation.DSMT4">
                  <p:embed/>
                </p:oleObj>
              </mc:Choice>
              <mc:Fallback>
                <p:oleObj name="Equation" r:id="rId4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469800" progId="Equation.DSMT4">
                  <p:embed/>
                </p:oleObj>
              </mc:Choice>
              <mc:Fallback>
                <p:oleObj name="Equation" r:id="rId2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7200" imgH="585000" progId="Equation.DSMT4">
                  <p:embed/>
                </p:oleObj>
              </mc:Choice>
              <mc:Fallback>
                <p:oleObj name="Equation" r:id="rId4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291973" progId="Equation.DSMT4">
                  <p:embed/>
                </p:oleObj>
              </mc:Choice>
              <mc:Fallback>
                <p:oleObj name="Equation" r:id="rId6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469800" progId="Equation.DSMT4">
                  <p:embed/>
                </p:oleObj>
              </mc:Choice>
              <mc:Fallback>
                <p:oleObj name="Equation" r:id="rId8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300" imgH="292100" progId="Equation.DSMT4">
                  <p:embed/>
                </p:oleObj>
              </mc:Choice>
              <mc:Fallback>
                <p:oleObj name="Equation" r:id="rId10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469800" progId="Equation.DSMT4">
                  <p:embed/>
                </p:oleObj>
              </mc:Choice>
              <mc:Fallback>
                <p:oleObj name="Equation" r:id="rId12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25" imgH="279279" progId="Equation.DSMT4">
                  <p:embed/>
                </p:oleObj>
              </mc:Choice>
              <mc:Fallback>
                <p:oleObj name="Equation" r:id="rId14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30040" imgH="469800" progId="Equation.DSMT4">
                  <p:embed/>
                </p:oleObj>
              </mc:Choice>
              <mc:Fallback>
                <p:oleObj name="Equation" r:id="rId16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6280" imgH="264960" progId="Equation.DSMT4">
                  <p:embed/>
                </p:oleObj>
              </mc:Choice>
              <mc:Fallback>
                <p:oleObj name="Equation" r:id="rId18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22360" imgH="927000" progId="Equation.DSMT4">
                  <p:embed/>
                </p:oleObj>
              </mc:Choice>
              <mc:Fallback>
                <p:oleObj name="Equation" r:id="rId20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09700" imgH="838200" progId="Equation.DSMT4">
                  <p:embed/>
                </p:oleObj>
              </mc:Choice>
              <mc:Fallback>
                <p:oleObj name="Equation" r:id="rId22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4" imgH="837836" progId="Equation.DSMT4">
                  <p:embed/>
                </p:oleObj>
              </mc:Choice>
              <mc:Fallback>
                <p:oleObj name="Equation" r:id="rId24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81000" imgH="469800" progId="Equation.DSMT4">
                  <p:embed/>
                </p:oleObj>
              </mc:Choice>
              <mc:Fallback>
                <p:oleObj name="Equation" r:id="rId31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63280" imgH="291960" progId="Equation.DSMT4">
                  <p:embed/>
                </p:oleObj>
              </mc:Choice>
              <mc:Fallback>
                <p:oleObj name="Equation" r:id="rId33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38080" imgH="469800" progId="Equation.DSMT4">
                  <p:embed/>
                </p:oleObj>
              </mc:Choice>
              <mc:Fallback>
                <p:oleObj name="Equation" r:id="rId35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2000" imgH="279400" progId="Equation.DSMT4">
                  <p:embed/>
                </p:oleObj>
              </mc:Choice>
              <mc:Fallback>
                <p:oleObj name="Equation" r:id="rId2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8000" imgH="241300" progId="Equation.DSMT4">
                  <p:embed/>
                </p:oleObj>
              </mc:Choice>
              <mc:Fallback>
                <p:oleObj name="Equation" r:id="rId4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4000" imgH="2628900" progId="Equation.DSMT4">
                  <p:embed/>
                </p:oleObj>
              </mc:Choice>
              <mc:Fallback>
                <p:oleObj name="Equation" r:id="rId6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06900" imgH="292100" progId="Equation.DSMT4">
                  <p:embed/>
                </p:oleObj>
              </mc:Choice>
              <mc:Fallback>
                <p:oleObj name="Equation" r:id="rId8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300" imgH="292100" progId="Equation.DSMT4">
                  <p:embed/>
                </p:oleObj>
              </mc:Choice>
              <mc:Fallback>
                <p:oleObj name="Equation" r:id="rId10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2100" imgH="292100" progId="Equation.DSMT4">
                  <p:embed/>
                </p:oleObj>
              </mc:Choice>
              <mc:Fallback>
                <p:oleObj name="Equation" r:id="rId12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92100" progId="Equation.DSMT4">
                  <p:embed/>
                </p:oleObj>
              </mc:Choice>
              <mc:Fallback>
                <p:oleObj name="Equation" r:id="rId14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48728" imgH="291973" progId="Equation.DSMT4">
                  <p:embed/>
                </p:oleObj>
              </mc:Choice>
              <mc:Fallback>
                <p:oleObj name="Equation" r:id="rId16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84300" imgH="292100" progId="Equation.DSMT4">
                  <p:embed/>
                </p:oleObj>
              </mc:Choice>
              <mc:Fallback>
                <p:oleObj name="Equation" r:id="rId18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700" imgH="368300" progId="Equation.DSMT4">
                  <p:embed/>
                </p:oleObj>
              </mc:Choice>
              <mc:Fallback>
                <p:oleObj name="Equation" r:id="rId2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292100" progId="Equation.DSMT4">
                  <p:embed/>
                </p:oleObj>
              </mc:Choice>
              <mc:Fallback>
                <p:oleObj name="Equation" r:id="rId4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469800" progId="Equation.DSMT4">
                  <p:embed/>
                </p:oleObj>
              </mc:Choice>
              <mc:Fallback>
                <p:oleObj name="Equation" r:id="rId2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291973" progId="Equation.DSMT4">
                  <p:embed/>
                </p:oleObj>
              </mc:Choice>
              <mc:Fallback>
                <p:oleObj name="Equation" r:id="rId4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69800" progId="Equation.DSMT4">
                  <p:embed/>
                </p:oleObj>
              </mc:Choice>
              <mc:Fallback>
                <p:oleObj name="Equation" r:id="rId6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2100" progId="Equation.DSMT4">
                  <p:embed/>
                </p:oleObj>
              </mc:Choice>
              <mc:Fallback>
                <p:oleObj name="Equation" r:id="rId8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77960" imgH="469800" progId="Equation.DSMT4">
                  <p:embed/>
                </p:oleObj>
              </mc:Choice>
              <mc:Fallback>
                <p:oleObj name="Equation" r:id="rId10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9300" imgH="469900" progId="Equation.DSMT4">
                  <p:embed/>
                </p:oleObj>
              </mc:Choice>
              <mc:Fallback>
                <p:oleObj name="Equation" r:id="rId12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25" imgH="291973" progId="Equation.DSMT4">
                  <p:embed/>
                </p:oleObj>
              </mc:Choice>
              <mc:Fallback>
                <p:oleObj name="Equation" r:id="rId14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71600" imgH="927000" progId="Equation.DSMT4">
                  <p:embed/>
                </p:oleObj>
              </mc:Choice>
              <mc:Fallback>
                <p:oleObj name="Equation" r:id="rId16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7000" imgH="838200" progId="Equation.DSMT4">
                  <p:embed/>
                </p:oleObj>
              </mc:Choice>
              <mc:Fallback>
                <p:oleObj name="Equation" r:id="rId18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4" imgH="837836" progId="Equation.DSMT4">
                  <p:embed/>
                </p:oleObj>
              </mc:Choice>
              <mc:Fallback>
                <p:oleObj name="Equation" r:id="rId20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7362" imgH="457002" progId="Equation.DSMT4">
                  <p:embed/>
                </p:oleObj>
              </mc:Choice>
              <mc:Fallback>
                <p:oleObj name="Equation" r:id="rId22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362" imgH="457002" progId="Equation.DSMT4">
                  <p:embed/>
                </p:oleObj>
              </mc:Choice>
              <mc:Fallback>
                <p:oleObj name="Equation" r:id="rId24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291960" progId="Equation.DSMT4">
                  <p:embed/>
                </p:oleObj>
              </mc:Choice>
              <mc:Fallback>
                <p:oleObj name="Equation" r:id="rId2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291960" progId="Equation.DSMT4">
                  <p:embed/>
                </p:oleObj>
              </mc:Choice>
              <mc:Fallback>
                <p:oleObj name="Equation" r:id="rId4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6173"/>
              </p:ext>
            </p:extLst>
          </p:nvPr>
        </p:nvGraphicFramePr>
        <p:xfrm>
          <a:off x="3815080" y="247269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033" imgH="304668" progId="Equation.DSMT4">
                  <p:embed/>
                </p:oleObj>
              </mc:Choice>
              <mc:Fallback>
                <p:oleObj name="Equation" r:id="rId2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080" y="247269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676310"/>
              </p:ext>
            </p:extLst>
          </p:nvPr>
        </p:nvGraphicFramePr>
        <p:xfrm>
          <a:off x="3427730" y="346329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400" imgH="469900" progId="Equation.DSMT4">
                  <p:embed/>
                </p:oleObj>
              </mc:Choice>
              <mc:Fallback>
                <p:oleObj name="Equation" r:id="rId4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730" y="346329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269134"/>
              </p:ext>
            </p:extLst>
          </p:nvPr>
        </p:nvGraphicFramePr>
        <p:xfrm>
          <a:off x="3656330" y="474634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200" imgH="469900" progId="Equation.DSMT4">
                  <p:embed/>
                </p:oleObj>
              </mc:Choice>
              <mc:Fallback>
                <p:oleObj name="Equation" r:id="rId6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330" y="474634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889016"/>
              </p:ext>
            </p:extLst>
          </p:nvPr>
        </p:nvGraphicFramePr>
        <p:xfrm>
          <a:off x="2870200" y="216027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600" imgH="469900" progId="Equation.DSMT4">
                  <p:embed/>
                </p:oleObj>
              </mc:Choice>
              <mc:Fallback>
                <p:oleObj name="Equation" r:id="rId2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16027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219592"/>
              </p:ext>
            </p:extLst>
          </p:nvPr>
        </p:nvGraphicFramePr>
        <p:xfrm>
          <a:off x="5775678" y="142494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04668" progId="Equation.DSMT4">
                  <p:embed/>
                </p:oleObj>
              </mc:Choice>
              <mc:Fallback>
                <p:oleObj name="Equation" r:id="rId2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42494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01710693"/>
              </p:ext>
            </p:extLst>
          </p:nvPr>
        </p:nvGraphicFramePr>
        <p:xfrm>
          <a:off x="2900363" y="188214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29520" imgH="905040" progId="Equation.DSMT4">
                  <p:embed/>
                </p:oleObj>
              </mc:Choice>
              <mc:Fallback>
                <p:oleObj name="Equation" r:id="rId4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188214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759077"/>
              </p:ext>
            </p:extLst>
          </p:nvPr>
        </p:nvGraphicFramePr>
        <p:xfrm>
          <a:off x="2768600" y="344212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06800" imgH="838200" progId="Equation.DSMT4">
                  <p:embed/>
                </p:oleObj>
              </mc:Choice>
              <mc:Fallback>
                <p:oleObj name="Equation" r:id="rId6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44212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994392"/>
              </p:ext>
            </p:extLst>
          </p:nvPr>
        </p:nvGraphicFramePr>
        <p:xfrm>
          <a:off x="5391855" y="294894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304668" progId="Equation.DSMT4">
                  <p:embed/>
                </p:oleObj>
              </mc:Choice>
              <mc:Fallback>
                <p:oleObj name="Equation" r:id="rId8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294894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965946"/>
              </p:ext>
            </p:extLst>
          </p:nvPr>
        </p:nvGraphicFramePr>
        <p:xfrm>
          <a:off x="3041497" y="128033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440" imgH="283320" progId="Equation.DSMT4">
                  <p:embed/>
                </p:oleObj>
              </mc:Choice>
              <mc:Fallback>
                <p:oleObj name="Equation" r:id="rId2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497" y="128033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439785"/>
              </p:ext>
            </p:extLst>
          </p:nvPr>
        </p:nvGraphicFramePr>
        <p:xfrm>
          <a:off x="4397987" y="990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886680" progId="Equation.DSMT4">
                  <p:embed/>
                </p:oleObj>
              </mc:Choice>
              <mc:Fallback>
                <p:oleObj name="Equation" r:id="rId4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987" y="990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972422"/>
              </p:ext>
            </p:extLst>
          </p:nvPr>
        </p:nvGraphicFramePr>
        <p:xfrm>
          <a:off x="6818313" y="183830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6280" imgH="329040" progId="Equation.DSMT4">
                  <p:embed/>
                </p:oleObj>
              </mc:Choice>
              <mc:Fallback>
                <p:oleObj name="Equation" r:id="rId6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183830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576875"/>
              </p:ext>
            </p:extLst>
          </p:nvPr>
        </p:nvGraphicFramePr>
        <p:xfrm>
          <a:off x="5384483" y="2690813"/>
          <a:ext cx="7794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291960" progId="Equation.DSMT4">
                  <p:embed/>
                </p:oleObj>
              </mc:Choice>
              <mc:Fallback>
                <p:oleObj name="Equation" r:id="rId8" imgW="799920" imgH="291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483" y="2690813"/>
                        <a:ext cx="7794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33727"/>
              </p:ext>
            </p:extLst>
          </p:nvPr>
        </p:nvGraphicFramePr>
        <p:xfrm>
          <a:off x="5643563" y="2284095"/>
          <a:ext cx="1025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291960" progId="Equation.DSMT4">
                  <p:embed/>
                </p:oleObj>
              </mc:Choice>
              <mc:Fallback>
                <p:oleObj name="Equation" r:id="rId10" imgW="1054080" imgH="29196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2284095"/>
                        <a:ext cx="102552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343281"/>
              </p:ext>
            </p:extLst>
          </p:nvPr>
        </p:nvGraphicFramePr>
        <p:xfrm>
          <a:off x="3082290" y="294513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2600" imgH="886680" progId="Equation.DSMT4">
                  <p:embed/>
                </p:oleObj>
              </mc:Choice>
              <mc:Fallback>
                <p:oleObj name="Equation" r:id="rId12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290" y="294513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96802"/>
              </p:ext>
            </p:extLst>
          </p:nvPr>
        </p:nvGraphicFramePr>
        <p:xfrm>
          <a:off x="4822825" y="3277235"/>
          <a:ext cx="1125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330120" progId="Equation.DSMT4">
                  <p:embed/>
                </p:oleObj>
              </mc:Choice>
              <mc:Fallback>
                <p:oleObj name="Equation" r:id="rId14" imgW="1155600" imgH="33012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3277235"/>
                        <a:ext cx="11255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38080" progId="Equation.DSMT4">
                  <p:embed/>
                </p:oleObj>
              </mc:Choice>
              <mc:Fallback>
                <p:oleObj name="Equation" r:id="rId2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838080" progId="Equation.DSMT4">
                  <p:embed/>
                </p:oleObj>
              </mc:Choice>
              <mc:Fallback>
                <p:oleObj name="Equation" r:id="rId4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38080" progId="Equation.DSMT4">
                  <p:embed/>
                </p:oleObj>
              </mc:Choice>
              <mc:Fallback>
                <p:oleObj name="Equation" r:id="rId6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62520" imgH="292320" progId="Equation.DSMT4">
                  <p:embed/>
                </p:oleObj>
              </mc:Choice>
              <mc:Fallback>
                <p:oleObj name="Equation" r:id="rId8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57680" imgH="585000" progId="Equation.DSMT4">
                  <p:embed/>
                </p:oleObj>
              </mc:Choice>
              <mc:Fallback>
                <p:oleObj name="Equation" r:id="rId10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49120" imgH="585000" progId="Equation.DSMT4">
                  <p:embed/>
                </p:oleObj>
              </mc:Choice>
              <mc:Fallback>
                <p:oleObj name="Equation" r:id="rId12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808</Words>
  <Application>Microsoft Office PowerPoint</Application>
  <PresentationFormat>On-screen Show (4:3)</PresentationFormat>
  <Paragraphs>115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8.4</vt:lpstr>
      <vt:lpstr>Example 1: Multiplying Positive and Negative Real Numbers </vt:lpstr>
      <vt:lpstr>Example 2: Multiplying Two Negative Real Numbers </vt:lpstr>
      <vt:lpstr>Example 3: Multiplying by 0 </vt:lpstr>
      <vt:lpstr>Procedure: Rules for Multiplication with Real Numbers</vt:lpstr>
      <vt:lpstr>Procedure: Rules for Multiplication with Real Numbers (cont.)</vt:lpstr>
      <vt:lpstr>Definition: Division with Real Numbers</vt:lpstr>
      <vt:lpstr>Definition: Division by 0 is Undefined </vt:lpstr>
      <vt:lpstr>Example 4: Dividing Real Numbers</vt:lpstr>
      <vt:lpstr>Example 4: Dividing Real Numbers (cont.)</vt:lpstr>
      <vt:lpstr>Note</vt:lpstr>
      <vt:lpstr>Procedure: Rules for Division with Real Numbers</vt:lpstr>
      <vt:lpstr>Procedure: Rules for Division with Real Numbers (cont.)</vt:lpstr>
      <vt:lpstr>Example 5: Dividing Fractions and Decimals</vt:lpstr>
      <vt:lpstr>Example 5: Dividing Fractions and Decimals (cont.)</vt:lpstr>
      <vt:lpstr>Definition: Average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231</cp:revision>
  <cp:lastPrinted>2018-01-15T08:43:49Z</cp:lastPrinted>
  <dcterms:created xsi:type="dcterms:W3CDTF">2013-04-26T14:43:13Z</dcterms:created>
  <dcterms:modified xsi:type="dcterms:W3CDTF">2023-06-12T12:26:52Z</dcterms:modified>
</cp:coreProperties>
</file>