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1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33CC"/>
    <a:srgbClr val="FF66CC"/>
    <a:srgbClr val="FF3399"/>
    <a:srgbClr val="C00302"/>
    <a:srgbClr val="2D7D9F"/>
    <a:srgbClr val="000000"/>
    <a:srgbClr val="0000FF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8" autoAdjust="0"/>
    <p:restoredTop sz="94660"/>
  </p:normalViewPr>
  <p:slideViewPr>
    <p:cSldViewPr>
      <p:cViewPr varScale="1">
        <p:scale>
          <a:sx n="104" d="100"/>
          <a:sy n="104" d="100"/>
        </p:scale>
        <p:origin x="114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6/15/2023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3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2.bin"/><Relationship Id="rId26" Type="http://schemas.openxmlformats.org/officeDocument/2006/relationships/oleObject" Target="../embeddings/oleObject76.bin"/><Relationship Id="rId3" Type="http://schemas.openxmlformats.org/officeDocument/2006/relationships/image" Target="../media/image66.wmf"/><Relationship Id="rId21" Type="http://schemas.openxmlformats.org/officeDocument/2006/relationships/image" Target="../media/image75.wmf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73.wmf"/><Relationship Id="rId25" Type="http://schemas.openxmlformats.org/officeDocument/2006/relationships/image" Target="../media/image77.wmf"/><Relationship Id="rId2" Type="http://schemas.openxmlformats.org/officeDocument/2006/relationships/oleObject" Target="../embeddings/oleObject64.bin"/><Relationship Id="rId16" Type="http://schemas.openxmlformats.org/officeDocument/2006/relationships/oleObject" Target="../embeddings/oleObject71.bin"/><Relationship Id="rId20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70.wmf"/><Relationship Id="rId24" Type="http://schemas.openxmlformats.org/officeDocument/2006/relationships/oleObject" Target="../embeddings/oleObject75.bin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23" Type="http://schemas.openxmlformats.org/officeDocument/2006/relationships/image" Target="../media/image76.wmf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74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74.bin"/><Relationship Id="rId27" Type="http://schemas.openxmlformats.org/officeDocument/2006/relationships/image" Target="../media/image7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2.bin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8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6.wmf"/><Relationship Id="rId21" Type="http://schemas.openxmlformats.org/officeDocument/2006/relationships/image" Target="../media/image95.w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3.wmf"/><Relationship Id="rId25" Type="http://schemas.openxmlformats.org/officeDocument/2006/relationships/image" Target="../media/image97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9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90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23" Type="http://schemas.openxmlformats.org/officeDocument/2006/relationships/image" Target="../media/image96.wmf"/><Relationship Id="rId28" Type="http://schemas.openxmlformats.org/officeDocument/2006/relationships/oleObject" Target="../embeddings/oleObject97.bin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4.wmf"/><Relationship Id="rId31" Type="http://schemas.openxmlformats.org/officeDocument/2006/relationships/image" Target="../media/image100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8.wmf"/><Relationship Id="rId30" Type="http://schemas.openxmlformats.org/officeDocument/2006/relationships/oleObject" Target="../embeddings/oleObject9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6.wmf"/><Relationship Id="rId3" Type="http://schemas.openxmlformats.org/officeDocument/2006/relationships/image" Target="../media/image101.wmf"/><Relationship Id="rId7" Type="http://schemas.openxmlformats.org/officeDocument/2006/relationships/image" Target="../media/image103.wmf"/><Relationship Id="rId12" Type="http://schemas.openxmlformats.org/officeDocument/2006/relationships/oleObject" Target="../embeddings/oleObject104.bin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5.wmf"/><Relationship Id="rId5" Type="http://schemas.openxmlformats.org/officeDocument/2006/relationships/image" Target="../media/image102.wmf"/><Relationship Id="rId15" Type="http://schemas.openxmlformats.org/officeDocument/2006/relationships/image" Target="../media/image107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4.wmf"/><Relationship Id="rId14" Type="http://schemas.openxmlformats.org/officeDocument/2006/relationships/oleObject" Target="../embeddings/oleObject10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3.wmf"/><Relationship Id="rId3" Type="http://schemas.openxmlformats.org/officeDocument/2006/relationships/image" Target="../media/image108.wmf"/><Relationship Id="rId7" Type="http://schemas.openxmlformats.org/officeDocument/2006/relationships/image" Target="../media/image110.wmf"/><Relationship Id="rId12" Type="http://schemas.openxmlformats.org/officeDocument/2006/relationships/oleObject" Target="../embeddings/oleObject111.bin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2.wmf"/><Relationship Id="rId5" Type="http://schemas.openxmlformats.org/officeDocument/2006/relationships/image" Target="../media/image109.w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1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image" Target="../media/image119.wmf"/><Relationship Id="rId18" Type="http://schemas.openxmlformats.org/officeDocument/2006/relationships/oleObject" Target="../embeddings/oleObject120.bin"/><Relationship Id="rId3" Type="http://schemas.openxmlformats.org/officeDocument/2006/relationships/image" Target="../media/image114.wmf"/><Relationship Id="rId21" Type="http://schemas.openxmlformats.org/officeDocument/2006/relationships/image" Target="../media/image123.wmf"/><Relationship Id="rId7" Type="http://schemas.openxmlformats.org/officeDocument/2006/relationships/image" Target="../media/image116.wmf"/><Relationship Id="rId12" Type="http://schemas.openxmlformats.org/officeDocument/2006/relationships/oleObject" Target="../embeddings/oleObject117.bin"/><Relationship Id="rId17" Type="http://schemas.openxmlformats.org/officeDocument/2006/relationships/image" Target="../media/image121.wmf"/><Relationship Id="rId25" Type="http://schemas.openxmlformats.org/officeDocument/2006/relationships/image" Target="../media/image125.wmf"/><Relationship Id="rId2" Type="http://schemas.openxmlformats.org/officeDocument/2006/relationships/oleObject" Target="../embeddings/oleObject112.bin"/><Relationship Id="rId16" Type="http://schemas.openxmlformats.org/officeDocument/2006/relationships/oleObject" Target="../embeddings/oleObject119.bin"/><Relationship Id="rId20" Type="http://schemas.openxmlformats.org/officeDocument/2006/relationships/oleObject" Target="../embeddings/oleObject1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18.wmf"/><Relationship Id="rId24" Type="http://schemas.openxmlformats.org/officeDocument/2006/relationships/oleObject" Target="../embeddings/oleObject123.bin"/><Relationship Id="rId5" Type="http://schemas.openxmlformats.org/officeDocument/2006/relationships/image" Target="../media/image115.wmf"/><Relationship Id="rId15" Type="http://schemas.openxmlformats.org/officeDocument/2006/relationships/image" Target="../media/image120.wmf"/><Relationship Id="rId23" Type="http://schemas.openxmlformats.org/officeDocument/2006/relationships/image" Target="../media/image124.wmf"/><Relationship Id="rId10" Type="http://schemas.openxmlformats.org/officeDocument/2006/relationships/oleObject" Target="../embeddings/oleObject116.bin"/><Relationship Id="rId19" Type="http://schemas.openxmlformats.org/officeDocument/2006/relationships/image" Target="../media/image122.wmf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17.wmf"/><Relationship Id="rId14" Type="http://schemas.openxmlformats.org/officeDocument/2006/relationships/oleObject" Target="../embeddings/oleObject118.bin"/><Relationship Id="rId22" Type="http://schemas.openxmlformats.org/officeDocument/2006/relationships/oleObject" Target="../embeddings/oleObject12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131.wmf"/><Relationship Id="rId18" Type="http://schemas.openxmlformats.org/officeDocument/2006/relationships/oleObject" Target="../embeddings/oleObject132.bin"/><Relationship Id="rId3" Type="http://schemas.openxmlformats.org/officeDocument/2006/relationships/image" Target="../media/image126.wmf"/><Relationship Id="rId21" Type="http://schemas.openxmlformats.org/officeDocument/2006/relationships/image" Target="../media/image135.wmf"/><Relationship Id="rId7" Type="http://schemas.openxmlformats.org/officeDocument/2006/relationships/image" Target="../media/image128.wmf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133.wmf"/><Relationship Id="rId2" Type="http://schemas.openxmlformats.org/officeDocument/2006/relationships/oleObject" Target="../embeddings/oleObject124.bin"/><Relationship Id="rId16" Type="http://schemas.openxmlformats.org/officeDocument/2006/relationships/oleObject" Target="../embeddings/oleObject131.bin"/><Relationship Id="rId20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30.wmf"/><Relationship Id="rId5" Type="http://schemas.openxmlformats.org/officeDocument/2006/relationships/image" Target="../media/image127.wmf"/><Relationship Id="rId15" Type="http://schemas.openxmlformats.org/officeDocument/2006/relationships/image" Target="../media/image132.wmf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134.wmf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29.wmf"/><Relationship Id="rId14" Type="http://schemas.openxmlformats.org/officeDocument/2006/relationships/oleObject" Target="../embeddings/oleObject130.bin"/><Relationship Id="rId22" Type="http://schemas.openxmlformats.org/officeDocument/2006/relationships/oleObject" Target="../embeddings/oleObject13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13" Type="http://schemas.openxmlformats.org/officeDocument/2006/relationships/oleObject" Target="../embeddings/oleObject141.bin"/><Relationship Id="rId18" Type="http://schemas.openxmlformats.org/officeDocument/2006/relationships/oleObject" Target="../embeddings/oleObject144.bin"/><Relationship Id="rId3" Type="http://schemas.openxmlformats.org/officeDocument/2006/relationships/image" Target="../media/image136.wmf"/><Relationship Id="rId7" Type="http://schemas.openxmlformats.org/officeDocument/2006/relationships/image" Target="../media/image138.wmf"/><Relationship Id="rId12" Type="http://schemas.openxmlformats.org/officeDocument/2006/relationships/image" Target="../media/image140.wmf"/><Relationship Id="rId17" Type="http://schemas.openxmlformats.org/officeDocument/2006/relationships/image" Target="../media/image142.wmf"/><Relationship Id="rId2" Type="http://schemas.openxmlformats.org/officeDocument/2006/relationships/oleObject" Target="../embeddings/oleObject135.bin"/><Relationship Id="rId16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7.bin"/><Relationship Id="rId11" Type="http://schemas.openxmlformats.org/officeDocument/2006/relationships/oleObject" Target="../embeddings/oleObject140.bin"/><Relationship Id="rId5" Type="http://schemas.openxmlformats.org/officeDocument/2006/relationships/image" Target="../media/image137.wmf"/><Relationship Id="rId15" Type="http://schemas.openxmlformats.org/officeDocument/2006/relationships/image" Target="../media/image141.wmf"/><Relationship Id="rId10" Type="http://schemas.openxmlformats.org/officeDocument/2006/relationships/image" Target="../media/image139.wmf"/><Relationship Id="rId19" Type="http://schemas.openxmlformats.org/officeDocument/2006/relationships/image" Target="../media/image143.wmf"/><Relationship Id="rId4" Type="http://schemas.openxmlformats.org/officeDocument/2006/relationships/oleObject" Target="../embeddings/oleObject136.bin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6.bin"/><Relationship Id="rId3" Type="http://schemas.openxmlformats.org/officeDocument/2006/relationships/image" Target="../media/image19.wmf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2" Type="http://schemas.openxmlformats.org/officeDocument/2006/relationships/oleObject" Target="../embeddings/oleObject18.bin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e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image" Target="../media/image46.wmf"/><Relationship Id="rId3" Type="http://schemas.openxmlformats.org/officeDocument/2006/relationships/image" Target="../media/image38.e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7.png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" Type="http://schemas.openxmlformats.org/officeDocument/2006/relationships/image" Target="../media/image48.wmf"/><Relationship Id="rId21" Type="http://schemas.openxmlformats.org/officeDocument/2006/relationships/image" Target="../media/image57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5.wmf"/><Relationship Id="rId25" Type="http://schemas.openxmlformats.org/officeDocument/2006/relationships/image" Target="../media/image59.wmf"/><Relationship Id="rId2" Type="http://schemas.openxmlformats.org/officeDocument/2006/relationships/oleObject" Target="../embeddings/oleObject45.bin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56.bin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6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400" imgH="292100" progId="Equation.DSMT4">
                  <p:embed/>
                </p:oleObj>
              </mc:Choice>
              <mc:Fallback>
                <p:oleObj name="Equation" r:id="rId2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292100" progId="Equation.DSMT4">
                  <p:embed/>
                </p:oleObj>
              </mc:Choice>
              <mc:Fallback>
                <p:oleObj name="Equation" r:id="rId4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7000" imgH="292100" progId="Equation.DSMT4">
                  <p:embed/>
                </p:oleObj>
              </mc:Choice>
              <mc:Fallback>
                <p:oleObj name="Equation" r:id="rId6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44700" imgH="241300" progId="Equation.DSMT4">
                  <p:embed/>
                </p:oleObj>
              </mc:Choice>
              <mc:Fallback>
                <p:oleObj name="Equation" r:id="rId10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11400" imgH="279400" progId="Equation.DSMT4">
                  <p:embed/>
                </p:oleObj>
              </mc:Choice>
              <mc:Fallback>
                <p:oleObj name="Equation" r:id="rId12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292100" progId="Equation.DSMT4">
                  <p:embed/>
                </p:oleObj>
              </mc:Choice>
              <mc:Fallback>
                <p:oleObj name="Equation" r:id="rId2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600" imgH="838200" progId="Equation.DSMT4">
                  <p:embed/>
                </p:oleObj>
              </mc:Choice>
              <mc:Fallback>
                <p:oleObj name="Equation" r:id="rId4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614" imgH="291973" progId="Equation.DSMT4">
                  <p:embed/>
                </p:oleObj>
              </mc:Choice>
              <mc:Fallback>
                <p:oleObj name="Equation" r:id="rId6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2000" imgH="292100" progId="Equation.DSMT4">
                  <p:embed/>
                </p:oleObj>
              </mc:Choice>
              <mc:Fallback>
                <p:oleObj name="Equation" r:id="rId8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67200" imgH="800100" progId="Equation.DSMT4">
                  <p:embed/>
                </p:oleObj>
              </mc:Choice>
              <mc:Fallback>
                <p:oleObj name="Equation" r:id="rId10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73400" imgH="787400" progId="Equation.DSMT4">
                  <p:embed/>
                </p:oleObj>
              </mc:Choice>
              <mc:Fallback>
                <p:oleObj name="Equation" r:id="rId12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1000" imgH="292100" progId="Equation.DSMT4">
                  <p:embed/>
                </p:oleObj>
              </mc:Choice>
              <mc:Fallback>
                <p:oleObj name="Equation" r:id="rId14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49700" imgH="279400" progId="Equation.DSMT4">
                  <p:embed/>
                </p:oleObj>
              </mc:Choice>
              <mc:Fallback>
                <p:oleObj name="Equation" r:id="rId18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54200" imgH="241300" progId="Equation.DSMT4">
                  <p:embed/>
                </p:oleObj>
              </mc:Choice>
              <mc:Fallback>
                <p:oleObj name="Equation" r:id="rId22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12800" imgH="228600" progId="Equation.DSMT4">
                  <p:embed/>
                </p:oleObj>
              </mc:Choice>
              <mc:Fallback>
                <p:oleObj name="Equation" r:id="rId26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2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097378"/>
              </p:ext>
            </p:extLst>
          </p:nvPr>
        </p:nvGraphicFramePr>
        <p:xfrm>
          <a:off x="3463925" y="1160463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825480" progId="Equation.DSMT4">
                  <p:embed/>
                </p:oleObj>
              </mc:Choice>
              <mc:Fallback>
                <p:oleObj name="Equation" r:id="rId2" imgW="1879560" imgH="82548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1160463"/>
                        <a:ext cx="1879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700" imgH="838200" progId="Equation.DSMT4">
                  <p:embed/>
                </p:oleObj>
              </mc:Choice>
              <mc:Fallback>
                <p:oleObj name="Equation" r:id="rId4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401227"/>
              </p:ext>
            </p:extLst>
          </p:nvPr>
        </p:nvGraphicFramePr>
        <p:xfrm>
          <a:off x="1987550" y="3279775"/>
          <a:ext cx="3327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888840" progId="Equation.DSMT4">
                  <p:embed/>
                </p:oleObj>
              </mc:Choice>
              <mc:Fallback>
                <p:oleObj name="Equation" r:id="rId6" imgW="3327120" imgH="8888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3279775"/>
                        <a:ext cx="3327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519197"/>
              </p:ext>
            </p:extLst>
          </p:nvPr>
        </p:nvGraphicFramePr>
        <p:xfrm>
          <a:off x="1257300" y="4438650"/>
          <a:ext cx="405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51080" imgH="888840" progId="Equation.DSMT4">
                  <p:embed/>
                </p:oleObj>
              </mc:Choice>
              <mc:Fallback>
                <p:oleObj name="Equation" r:id="rId8" imgW="4051080" imgH="88884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4438650"/>
                        <a:ext cx="4051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2000" imgH="279400" progId="Equation.DSMT4">
                  <p:embed/>
                </p:oleObj>
              </mc:Choice>
              <mc:Fallback>
                <p:oleObj name="Equation" r:id="rId10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47640" progId="Equation.DSMT4">
                  <p:embed/>
                </p:oleObj>
              </mc:Choice>
              <mc:Fallback>
                <p:oleObj name="Equation" r:id="rId12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25800" imgH="279400" progId="Equation.DSMT4">
                  <p:embed/>
                </p:oleObj>
              </mc:Choice>
              <mc:Fallback>
                <p:oleObj name="Equation" r:id="rId14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00500" imgH="927100" progId="Equation.DSMT4">
                  <p:embed/>
                </p:oleObj>
              </mc:Choice>
              <mc:Fallback>
                <p:oleObj name="Equation" r:id="rId2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100" imgH="292100" progId="Equation.DSMT4">
                  <p:embed/>
                </p:oleObj>
              </mc:Choice>
              <mc:Fallback>
                <p:oleObj name="Equation" r:id="rId4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400" imgH="292100" progId="Equation.DSMT4">
                  <p:embed/>
                </p:oleObj>
              </mc:Choice>
              <mc:Fallback>
                <p:oleObj name="Equation" r:id="rId6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588" imgH="291973" progId="Equation.DSMT4">
                  <p:embed/>
                </p:oleObj>
              </mc:Choice>
              <mc:Fallback>
                <p:oleObj name="Equation" r:id="rId8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838200" progId="Equation.DSMT4">
                  <p:embed/>
                </p:oleObj>
              </mc:Choice>
              <mc:Fallback>
                <p:oleObj name="Equation" r:id="rId10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279279" progId="Equation.DSMT4">
                  <p:embed/>
                </p:oleObj>
              </mc:Choice>
              <mc:Fallback>
                <p:oleObj name="Equation" r:id="rId14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20900" imgH="304800" progId="Equation.DSMT4">
                  <p:embed/>
                </p:oleObj>
              </mc:Choice>
              <mc:Fallback>
                <p:oleObj name="Equation" r:id="rId18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49500" imgH="279400" progId="Equation.DSMT4">
                  <p:embed/>
                </p:oleObj>
              </mc:Choice>
              <mc:Fallback>
                <p:oleObj name="Equation" r:id="rId22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39" imgH="203112" progId="Equation.DSMT4">
                  <p:embed/>
                </p:oleObj>
              </mc:Choice>
              <mc:Fallback>
                <p:oleObj name="Equation" r:id="rId26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68" imgH="203024" progId="Equation.DSMT4">
                  <p:embed/>
                </p:oleObj>
              </mc:Choice>
              <mc:Fallback>
                <p:oleObj name="Equation" r:id="rId28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39" imgH="190417" progId="Equation.DSMT4">
                  <p:embed/>
                </p:oleObj>
              </mc:Choice>
              <mc:Fallback>
                <p:oleObj name="Equation" r:id="rId30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600" imgH="838200" progId="Equation.DSMT4">
                  <p:embed/>
                </p:oleObj>
              </mc:Choice>
              <mc:Fallback>
                <p:oleObj name="Equation" r:id="rId2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1028700" progId="Equation.DSMT4">
                  <p:embed/>
                </p:oleObj>
              </mc:Choice>
              <mc:Fallback>
                <p:oleObj name="Equation" r:id="rId4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9000" imgH="965200" progId="Equation.DSMT4">
                  <p:embed/>
                </p:oleObj>
              </mc:Choice>
              <mc:Fallback>
                <p:oleObj name="Equation" r:id="rId6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700" imgH="838200" progId="Equation.DSMT4">
                  <p:embed/>
                </p:oleObj>
              </mc:Choice>
              <mc:Fallback>
                <p:oleObj name="Equation" r:id="rId8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414330"/>
              </p:ext>
            </p:extLst>
          </p:nvPr>
        </p:nvGraphicFramePr>
        <p:xfrm>
          <a:off x="4622800" y="2557463"/>
          <a:ext cx="1778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609480" progId="Equation.DSMT4">
                  <p:embed/>
                </p:oleObj>
              </mc:Choice>
              <mc:Fallback>
                <p:oleObj name="Equation" r:id="rId10" imgW="177768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2557463"/>
                        <a:ext cx="1778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2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930413"/>
              </p:ext>
            </p:extLst>
          </p:nvPr>
        </p:nvGraphicFramePr>
        <p:xfrm>
          <a:off x="2096172" y="2193925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825480" progId="Equation.DSMT4">
                  <p:embed/>
                </p:oleObj>
              </mc:Choice>
              <mc:Fallback>
                <p:oleObj name="Equation" r:id="rId2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6172" y="2193925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05240" imgH="888840" progId="Equation.DSMT4">
                  <p:embed/>
                </p:oleObj>
              </mc:Choice>
              <mc:Fallback>
                <p:oleObj name="Equation" r:id="rId4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59756"/>
              </p:ext>
            </p:extLst>
          </p:nvPr>
        </p:nvGraphicFramePr>
        <p:xfrm>
          <a:off x="5511800" y="2468204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2468204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470086"/>
              </p:ext>
            </p:extLst>
          </p:nvPr>
        </p:nvGraphicFramePr>
        <p:xfrm>
          <a:off x="54864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45760" progId="Equation.DSMT4">
                  <p:embed/>
                </p:oleObj>
              </mc:Choice>
              <mc:Fallback>
                <p:oleObj name="Equation" r:id="rId8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310248"/>
              </p:ext>
            </p:extLst>
          </p:nvPr>
        </p:nvGraphicFramePr>
        <p:xfrm>
          <a:off x="514350" y="4419600"/>
          <a:ext cx="679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94280" imgH="939600" progId="Equation.DSMT4">
                  <p:embed/>
                </p:oleObj>
              </mc:Choice>
              <mc:Fallback>
                <p:oleObj name="Equation" r:id="rId10" imgW="6794280" imgH="9396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4419600"/>
                        <a:ext cx="67945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972602"/>
              </p:ext>
            </p:extLst>
          </p:nvPr>
        </p:nvGraphicFramePr>
        <p:xfrm>
          <a:off x="54864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25800" imgH="279400" progId="Equation.DSMT4">
                  <p:embed/>
                </p:oleObj>
              </mc:Choice>
              <mc:Fallback>
                <p:oleObj name="Equation" r:id="rId12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EBFC675-EF17-8679-0D8F-FCCF8F70D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162815"/>
              </p:ext>
            </p:extLst>
          </p:nvPr>
        </p:nvGraphicFramePr>
        <p:xfrm>
          <a:off x="3441700" y="1204072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825480" progId="Equation.DSMT4">
                  <p:embed/>
                </p:oleObj>
              </mc:Choice>
              <mc:Fallback>
                <p:oleObj name="Equation" r:id="rId2" imgW="2958840" imgH="82548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1204072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291960" progId="Equation.DSMT4">
                  <p:embed/>
                </p:oleObj>
              </mc:Choice>
              <mc:Fallback>
                <p:oleObj name="Equation" r:id="rId2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91960" progId="Equation.DSMT4">
                  <p:embed/>
                </p:oleObj>
              </mc:Choice>
              <mc:Fallback>
                <p:oleObj name="Equation" r:id="rId4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291960" progId="Equation.DSMT4">
                  <p:embed/>
                </p:oleObj>
              </mc:Choice>
              <mc:Fallback>
                <p:oleObj name="Equation" r:id="rId6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279360" progId="Equation.DSMT4">
                  <p:embed/>
                </p:oleObj>
              </mc:Choice>
              <mc:Fallback>
                <p:oleObj name="Equation" r:id="rId8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825480" progId="Equation.DSMT4">
                  <p:embed/>
                </p:oleObj>
              </mc:Choice>
              <mc:Fallback>
                <p:oleObj name="Equation" r:id="rId10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500" imgH="241300" progId="Equation.DSMT4">
                  <p:embed/>
                </p:oleObj>
              </mc:Choice>
              <mc:Fallback>
                <p:oleObj name="Equation" r:id="rId16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47840" imgH="304560" progId="Equation.DSMT4">
                  <p:embed/>
                </p:oleObj>
              </mc:Choice>
              <mc:Fallback>
                <p:oleObj name="Equation" r:id="rId18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35200" imgH="279400" progId="Equation.DSMT4">
                  <p:embed/>
                </p:oleObj>
              </mc:Choice>
              <mc:Fallback>
                <p:oleObj name="Equation" r:id="rId22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857500" imgH="673100" progId="Equation.DSMT4">
                  <p:embed/>
                </p:oleObj>
              </mc:Choice>
              <mc:Fallback>
                <p:oleObj name="Equation" r:id="rId24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733864"/>
              </p:ext>
            </p:extLst>
          </p:nvPr>
        </p:nvGraphicFramePr>
        <p:xfrm>
          <a:off x="1171575" y="2078038"/>
          <a:ext cx="7058025" cy="340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61040" imgH="3403440" progId="Equation.DSMT4">
                  <p:embed/>
                </p:oleObj>
              </mc:Choice>
              <mc:Fallback>
                <p:oleObj name="Equation" r:id="rId2" imgW="7061040" imgH="340344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8038"/>
                        <a:ext cx="7058025" cy="340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95153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equation: 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0390"/>
              </p:ext>
            </p:extLst>
          </p:nvPr>
        </p:nvGraphicFramePr>
        <p:xfrm>
          <a:off x="349250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825480" progId="Equation.DSMT4">
                  <p:embed/>
                </p:oleObj>
              </mc:Choice>
              <mc:Fallback>
                <p:oleObj name="Equation" r:id="rId4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28" imgH="228501" progId="Equation.DSMT4">
                  <p:embed/>
                </p:oleObj>
              </mc:Choice>
              <mc:Fallback>
                <p:oleObj name="Equation" r:id="rId6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12" imgH="291973" progId="Equation.DSMT4">
                  <p:embed/>
                </p:oleObj>
              </mc:Choice>
              <mc:Fallback>
                <p:oleObj name="Equation" r:id="rId10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219905"/>
              </p:ext>
            </p:extLst>
          </p:nvPr>
        </p:nvGraphicFramePr>
        <p:xfrm>
          <a:off x="2380914" y="512381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0914" y="5123815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806" imgH="279279" progId="Equation.DSMT4">
                  <p:embed/>
                </p:oleObj>
              </mc:Choice>
              <mc:Fallback>
                <p:oleObj name="Equation" r:id="rId18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91973" progId="Equation.DSMT4">
                  <p:embed/>
                </p:oleObj>
              </mc:Choice>
              <mc:Fallback>
                <p:oleObj name="Equation" r:id="rId20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112" imgH="291973" progId="Equation.DSMT4">
                  <p:embed/>
                </p:oleObj>
              </mc:Choice>
              <mc:Fallback>
                <p:oleObj name="Equation" r:id="rId22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603893"/>
              </p:ext>
            </p:extLst>
          </p:nvPr>
        </p:nvGraphicFramePr>
        <p:xfrm>
          <a:off x="1422400" y="1382713"/>
          <a:ext cx="5561013" cy="276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62360" imgH="2768400" progId="Equation.DSMT4">
                  <p:embed/>
                </p:oleObj>
              </mc:Choice>
              <mc:Fallback>
                <p:oleObj name="Equation" r:id="rId2" imgW="5562360" imgH="27684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82713"/>
                        <a:ext cx="5561013" cy="2767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12" imgH="291973" progId="Equation.DSMT4">
                  <p:embed/>
                </p:oleObj>
              </mc:Choice>
              <mc:Fallback>
                <p:oleObj name="Equation" r:id="rId4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81416"/>
              </p:ext>
            </p:extLst>
          </p:nvPr>
        </p:nvGraphicFramePr>
        <p:xfrm>
          <a:off x="2686556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79279" progId="Equation.DSMT4">
                  <p:embed/>
                </p:oleObj>
              </mc:Choice>
              <mc:Fallback>
                <p:oleObj name="Equation" r:id="rId6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556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605920"/>
              </p:ext>
            </p:extLst>
          </p:nvPr>
        </p:nvGraphicFramePr>
        <p:xfrm>
          <a:off x="1536683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683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297257"/>
              </p:ext>
            </p:extLst>
          </p:nvPr>
        </p:nvGraphicFramePr>
        <p:xfrm>
          <a:off x="3655641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806" imgH="279279" progId="Equation.DSMT4">
                  <p:embed/>
                </p:oleObj>
              </mc:Choice>
              <mc:Fallback>
                <p:oleObj name="Equation" r:id="rId9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641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028" imgH="228501" progId="Equation.DSMT4">
                  <p:embed/>
                </p:oleObj>
              </mc:Choice>
              <mc:Fallback>
                <p:oleObj name="Equation" r:id="rId14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202222"/>
              </p:ext>
            </p:extLst>
          </p:nvPr>
        </p:nvGraphicFramePr>
        <p:xfrm>
          <a:off x="3048000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600" imgH="838200" progId="Equation.DSMT4">
                  <p:embed/>
                </p:oleObj>
              </mc:Choice>
              <mc:Fallback>
                <p:oleObj name="Equation" r:id="rId16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15619" progId="Equation.DSMT4">
                  <p:embed/>
                </p:oleObj>
              </mc:Choice>
              <mc:Fallback>
                <p:oleObj name="Equation" r:id="rId18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equation by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= c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05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equation: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endParaRPr lang="en-US" dirty="0">
              <a:latin typeface="Calibri" pitchFamily="34" charset="0"/>
            </a:endParaRP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00064"/>
              </p:ext>
            </p:extLst>
          </p:nvPr>
        </p:nvGraphicFramePr>
        <p:xfrm>
          <a:off x="5232400" y="248278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100" imgH="304800" progId="Equation.DSMT4">
                  <p:embed/>
                </p:oleObj>
              </mc:Choice>
              <mc:Fallback>
                <p:oleObj name="Equation" r:id="rId2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48278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427394"/>
              </p:ext>
            </p:extLst>
          </p:nvPr>
        </p:nvGraphicFramePr>
        <p:xfrm>
          <a:off x="2070100" y="294950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600" imgH="292100" progId="Equation.DSMT4">
                  <p:embed/>
                </p:oleObj>
              </mc:Choice>
              <mc:Fallback>
                <p:oleObj name="Equation" r:id="rId4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94950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987264"/>
              </p:ext>
            </p:extLst>
          </p:nvPr>
        </p:nvGraphicFramePr>
        <p:xfrm>
          <a:off x="2990850" y="346703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291973" progId="Equation.DSMT4">
                  <p:embed/>
                </p:oleObj>
              </mc:Choice>
              <mc:Fallback>
                <p:oleObj name="Equation" r:id="rId6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46703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266488"/>
              </p:ext>
            </p:extLst>
          </p:nvPr>
        </p:nvGraphicFramePr>
        <p:xfrm>
          <a:off x="2933700" y="398455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" imgH="838200" progId="Equation.DSMT4">
                  <p:embed/>
                </p:oleObj>
              </mc:Choice>
              <mc:Fallback>
                <p:oleObj name="Equation" r:id="rId8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98455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451303"/>
              </p:ext>
            </p:extLst>
          </p:nvPr>
        </p:nvGraphicFramePr>
        <p:xfrm>
          <a:off x="3162300" y="504818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9000" imgH="279400" progId="Equation.DSMT4">
                  <p:embed/>
                </p:oleObj>
              </mc:Choice>
              <mc:Fallback>
                <p:oleObj name="Equation" r:id="rId10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504818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20066"/>
              </p:ext>
            </p:extLst>
          </p:nvPr>
        </p:nvGraphicFramePr>
        <p:xfrm>
          <a:off x="2546350" y="243198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367" imgH="291973" progId="Equation.DSMT4">
                  <p:embed/>
                </p:oleObj>
              </mc:Choice>
              <mc:Fallback>
                <p:oleObj name="Equation" r:id="rId12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43198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4307"/>
              </p:ext>
            </p:extLst>
          </p:nvPr>
        </p:nvGraphicFramePr>
        <p:xfrm>
          <a:off x="5232400" y="294950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33600" imgH="304800" progId="Equation.DSMT4">
                  <p:embed/>
                </p:oleObj>
              </mc:Choice>
              <mc:Fallback>
                <p:oleObj name="Equation" r:id="rId14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94950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50468"/>
              </p:ext>
            </p:extLst>
          </p:nvPr>
        </p:nvGraphicFramePr>
        <p:xfrm>
          <a:off x="5232400" y="346703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46703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86444"/>
              </p:ext>
            </p:extLst>
          </p:nvPr>
        </p:nvGraphicFramePr>
        <p:xfrm>
          <a:off x="5232400" y="426395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200" imgH="279400" progId="Equation.DSMT4">
                  <p:embed/>
                </p:oleObj>
              </mc:Choice>
              <mc:Fallback>
                <p:oleObj name="Equation" r:id="rId18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26395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092326"/>
              </p:ext>
            </p:extLst>
          </p:nvPr>
        </p:nvGraphicFramePr>
        <p:xfrm>
          <a:off x="5232400" y="504818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504818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989140"/>
              </p:ext>
            </p:extLst>
          </p:nvPr>
        </p:nvGraphicFramePr>
        <p:xfrm>
          <a:off x="2343150" y="176145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367" imgH="291973" progId="Equation.DSMT4">
                  <p:embed/>
                </p:oleObj>
              </mc:Choice>
              <mc:Fallback>
                <p:oleObj name="Equation" r:id="rId2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76145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777540"/>
              </p:ext>
            </p:extLst>
          </p:nvPr>
        </p:nvGraphicFramePr>
        <p:xfrm>
          <a:off x="1892300" y="198748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400" imgH="800100" progId="Equation.DSMT4">
                  <p:embed/>
                </p:oleObj>
              </mc:Choice>
              <mc:Fallback>
                <p:oleObj name="Equation" r:id="rId4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98748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18332"/>
              </p:ext>
            </p:extLst>
          </p:nvPr>
        </p:nvGraphicFramePr>
        <p:xfrm>
          <a:off x="2165350" y="261613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" imgH="787400" progId="Equation.DSMT4">
                  <p:embed/>
                </p:oleObj>
              </mc:Choice>
              <mc:Fallback>
                <p:oleObj name="Equation" r:id="rId6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61613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766831"/>
              </p:ext>
            </p:extLst>
          </p:nvPr>
        </p:nvGraphicFramePr>
        <p:xfrm>
          <a:off x="2616200" y="366388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291973" progId="Equation.DSMT4">
                  <p:embed/>
                </p:oleObj>
              </mc:Choice>
              <mc:Fallback>
                <p:oleObj name="Equation" r:id="rId8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66388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867794"/>
              </p:ext>
            </p:extLst>
          </p:nvPr>
        </p:nvGraphicFramePr>
        <p:xfrm>
          <a:off x="4419600" y="244468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200" imgH="241300" progId="Equation.DSMT4">
                  <p:embed/>
                </p:oleObj>
              </mc:Choice>
              <mc:Fallback>
                <p:oleObj name="Equation" r:id="rId10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44468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426684"/>
              </p:ext>
            </p:extLst>
          </p:nvPr>
        </p:nvGraphicFramePr>
        <p:xfrm>
          <a:off x="4419600" y="309238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9238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296249"/>
              </p:ext>
            </p:extLst>
          </p:nvPr>
        </p:nvGraphicFramePr>
        <p:xfrm>
          <a:off x="4394200" y="366388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8000" imgH="291960" progId="Equation.DSMT4">
                  <p:embed/>
                </p:oleObj>
              </mc:Choice>
              <mc:Fallback>
                <p:oleObj name="Equation" r:id="rId14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66388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715285"/>
              </p:ext>
            </p:extLst>
          </p:nvPr>
        </p:nvGraphicFramePr>
        <p:xfrm>
          <a:off x="2438400" y="2363385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8100" imgH="355600" progId="Equation.DSMT4">
                  <p:embed/>
                </p:oleObj>
              </mc:Choice>
              <mc:Fallback>
                <p:oleObj name="Equation" r:id="rId2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63385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469109"/>
              </p:ext>
            </p:extLst>
          </p:nvPr>
        </p:nvGraphicFramePr>
        <p:xfrm>
          <a:off x="2432050" y="2926313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355600" progId="Equation.DSMT4">
                  <p:embed/>
                </p:oleObj>
              </mc:Choice>
              <mc:Fallback>
                <p:oleObj name="Equation" r:id="rId4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926313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974328"/>
              </p:ext>
            </p:extLst>
          </p:nvPr>
        </p:nvGraphicFramePr>
        <p:xfrm>
          <a:off x="1803400" y="3489241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8200" imgH="355600" progId="Equation.DSMT4">
                  <p:embed/>
                </p:oleObj>
              </mc:Choice>
              <mc:Fallback>
                <p:oleObj name="Equation" r:id="rId6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489241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165881"/>
              </p:ext>
            </p:extLst>
          </p:nvPr>
        </p:nvGraphicFramePr>
        <p:xfrm>
          <a:off x="2419350" y="4052169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355446" progId="Equation.DSMT4">
                  <p:embed/>
                </p:oleObj>
              </mc:Choice>
              <mc:Fallback>
                <p:oleObj name="Equation" r:id="rId8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052169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5602"/>
              </p:ext>
            </p:extLst>
          </p:nvPr>
        </p:nvGraphicFramePr>
        <p:xfrm>
          <a:off x="2362200" y="4615097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838200" progId="Equation.DSMT4">
                  <p:embed/>
                </p:oleObj>
              </mc:Choice>
              <mc:Fallback>
                <p:oleObj name="Equation" r:id="rId10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615097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194076"/>
              </p:ext>
            </p:extLst>
          </p:nvPr>
        </p:nvGraphicFramePr>
        <p:xfrm>
          <a:off x="2806700" y="5553043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08" imgH="355446" progId="Equation.DSMT4">
                  <p:embed/>
                </p:oleObj>
              </mc:Choice>
              <mc:Fallback>
                <p:oleObj name="Equation" r:id="rId12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553043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310266"/>
              </p:ext>
            </p:extLst>
          </p:nvPr>
        </p:nvGraphicFramePr>
        <p:xfrm>
          <a:off x="5549900" y="2434823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000" imgH="279400" progId="Equation.DSMT4">
                  <p:embed/>
                </p:oleObj>
              </mc:Choice>
              <mc:Fallback>
                <p:oleObj name="Equation" r:id="rId14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434823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213835"/>
              </p:ext>
            </p:extLst>
          </p:nvPr>
        </p:nvGraphicFramePr>
        <p:xfrm>
          <a:off x="5549900" y="2968223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700" imgH="241300" progId="Equation.DSMT4">
                  <p:embed/>
                </p:oleObj>
              </mc:Choice>
              <mc:Fallback>
                <p:oleObj name="Equation" r:id="rId16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968223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084645"/>
              </p:ext>
            </p:extLst>
          </p:nvPr>
        </p:nvGraphicFramePr>
        <p:xfrm>
          <a:off x="5549900" y="3514641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33600" imgH="304800" progId="Equation.DSMT4">
                  <p:embed/>
                </p:oleObj>
              </mc:Choice>
              <mc:Fallback>
                <p:oleObj name="Equation" r:id="rId18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514641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384489"/>
              </p:ext>
            </p:extLst>
          </p:nvPr>
        </p:nvGraphicFramePr>
        <p:xfrm>
          <a:off x="5549900" y="4090269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090269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426099"/>
              </p:ext>
            </p:extLst>
          </p:nvPr>
        </p:nvGraphicFramePr>
        <p:xfrm>
          <a:off x="5549900" y="4881797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74900" imgH="304800" progId="Equation.DSMT4">
                  <p:embed/>
                </p:oleObj>
              </mc:Choice>
              <mc:Fallback>
                <p:oleObj name="Equation" r:id="rId22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881797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550007"/>
              </p:ext>
            </p:extLst>
          </p:nvPr>
        </p:nvGraphicFramePr>
        <p:xfrm>
          <a:off x="5549900" y="5591143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591143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579064"/>
              </p:ext>
            </p:extLst>
          </p:nvPr>
        </p:nvGraphicFramePr>
        <p:xfrm>
          <a:off x="1855810" y="1913182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03500" imgH="355600" progId="Equation.DSMT4">
                  <p:embed/>
                </p:oleObj>
              </mc:Choice>
              <mc:Fallback>
                <p:oleObj name="Equation" r:id="rId2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913182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078662"/>
              </p:ext>
            </p:extLst>
          </p:nvPr>
        </p:nvGraphicFramePr>
        <p:xfrm>
          <a:off x="1930400" y="2056057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62080" imgH="1014840" progId="Equation.3">
                  <p:embed/>
                </p:oleObj>
              </mc:Choice>
              <mc:Fallback>
                <p:oleObj name="Equation" r:id="rId4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056057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49434"/>
              </p:ext>
            </p:extLst>
          </p:nvPr>
        </p:nvGraphicFramePr>
        <p:xfrm>
          <a:off x="1841500" y="2856157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787320" progId="Equation.DSMT4">
                  <p:embed/>
                </p:oleObj>
              </mc:Choice>
              <mc:Fallback>
                <p:oleObj name="Equation" r:id="rId6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56157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011279"/>
              </p:ext>
            </p:extLst>
          </p:nvPr>
        </p:nvGraphicFramePr>
        <p:xfrm>
          <a:off x="1841500" y="382135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7950" imgH="291973" progId="Equation.DSMT4">
                  <p:embed/>
                </p:oleObj>
              </mc:Choice>
              <mc:Fallback>
                <p:oleObj name="Equation" r:id="rId8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821357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93882"/>
              </p:ext>
            </p:extLst>
          </p:nvPr>
        </p:nvGraphicFramePr>
        <p:xfrm>
          <a:off x="5232400" y="2627557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800" imgH="279400" progId="Equation.DSMT4">
                  <p:embed/>
                </p:oleObj>
              </mc:Choice>
              <mc:Fallback>
                <p:oleObj name="Equation" r:id="rId10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627557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374226"/>
              </p:ext>
            </p:extLst>
          </p:nvPr>
        </p:nvGraphicFramePr>
        <p:xfrm>
          <a:off x="5232400" y="331335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31335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264157"/>
              </p:ext>
            </p:extLst>
          </p:nvPr>
        </p:nvGraphicFramePr>
        <p:xfrm>
          <a:off x="5213350" y="3853107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853107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equation: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060003"/>
              </p:ext>
            </p:extLst>
          </p:nvPr>
        </p:nvGraphicFramePr>
        <p:xfrm>
          <a:off x="1111470" y="2538699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6000" imgH="283320" progId="Equation.DSMT4">
                  <p:embed/>
                </p:oleObj>
              </mc:Choice>
              <mc:Fallback>
                <p:oleObj name="Equation" r:id="rId2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70" y="2538699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83360" imgH="283320" progId="Equation.3">
                  <p:embed/>
                </p:oleObj>
              </mc:Choice>
              <mc:Fallback>
                <p:oleObj name="Equation" r:id="rId4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8760" imgH="283320" progId="Equation.3">
                  <p:embed/>
                </p:oleObj>
              </mc:Choice>
              <mc:Fallback>
                <p:oleObj name="Equation" r:id="rId6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028167"/>
              </p:ext>
            </p:extLst>
          </p:nvPr>
        </p:nvGraphicFramePr>
        <p:xfrm>
          <a:off x="5372101" y="3048000"/>
          <a:ext cx="3314700" cy="580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700" imgH="647700" progId="Equation.DSMT4">
                  <p:embed/>
                </p:oleObj>
              </mc:Choice>
              <mc:Fallback>
                <p:oleObj name="Equation" r:id="rId10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1" y="3048000"/>
                        <a:ext cx="3314700" cy="580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69186"/>
              </p:ext>
            </p:extLst>
          </p:nvPr>
        </p:nvGraphicFramePr>
        <p:xfrm>
          <a:off x="5943600" y="5200649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03160" imgH="304560" progId="Equation.DSMT4">
                  <p:embed/>
                </p:oleObj>
              </mc:Choice>
              <mc:Fallback>
                <p:oleObj name="Equation" r:id="rId16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200649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10" y="3048922"/>
            <a:ext cx="4667421" cy="34617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879B35DF-ACC9-08EF-C500-2B9FCBCD40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5103417"/>
                <a:ext cx="5842000" cy="452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 algn="just" eaLnBrk="0" hangingPunct="0"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1030−1820</m:t>
                      </m:r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600" i="1" dirty="0" smtClean="0">
                          <a:solidFill>
                            <a:srgbClr val="FF33CC"/>
                          </a:solidFill>
                          <a:latin typeface="Cambria Math" panose="02040503050406030204" pitchFamily="18" charset="0"/>
                        </a:rPr>
                        <m:t>−1030</m:t>
                      </m:r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=120</m:t>
                      </m:r>
                      <m:r>
                        <a:rPr lang="en-US" sz="2600" i="1" dirty="0" smtClean="0">
                          <a:solidFill>
                            <a:srgbClr val="FF33CC"/>
                          </a:solidFill>
                          <a:latin typeface="Cambria Math" panose="02040503050406030204" pitchFamily="18" charset="0"/>
                        </a:rPr>
                        <m:t>−1030</m:t>
                      </m:r>
                    </m:oMath>
                  </m:oMathPara>
                </a14:m>
                <a:endParaRPr lang="en-US" sz="2600" dirty="0">
                  <a:latin typeface="Calibri" pitchFamily="34" charset="0"/>
                </a:endParaRPr>
              </a:p>
            </p:txBody>
          </p:sp>
        </mc:Choice>
        <mc:Fallback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879B35DF-ACC9-08EF-C500-2B9FCBCD40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103417"/>
                <a:ext cx="5842000" cy="4524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621045"/>
              </p:ext>
            </p:extLst>
          </p:nvPr>
        </p:nvGraphicFramePr>
        <p:xfrm>
          <a:off x="20574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700" imgH="927100" progId="Equation.DSMT4">
                  <p:embed/>
                </p:oleObj>
              </mc:Choice>
              <mc:Fallback>
                <p:oleObj name="Equation" r:id="rId2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031968"/>
              </p:ext>
            </p:extLst>
          </p:nvPr>
        </p:nvGraphicFramePr>
        <p:xfrm>
          <a:off x="59309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100" imgH="279400" progId="Equation.DSMT4">
                  <p:embed/>
                </p:oleObj>
              </mc:Choice>
              <mc:Fallback>
                <p:oleObj name="Equation" r:id="rId4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200" imgH="838200" progId="Equation.DSMT4">
                  <p:embed/>
                </p:oleObj>
              </mc:Choice>
              <mc:Fallback>
                <p:oleObj name="Equation" r:id="rId6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54845"/>
              </p:ext>
            </p:extLst>
          </p:nvPr>
        </p:nvGraphicFramePr>
        <p:xfrm>
          <a:off x="58674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57500" imgH="304800" progId="Equation.DSMT4">
                  <p:embed/>
                </p:oleObj>
              </mc:Choice>
              <mc:Fallback>
                <p:oleObj name="Equation" r:id="rId8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362604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92360" imgH="291960" progId="Equation.DSMT4">
                  <p:embed/>
                </p:oleObj>
              </mc:Choice>
              <mc:Fallback>
                <p:oleObj name="Equation" r:id="rId10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3680" imgH="812520" progId="Equation.DSMT4">
                  <p:embed/>
                </p:oleObj>
              </mc:Choice>
              <mc:Fallback>
                <p:oleObj name="Equation" r:id="rId12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49280" imgH="787320" progId="Equation.DSMT4">
                  <p:embed/>
                </p:oleObj>
              </mc:Choice>
              <mc:Fallback>
                <p:oleObj name="Equation" r:id="rId14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68200" imgH="279360" progId="Equation.DSMT4">
                  <p:embed/>
                </p:oleObj>
              </mc:Choice>
              <mc:Fallback>
                <p:oleObj name="Equation" r:id="rId16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79600" imgH="241300" progId="Equation.DSMT4">
                  <p:embed/>
                </p:oleObj>
              </mc:Choice>
              <mc:Fallback>
                <p:oleObj name="Equation" r:id="rId18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12800" imgH="228600" progId="Equation.DSMT4">
                  <p:embed/>
                </p:oleObj>
              </mc:Choice>
              <mc:Fallback>
                <p:oleObj name="Equation" r:id="rId22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71520" imgH="291960" progId="Equation.DSMT4">
                  <p:embed/>
                </p:oleObj>
              </mc:Choice>
              <mc:Fallback>
                <p:oleObj name="Equation" r:id="rId24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269380"/>
              </p:ext>
            </p:extLst>
          </p:nvPr>
        </p:nvGraphicFramePr>
        <p:xfrm>
          <a:off x="58674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100" imgH="279400" progId="Equation.DSMT4">
                  <p:embed/>
                </p:oleObj>
              </mc:Choice>
              <mc:Fallback>
                <p:oleObj name="Equation" r:id="rId26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416</Words>
  <Application>Microsoft Office PowerPoint</Application>
  <PresentationFormat>On-screen Show (4:3)</PresentationFormat>
  <Paragraphs>45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9.2</vt:lpstr>
      <vt:lpstr>Procedure: Solving Linear Equations that Simplify to the Form ax + b = c </vt:lpstr>
      <vt:lpstr>Procedure: Solving Linear Equations that Simplify to the Form ax + b = c (cont.)</vt:lpstr>
      <vt:lpstr>Example 1: Solving Linear Equations of the Form ax + b = c</vt:lpstr>
      <vt:lpstr>Example 1: Solving Linear Equations of the Form ax + b = c (cont.)</vt:lpstr>
      <vt:lpstr>Example 2: Solving Linear Equations of the Form ax + b = c</vt:lpstr>
      <vt:lpstr>Example 2: Solving Linear Equations of the Form ax + b = c (cont.)</vt:lpstr>
      <vt:lpstr>Example 3: Solving Linear Equations Involving Decimals</vt:lpstr>
      <vt:lpstr>Example 3: Solving Linear Equations Involving Decimals (cont.)</vt:lpstr>
      <vt:lpstr>Example 4: Solving Linear Equations Involving Decimals</vt:lpstr>
      <vt:lpstr>Example 4: Solving Linear Equations Involving Decimals (cont.)</vt:lpstr>
      <vt:lpstr>Example 5: Solving Linear Equations Involving  Fractions</vt:lpstr>
      <vt:lpstr>Example 5: Solving Linear Equations Involving Fractions (cont.)</vt:lpstr>
      <vt:lpstr>Example 5: Solving Linear Equations Involving Fractions (cont.)</vt:lpstr>
      <vt:lpstr>Example 6: Solving Linear Equations Involving Fractions</vt:lpstr>
      <vt:lpstr>Example 6: Solving Linear Equations Involving Fractions (cont.)</vt:lpstr>
      <vt:lpstr>Completion Example 7: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131</cp:revision>
  <dcterms:created xsi:type="dcterms:W3CDTF">2013-04-26T14:43:13Z</dcterms:created>
  <dcterms:modified xsi:type="dcterms:W3CDTF">2023-06-15T19:58:01Z</dcterms:modified>
</cp:coreProperties>
</file>