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73" r:id="rId12"/>
    <p:sldId id="268" r:id="rId13"/>
    <p:sldId id="276" r:id="rId14"/>
    <p:sldId id="269"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52" d="100"/>
          <a:sy n="52" d="100"/>
        </p:scale>
        <p:origin x="78" y="55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9.wmf"/><Relationship Id="rId1" Type="http://schemas.openxmlformats.org/officeDocument/2006/relationships/image" Target="../media/image8.emf"/><Relationship Id="rId4"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1.wmf"/><Relationship Id="rId1" Type="http://schemas.openxmlformats.org/officeDocument/2006/relationships/image" Target="../media/image10.emf"/><Relationship Id="rId4"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image" Target="../media/image15.wmf"/><Relationship Id="rId1" Type="http://schemas.openxmlformats.org/officeDocument/2006/relationships/image" Target="../media/image14.emf"/><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emf"/><Relationship Id="rId1" Type="http://schemas.openxmlformats.org/officeDocument/2006/relationships/image" Target="../media/image21.emf"/><Relationship Id="rId4"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0.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10/15/2018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F917DC3B-32A5-4026-9875-EAF90CA14AE9}"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722574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emf"/><Relationship Id="rId5" Type="http://schemas.openxmlformats.org/officeDocument/2006/relationships/oleObject" Target="../embeddings/oleObject31.bin"/><Relationship Id="rId10" Type="http://schemas.openxmlformats.org/officeDocument/2006/relationships/image" Target="../media/image24.wmf"/><Relationship Id="rId4" Type="http://schemas.openxmlformats.org/officeDocument/2006/relationships/image" Target="../media/image21.emf"/><Relationship Id="rId9" Type="http://schemas.openxmlformats.org/officeDocument/2006/relationships/oleObject" Target="../embeddings/oleObject33.bin"/></Relationships>
</file>

<file path=ppt/slides/_rels/slide12.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27.wmf"/><Relationship Id="rId4" Type="http://schemas.openxmlformats.org/officeDocument/2006/relationships/image" Target="../media/image20.wmf"/><Relationship Id="rId9" Type="http://schemas.openxmlformats.org/officeDocument/2006/relationships/oleObject" Target="../embeddings/oleObject37.bin"/><Relationship Id="rId14" Type="http://schemas.openxmlformats.org/officeDocument/2006/relationships/image" Target="../media/image2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42.bin"/><Relationship Id="rId4" Type="http://schemas.openxmlformats.org/officeDocument/2006/relationships/image" Target="../media/image3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1.wmf"/><Relationship Id="rId5" Type="http://schemas.openxmlformats.org/officeDocument/2006/relationships/oleObject" Target="../embeddings/oleObject44.bin"/><Relationship Id="rId4" Type="http://schemas.openxmlformats.org/officeDocument/2006/relationships/image" Target="../media/image32.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e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6.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10.bin"/><Relationship Id="rId10" Type="http://schemas.openxmlformats.org/officeDocument/2006/relationships/image" Target="../media/image5.wmf"/><Relationship Id="rId4" Type="http://schemas.openxmlformats.org/officeDocument/2006/relationships/image" Target="../media/image8.emf"/><Relationship Id="rId9"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4.bin"/><Relationship Id="rId10" Type="http://schemas.openxmlformats.org/officeDocument/2006/relationships/image" Target="../media/image5.wmf"/><Relationship Id="rId4" Type="http://schemas.openxmlformats.org/officeDocument/2006/relationships/image" Target="../media/image10.emf"/><Relationship Id="rId9"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8.bin"/><Relationship Id="rId10" Type="http://schemas.openxmlformats.org/officeDocument/2006/relationships/image" Target="../media/image5.wmf"/><Relationship Id="rId4" Type="http://schemas.openxmlformats.org/officeDocument/2006/relationships/image" Target="../media/image12.wmf"/><Relationship Id="rId9"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26.bin"/><Relationship Id="rId18" Type="http://schemas.openxmlformats.org/officeDocument/2006/relationships/image" Target="../media/image19.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4.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6.vml"/><Relationship Id="rId6" Type="http://schemas.openxmlformats.org/officeDocument/2006/relationships/image" Target="../media/image15.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17.wmf"/><Relationship Id="rId4" Type="http://schemas.openxmlformats.org/officeDocument/2006/relationships/image" Target="../media/image14.emf"/><Relationship Id="rId9" Type="http://schemas.openxmlformats.org/officeDocument/2006/relationships/oleObject" Target="../embeddings/oleObject24.bin"/><Relationship Id="rId1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algn="ctr" eaLnBrk="0" hangingPunct="0">
              <a:tabLst>
                <a:tab pos="457200" algn="l"/>
              </a:tabLst>
            </a:pPr>
            <a:r>
              <a:rPr lang="en-US" b="1" dirty="0">
                <a:solidFill>
                  <a:srgbClr val="000000"/>
                </a:solidFill>
              </a:rPr>
              <a:t>Attention! </a:t>
            </a:r>
            <a:r>
              <a:rPr lang="en-US" b="1" dirty="0">
                <a:solidFill>
                  <a:srgbClr val="000000"/>
                </a:solidFill>
                <a:latin typeface="Calibri" pitchFamily="34" charset="0"/>
              </a:rPr>
              <a:t>(cont.)</a:t>
            </a:r>
          </a:p>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English Phrase 			Algebraic Expression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82949018"/>
              </p:ext>
            </p:extLst>
          </p:nvPr>
        </p:nvGraphicFramePr>
        <p:xfrm>
          <a:off x="6375400" y="3136900"/>
          <a:ext cx="533400" cy="304800"/>
        </p:xfrm>
        <a:graphic>
          <a:graphicData uri="http://schemas.openxmlformats.org/presentationml/2006/ole">
            <mc:AlternateContent xmlns:mc="http://schemas.openxmlformats.org/markup-compatibility/2006">
              <mc:Choice xmlns:v="urn:schemas-microsoft-com:vml" Requires="v">
                <p:oleObj spid="_x0000_s12558" name="Equation" r:id="rId3" imgW="520920" imgH="292320" progId="Equation.DSMT4">
                  <p:embed/>
                </p:oleObj>
              </mc:Choice>
              <mc:Fallback>
                <p:oleObj name="Equation" r:id="rId3" imgW="520920" imgH="292320" progId="Equation.DSMT4">
                  <p:embed/>
                  <p:pic>
                    <p:nvPicPr>
                      <p:cNvPr id="0" name="Picture 2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5400" y="3136900"/>
                        <a:ext cx="533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18628161"/>
              </p:ext>
            </p:extLst>
          </p:nvPr>
        </p:nvGraphicFramePr>
        <p:xfrm>
          <a:off x="5905500" y="5096474"/>
          <a:ext cx="1473200" cy="279400"/>
        </p:xfrm>
        <a:graphic>
          <a:graphicData uri="http://schemas.openxmlformats.org/presentationml/2006/ole">
            <mc:AlternateContent xmlns:mc="http://schemas.openxmlformats.org/markup-compatibility/2006">
              <mc:Choice xmlns:v="urn:schemas-microsoft-com:vml" Requires="v">
                <p:oleObj spid="_x0000_s12559" name="Equation" r:id="rId5" imgW="1462680" imgH="264960" progId="Equation.DSMT4">
                  <p:embed/>
                </p:oleObj>
              </mc:Choice>
              <mc:Fallback>
                <p:oleObj name="Equation" r:id="rId5" imgW="1462680" imgH="264960" progId="Equation.DSMT4">
                  <p:embed/>
                  <p:pic>
                    <p:nvPicPr>
                      <p:cNvPr id="0" name="Picture 2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5500" y="5096474"/>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715723646"/>
              </p:ext>
            </p:extLst>
          </p:nvPr>
        </p:nvGraphicFramePr>
        <p:xfrm>
          <a:off x="1000809" y="3141430"/>
          <a:ext cx="4926013" cy="333375"/>
        </p:xfrm>
        <a:graphic>
          <a:graphicData uri="http://schemas.openxmlformats.org/presentationml/2006/ole">
            <mc:AlternateContent xmlns:mc="http://schemas.openxmlformats.org/markup-compatibility/2006">
              <mc:Choice xmlns:v="urn:schemas-microsoft-com:vml" Requires="v">
                <p:oleObj spid="_x0000_s12560" name="Equation" r:id="rId7" imgW="4914720" imgH="317160" progId="Equation.DSMT4">
                  <p:embed/>
                </p:oleObj>
              </mc:Choice>
              <mc:Fallback>
                <p:oleObj name="Equation" r:id="rId7" imgW="4914720" imgH="317160" progId="Equation.DSMT4">
                  <p:embed/>
                  <p:pic>
                    <p:nvPicPr>
                      <p:cNvPr id="0" name="Picture 2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809" y="3141430"/>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1632248647"/>
              </p:ext>
            </p:extLst>
          </p:nvPr>
        </p:nvGraphicFramePr>
        <p:xfrm>
          <a:off x="448127" y="4074443"/>
          <a:ext cx="5091112" cy="1751012"/>
        </p:xfrm>
        <a:graphic>
          <a:graphicData uri="http://schemas.openxmlformats.org/presentationml/2006/ole">
            <mc:AlternateContent xmlns:mc="http://schemas.openxmlformats.org/markup-compatibility/2006">
              <mc:Choice xmlns:v="urn:schemas-microsoft-com:vml" Requires="v">
                <p:oleObj spid="_x0000_s12561" name="Equation" r:id="rId9" imgW="5079960" imgH="1739880" progId="Equation.DSMT4">
                  <p:embed/>
                </p:oleObj>
              </mc:Choice>
              <mc:Fallback>
                <p:oleObj name="Equation" r:id="rId9" imgW="5079960" imgH="1739880" progId="Equation.DSMT4">
                  <p:embed/>
                  <p:pic>
                    <p:nvPicPr>
                      <p:cNvPr id="0" name="Picture 24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8127" y="4074443"/>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1280160"/>
            <a:ext cx="8229600" cy="4659737"/>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spcBef>
                <a:spcPts val="0"/>
              </a:spcBef>
              <a:buFont typeface="+mj-lt"/>
              <a:buAutoNum type="alphaLcPeriod"/>
            </a:pPr>
            <a:r>
              <a:rPr lang="en-US" i="0" dirty="0">
                <a:solidFill>
                  <a:schemeClr val="tx1"/>
                </a:solidFill>
              </a:rPr>
              <a:t> </a:t>
            </a: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r>
              <a:rPr lang="en-US" dirty="0">
                <a:solidFill>
                  <a:schemeClr val="tx1"/>
                </a:solidFill>
              </a:rPr>
              <a:t> </a:t>
            </a:r>
          </a:p>
          <a:p>
            <a:pPr marL="533400" indent="-533400">
              <a:buFont typeface="Courier New" pitchFamily="49" charset="0"/>
              <a:buNone/>
              <a:tabLst>
                <a:tab pos="3409950" algn="l"/>
              </a:tabLst>
            </a:pPr>
            <a:r>
              <a:rPr lang="en-US" b="1" i="0" dirty="0">
                <a:solidFill>
                  <a:schemeClr val="tx1"/>
                </a:solidFill>
              </a:rPr>
              <a:t>Algebraic Expression	Possible English Phrase </a:t>
            </a:r>
          </a:p>
          <a:p>
            <a:pPr marL="533400" indent="-533400">
              <a:buFont typeface="+mj-lt"/>
              <a:buAutoNum type="alphaLcPeriod"/>
              <a:tabLst>
                <a:tab pos="3409950" algn="l"/>
              </a:tabLst>
            </a:pPr>
            <a:r>
              <a:rPr lang="en-US" dirty="0">
                <a:solidFill>
                  <a:schemeClr val="tx1"/>
                </a:solidFill>
              </a:rPr>
              <a:t> </a:t>
            </a:r>
          </a:p>
          <a:p>
            <a:pPr marL="533400" indent="-533400">
              <a:lnSpc>
                <a:spcPct val="200000"/>
              </a:lnSpc>
              <a:buFont typeface="+mj-lt"/>
              <a:buAutoNum type="alphaLcPeriod"/>
              <a:tabLst>
                <a:tab pos="3409950" algn="l"/>
              </a:tabLst>
            </a:pPr>
            <a:r>
              <a:rPr lang="en-US" dirty="0">
                <a:solidFill>
                  <a:schemeClr val="tx1"/>
                </a:solidFill>
              </a:rPr>
              <a:t> </a:t>
            </a: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8796" name="Equation" r:id="rId3" imgW="457677" imgH="793306" progId="Equation.DSMT4">
                  <p:embed/>
                </p:oleObj>
              </mc:Choice>
              <mc:Fallback>
                <p:oleObj name="Equation" r:id="rId3" imgW="457677" imgH="793306" progId="Equation.DSMT4">
                  <p:embed/>
                  <p:pic>
                    <p:nvPicPr>
                      <p:cNvPr id="0" name="Picture 5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p:cNvSpPr txBox="1"/>
          <p:nvPr/>
        </p:nvSpPr>
        <p:spPr>
          <a:xfrm>
            <a:off x="3886200" y="4419600"/>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8" name="TextBox 7"/>
          <p:cNvSpPr txBox="1"/>
          <p:nvPr/>
        </p:nvSpPr>
        <p:spPr>
          <a:xfrm>
            <a:off x="3886200" y="5278106"/>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graphicFrame>
        <p:nvGraphicFramePr>
          <p:cNvPr id="8196" name="Object 4"/>
          <p:cNvGraphicFramePr>
            <a:graphicFrameLocks noChangeAspect="1"/>
          </p:cNvGraphicFramePr>
          <p:nvPr>
            <p:extLst>
              <p:ext uri="{D42A27DB-BD31-4B8C-83A1-F6EECF244321}">
                <p14:modId xmlns:p14="http://schemas.microsoft.com/office/powerpoint/2010/main" val="806561972"/>
              </p:ext>
            </p:extLst>
          </p:nvPr>
        </p:nvGraphicFramePr>
        <p:xfrm>
          <a:off x="914400" y="4580389"/>
          <a:ext cx="381000" cy="292100"/>
        </p:xfrm>
        <a:graphic>
          <a:graphicData uri="http://schemas.openxmlformats.org/presentationml/2006/ole">
            <mc:AlternateContent xmlns:mc="http://schemas.openxmlformats.org/markup-compatibility/2006">
              <mc:Choice xmlns:v="urn:schemas-microsoft-com:vml" Requires="v">
                <p:oleObj spid="_x0000_s8797" name="Equation" r:id="rId5" imgW="380880" imgH="291960" progId="Equation.DSMT4">
                  <p:embed/>
                </p:oleObj>
              </mc:Choice>
              <mc:Fallback>
                <p:oleObj name="Equation" r:id="rId5" imgW="380880" imgH="291960" progId="Equation.DSMT4">
                  <p:embed/>
                  <p:pic>
                    <p:nvPicPr>
                      <p:cNvPr id="0" name="Picture 5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58038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257257"/>
              </p:ext>
            </p:extLst>
          </p:nvPr>
        </p:nvGraphicFramePr>
        <p:xfrm>
          <a:off x="952500" y="5397733"/>
          <a:ext cx="876300" cy="292100"/>
        </p:xfrm>
        <a:graphic>
          <a:graphicData uri="http://schemas.openxmlformats.org/presentationml/2006/ole">
            <mc:AlternateContent xmlns:mc="http://schemas.openxmlformats.org/markup-compatibility/2006">
              <mc:Choice xmlns:v="urn:schemas-microsoft-com:vml" Requires="v">
                <p:oleObj spid="_x0000_s8798" name="Equation" r:id="rId7" imgW="876240" imgH="291960" progId="Equation.DSMT4">
                  <p:embed/>
                </p:oleObj>
              </mc:Choice>
              <mc:Fallback>
                <p:oleObj name="Equation" r:id="rId7" imgW="876240" imgH="291960" progId="Equation.DSMT4">
                  <p:embed/>
                  <p:pic>
                    <p:nvPicPr>
                      <p:cNvPr id="0" name="Picture 5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2500" y="5397733"/>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2914197233"/>
              </p:ext>
            </p:extLst>
          </p:nvPr>
        </p:nvGraphicFramePr>
        <p:xfrm>
          <a:off x="922789" y="2701255"/>
          <a:ext cx="381000" cy="292100"/>
        </p:xfrm>
        <a:graphic>
          <a:graphicData uri="http://schemas.openxmlformats.org/presentationml/2006/ole">
            <mc:AlternateContent xmlns:mc="http://schemas.openxmlformats.org/markup-compatibility/2006">
              <mc:Choice xmlns:v="urn:schemas-microsoft-com:vml" Requires="v">
                <p:oleObj spid="_x0000_s8799" name="Equation" r:id="rId9" imgW="380880" imgH="291960" progId="Equation.DSMT4">
                  <p:embed/>
                </p:oleObj>
              </mc:Choice>
              <mc:Fallback>
                <p:oleObj name="Equation" r:id="rId9" imgW="380880" imgH="291960" progId="Equation.DSMT4">
                  <p:embed/>
                  <p:pic>
                    <p:nvPicPr>
                      <p:cNvPr id="0" name="Picture 5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2789" y="27012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261854548"/>
              </p:ext>
            </p:extLst>
          </p:nvPr>
        </p:nvGraphicFramePr>
        <p:xfrm>
          <a:off x="957044" y="3103344"/>
          <a:ext cx="876300" cy="292100"/>
        </p:xfrm>
        <a:graphic>
          <a:graphicData uri="http://schemas.openxmlformats.org/presentationml/2006/ole">
            <mc:AlternateContent xmlns:mc="http://schemas.openxmlformats.org/markup-compatibility/2006">
              <mc:Choice xmlns:v="urn:schemas-microsoft-com:vml" Requires="v">
                <p:oleObj spid="_x0000_s8800" name="Equation" r:id="rId11" imgW="876240" imgH="291960" progId="Equation.DSMT4">
                  <p:embed/>
                </p:oleObj>
              </mc:Choice>
              <mc:Fallback>
                <p:oleObj name="Equation" r:id="rId11" imgW="876240" imgH="291960" progId="Equation.DSMT4">
                  <p:embed/>
                  <p:pic>
                    <p:nvPicPr>
                      <p:cNvPr id="0" name="Picture 5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57044" y="3103344"/>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3841403128"/>
              </p:ext>
            </p:extLst>
          </p:nvPr>
        </p:nvGraphicFramePr>
        <p:xfrm>
          <a:off x="939567" y="3462556"/>
          <a:ext cx="1130300" cy="469900"/>
        </p:xfrm>
        <a:graphic>
          <a:graphicData uri="http://schemas.openxmlformats.org/presentationml/2006/ole">
            <mc:AlternateContent xmlns:mc="http://schemas.openxmlformats.org/markup-compatibility/2006">
              <mc:Choice xmlns:v="urn:schemas-microsoft-com:vml" Requires="v">
                <p:oleObj spid="_x0000_s8801" name="Equation" r:id="rId13" imgW="1130040" imgH="469800" progId="Equation.DSMT4">
                  <p:embed/>
                </p:oleObj>
              </mc:Choice>
              <mc:Fallback>
                <p:oleObj name="Equation" r:id="rId13" imgW="1130040" imgH="469800" progId="Equation.DSMT4">
                  <p:embed/>
                  <p:pic>
                    <p:nvPicPr>
                      <p:cNvPr id="0" name="Picture 5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39567" y="3462556"/>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39">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19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39">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9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Translating Algebraic Expressions into English Phrases (cont.)</a:t>
            </a:r>
          </a:p>
        </p:txBody>
      </p:sp>
      <p:sp>
        <p:nvSpPr>
          <p:cNvPr id="3" name="Content Placeholder 2"/>
          <p:cNvSpPr>
            <a:spLocks noGrp="1"/>
          </p:cNvSpPr>
          <p:nvPr>
            <p:ph idx="1"/>
          </p:nvPr>
        </p:nvSpPr>
        <p:spPr>
          <a:xfrm>
            <a:off x="457200" y="1295400"/>
            <a:ext cx="8229600" cy="4572000"/>
          </a:xfrm>
        </p:spPr>
        <p:txBody>
          <a:bodyPr/>
          <a:lstStyle/>
          <a:p>
            <a:pPr marL="514350" indent="-514350">
              <a:buFont typeface="+mj-lt"/>
              <a:buAutoNum type="alphaLcPeriod" startAt="3"/>
            </a:pPr>
            <a:r>
              <a:rPr lang="en-US" dirty="0"/>
              <a:t> </a:t>
            </a:r>
          </a:p>
        </p:txBody>
      </p:sp>
      <p:graphicFrame>
        <p:nvGraphicFramePr>
          <p:cNvPr id="4" name="Object 4"/>
          <p:cNvGraphicFramePr>
            <a:graphicFrameLocks noChangeAspect="1"/>
          </p:cNvGraphicFramePr>
          <p:nvPr>
            <p:extLst>
              <p:ext uri="{D42A27DB-BD31-4B8C-83A1-F6EECF244321}">
                <p14:modId xmlns:p14="http://schemas.microsoft.com/office/powerpoint/2010/main" val="1513813029"/>
              </p:ext>
            </p:extLst>
          </p:nvPr>
        </p:nvGraphicFramePr>
        <p:xfrm>
          <a:off x="990600" y="1363211"/>
          <a:ext cx="1130300" cy="469900"/>
        </p:xfrm>
        <a:graphic>
          <a:graphicData uri="http://schemas.openxmlformats.org/presentationml/2006/ole">
            <mc:AlternateContent xmlns:mc="http://schemas.openxmlformats.org/markup-compatibility/2006">
              <mc:Choice xmlns:v="urn:schemas-microsoft-com:vml" Requires="v">
                <p:oleObj spid="_x0000_s20489" name="Equation" r:id="rId3" imgW="1130040" imgH="469800" progId="Equation.DSMT4">
                  <p:embed/>
                </p:oleObj>
              </mc:Choice>
              <mc:Fallback>
                <p:oleObj name="Equation" r:id="rId3" imgW="11300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363211"/>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886200" y="129540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77083060"/>
              </p:ext>
            </p:extLst>
          </p:nvPr>
        </p:nvGraphicFramePr>
        <p:xfrm>
          <a:off x="954087" y="3124200"/>
          <a:ext cx="1941513" cy="301625"/>
        </p:xfrm>
        <a:graphic>
          <a:graphicData uri="http://schemas.openxmlformats.org/presentationml/2006/ole">
            <mc:AlternateContent xmlns:mc="http://schemas.openxmlformats.org/markup-compatibility/2006">
              <mc:Choice xmlns:v="urn:schemas-microsoft-com:vml" Requires="v">
                <p:oleObj spid="_x0000_s9722" name="Equation" r:id="rId3" imgW="1930320" imgH="291960" progId="Equation.DSMT4">
                  <p:embed/>
                </p:oleObj>
              </mc:Choice>
              <mc:Fallback>
                <p:oleObj name="Equation" r:id="rId3" imgW="1930320" imgH="291960" progId="Equation.DSMT4">
                  <p:embed/>
                  <p:pic>
                    <p:nvPicPr>
                      <p:cNvPr id="0" name="Picture 4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087" y="3124200"/>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spid="_x0000_s9723" name="Equation" r:id="rId5" imgW="2476440" imgH="469800" progId="Equation.DSMT4">
                  <p:embed/>
                </p:oleObj>
              </mc:Choice>
              <mc:Fallback>
                <p:oleObj name="Equation" r:id="rId5" imgW="2476440" imgH="469800" progId="Equation.DSMT4">
                  <p:embed/>
                  <p:pic>
                    <p:nvPicPr>
                      <p:cNvPr id="0" name="Picture 4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a:t>
            </a:r>
            <a:r>
              <a:rPr lang="en-US" dirty="0">
                <a:solidFill>
                  <a:schemeClr val="accent1"/>
                </a:solidFill>
              </a:rPr>
              <a:t>(cont.)</a:t>
            </a:r>
            <a:endParaRPr lang="en-US" sz="3200" dirty="0">
              <a:solidFill>
                <a:schemeClr val="accent1"/>
              </a:solidFill>
            </a:endParaRPr>
          </a:p>
        </p:txBody>
      </p:sp>
      <p:sp>
        <p:nvSpPr>
          <p:cNvPr id="15363" name="Rectangle 3"/>
          <p:cNvSpPr>
            <a:spLocks noGrp="1"/>
          </p:cNvSpPr>
          <p:nvPr>
            <p:ph idx="1"/>
          </p:nvPr>
        </p:nvSpPr>
        <p:spPr>
          <a:xfrm>
            <a:off x="457200" y="1280160"/>
            <a:ext cx="8229600" cy="3970318"/>
          </a:xfrm>
          <a:prstGeom prst="rect">
            <a:avLst/>
          </a:prstGeom>
        </p:spPr>
        <p:txBody>
          <a:bodyPr>
            <a:spAutoFit/>
          </a:bodyPr>
          <a:lstStyle/>
          <a:p>
            <a:pPr marL="533400" indent="-533400">
              <a:spcBef>
                <a:spcPts val="0"/>
              </a:spcBef>
            </a:pPr>
            <a:r>
              <a:rPr lang="en-US" dirty="0"/>
              <a:t>a.</a:t>
            </a:r>
          </a:p>
          <a:p>
            <a:pPr marL="533400" indent="-533400">
              <a:spcBef>
                <a:spcPts val="0"/>
              </a:spcBef>
            </a:pPr>
            <a:r>
              <a:rPr lang="en-US" dirty="0"/>
              <a:t>b.</a:t>
            </a:r>
            <a:endParaRPr lang="en-US" b="1" dirty="0"/>
          </a:p>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charset="2"/>
                <a:cs typeface="Symbol"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graphicFrame>
        <p:nvGraphicFramePr>
          <p:cNvPr id="4" name="Object 5">
            <a:extLst>
              <a:ext uri="{FF2B5EF4-FFF2-40B4-BE49-F238E27FC236}">
                <a16:creationId xmlns:a16="http://schemas.microsoft.com/office/drawing/2014/main" id="{43972326-8B0E-4846-94AE-FB5CCC437E6D}"/>
              </a:ext>
            </a:extLst>
          </p:cNvPr>
          <p:cNvGraphicFramePr>
            <a:graphicFrameLocks noChangeAspect="1"/>
          </p:cNvGraphicFramePr>
          <p:nvPr>
            <p:extLst>
              <p:ext uri="{D42A27DB-BD31-4B8C-83A1-F6EECF244321}">
                <p14:modId xmlns:p14="http://schemas.microsoft.com/office/powerpoint/2010/main" val="2668942445"/>
              </p:ext>
            </p:extLst>
          </p:nvPr>
        </p:nvGraphicFramePr>
        <p:xfrm>
          <a:off x="954626" y="1744980"/>
          <a:ext cx="2489200" cy="477837"/>
        </p:xfrm>
        <a:graphic>
          <a:graphicData uri="http://schemas.openxmlformats.org/presentationml/2006/ole">
            <mc:AlternateContent xmlns:mc="http://schemas.openxmlformats.org/markup-compatibility/2006">
              <mc:Choice xmlns:v="urn:schemas-microsoft-com:vml" Requires="v">
                <p:oleObj spid="_x0000_s21512" name="Equation" r:id="rId3" imgW="2476440" imgH="469800" progId="Equation.DSMT4">
                  <p:embed/>
                </p:oleObj>
              </mc:Choice>
              <mc:Fallback>
                <p:oleObj name="Equation" r:id="rId3" imgW="2476440" imgH="469800" progId="Equation.DSMT4">
                  <p:embed/>
                  <p:pic>
                    <p:nvPicPr>
                      <p:cNvPr id="1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626" y="1744980"/>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a:extLst>
              <a:ext uri="{FF2B5EF4-FFF2-40B4-BE49-F238E27FC236}">
                <a16:creationId xmlns:a16="http://schemas.microsoft.com/office/drawing/2014/main" id="{F6BD492F-29F9-441B-8D12-249680EB5B03}"/>
              </a:ext>
            </a:extLst>
          </p:cNvPr>
          <p:cNvGraphicFramePr>
            <a:graphicFrameLocks noChangeAspect="1"/>
          </p:cNvGraphicFramePr>
          <p:nvPr>
            <p:extLst>
              <p:ext uri="{D42A27DB-BD31-4B8C-83A1-F6EECF244321}">
                <p14:modId xmlns:p14="http://schemas.microsoft.com/office/powerpoint/2010/main" val="2894333261"/>
              </p:ext>
            </p:extLst>
          </p:nvPr>
        </p:nvGraphicFramePr>
        <p:xfrm>
          <a:off x="954626" y="1456709"/>
          <a:ext cx="1941513" cy="301625"/>
        </p:xfrm>
        <a:graphic>
          <a:graphicData uri="http://schemas.openxmlformats.org/presentationml/2006/ole">
            <mc:AlternateContent xmlns:mc="http://schemas.openxmlformats.org/markup-compatibility/2006">
              <mc:Choice xmlns:v="urn:schemas-microsoft-com:vml" Requires="v">
                <p:oleObj spid="_x0000_s21513" name="Equation" r:id="rId5" imgW="1930320" imgH="291960" progId="Equation.DSMT4">
                  <p:embed/>
                </p:oleObj>
              </mc:Choice>
              <mc:Fallback>
                <p:oleObj name="Equation" r:id="rId5" imgW="1930320" imgH="291960" progId="Equation.DSMT4">
                  <p:embed/>
                  <p:pic>
                    <p:nvPicPr>
                      <p:cNvPr id="1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4626" y="1456709"/>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Translating Equations into Word Problems</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Notes</a:t>
            </a:r>
          </a:p>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Translate English phrases into algebraic expressions.</a:t>
            </a:r>
          </a:p>
          <a:p>
            <a:pPr marL="457200" indent="-457200" eaLnBrk="1" hangingPunct="1">
              <a:buFont typeface="Courier New" pitchFamily="49" charset="0"/>
              <a:buChar char="o"/>
            </a:pPr>
            <a:r>
              <a:rPr lang="en-US" i="0" dirty="0">
                <a:solidFill>
                  <a:schemeClr val="tx1"/>
                </a:solidFill>
              </a:rPr>
              <a:t>Translate algebraic expressions into English phrases.</a:t>
            </a:r>
          </a:p>
          <a:p>
            <a:pPr marL="457200" indent="-457200">
              <a:buFont typeface="Courier New" pitchFamily="49" charset="0"/>
              <a:buChar char="o"/>
            </a:pPr>
            <a:r>
              <a:rPr lang="en-US" dirty="0"/>
              <a:t>Create word problems that fit a given equation.</a:t>
            </a:r>
            <a:endParaRPr lang="en-US" dirty="0">
              <a:solidFill>
                <a:schemeClr val="tx1"/>
              </a:solidFill>
            </a:endParaRPr>
          </a:p>
          <a:p>
            <a:pPr eaLnBrk="1" hangingPunct="1"/>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078690377"/>
              </p:ext>
            </p:extLst>
          </p:nvPr>
        </p:nvGraphicFramePr>
        <p:xfrm>
          <a:off x="1117600" y="2298700"/>
          <a:ext cx="4025900" cy="2349500"/>
        </p:xfrm>
        <a:graphic>
          <a:graphicData uri="http://schemas.openxmlformats.org/presentationml/2006/ole">
            <mc:AlternateContent xmlns:mc="http://schemas.openxmlformats.org/markup-compatibility/2006">
              <mc:Choice xmlns:v="urn:schemas-microsoft-com:vml" Requires="v">
                <p:oleObj spid="_x0000_s1465" name="Equation" r:id="rId3" imgW="4013640" imgH="2340360" progId="Equation.DSMT4">
                  <p:embed/>
                </p:oleObj>
              </mc:Choice>
              <mc:Fallback>
                <p:oleObj name="Equation" r:id="rId3" imgW="401364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7600" y="2298700"/>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2142032552"/>
              </p:ext>
            </p:extLst>
          </p:nvPr>
        </p:nvGraphicFramePr>
        <p:xfrm>
          <a:off x="6419850" y="3333750"/>
          <a:ext cx="647700" cy="279400"/>
        </p:xfrm>
        <a:graphic>
          <a:graphicData uri="http://schemas.openxmlformats.org/presentationml/2006/ole">
            <mc:AlternateContent xmlns:mc="http://schemas.openxmlformats.org/markup-compatibility/2006">
              <mc:Choice xmlns:v="urn:schemas-microsoft-com:vml" Requires="v">
                <p:oleObj spid="_x0000_s1466" name="Equation" r:id="rId5" imgW="639720" imgH="264960" progId="Equation.DSMT4">
                  <p:embed/>
                </p:oleObj>
              </mc:Choice>
              <mc:Fallback>
                <p:oleObj name="Equation" r:id="rId5" imgW="639720" imgH="26496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19850" y="3333750"/>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57200" y="227330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1467"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1468"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2489" name="Equation" r:id="rId3" imgW="2146300" imgH="368300" progId="Equation.DSMT4">
                  <p:embed/>
                </p:oleObj>
              </mc:Choice>
              <mc:Fallback>
                <p:oleObj name="Equation" r:id="rId3" imgW="2146300" imgH="36830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2490" name="Equation" r:id="rId5" imgW="1600200" imgH="800100" progId="Equation.DSMT4">
                  <p:embed/>
                </p:oleObj>
              </mc:Choice>
              <mc:Fallback>
                <p:oleObj name="Equation" r:id="rId5" imgW="1600200" imgH="80010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1638768641"/>
              </p:ext>
            </p:extLst>
          </p:nvPr>
        </p:nvGraphicFramePr>
        <p:xfrm>
          <a:off x="1109936" y="2308225"/>
          <a:ext cx="3949700" cy="1841500"/>
        </p:xfrm>
        <a:graphic>
          <a:graphicData uri="http://schemas.openxmlformats.org/presentationml/2006/ole">
            <mc:AlternateContent xmlns:mc="http://schemas.openxmlformats.org/markup-compatibility/2006">
              <mc:Choice xmlns:v="urn:schemas-microsoft-com:vml" Requires="v">
                <p:oleObj spid="_x0000_s2491" name="Equation" r:id="rId7" imgW="3940560" imgH="1828440" progId="Equation.DSMT4">
                  <p:embed/>
                </p:oleObj>
              </mc:Choice>
              <mc:Fallback>
                <p:oleObj name="Equation" r:id="rId7" imgW="3940560" imgH="182844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936" y="2308225"/>
                        <a:ext cx="3949700" cy="184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spid="_x0000_s2492" name="Equation" r:id="rId9" imgW="380835" imgH="291973" progId="Equation.DSMT4">
                  <p:embed/>
                </p:oleObj>
              </mc:Choice>
              <mc:Fallback>
                <p:oleObj name="Equation" r:id="rId9" imgW="380835" imgH="291973"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spid="_x0000_s3513" name="Equation" r:id="rId3" imgW="4415760" imgH="2340360" progId="Equation.DSMT4">
                  <p:embed/>
                </p:oleObj>
              </mc:Choice>
              <mc:Fallback>
                <p:oleObj name="Equation" r:id="rId3" imgW="441576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spid="_x0000_s3514" name="Equation" r:id="rId5" imgW="1091726" imgH="469696" progId="Equation.DSMT4">
                  <p:embed/>
                </p:oleObj>
              </mc:Choice>
              <mc:Fallback>
                <p:oleObj name="Equation" r:id="rId5" imgW="1091726" imgH="469696"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3515"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3516"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814698347"/>
              </p:ext>
            </p:extLst>
          </p:nvPr>
        </p:nvGraphicFramePr>
        <p:xfrm>
          <a:off x="1105229" y="2257425"/>
          <a:ext cx="4392612" cy="2347913"/>
        </p:xfrm>
        <a:graphic>
          <a:graphicData uri="http://schemas.openxmlformats.org/presentationml/2006/ole">
            <mc:AlternateContent xmlns:mc="http://schemas.openxmlformats.org/markup-compatibility/2006">
              <mc:Choice xmlns:v="urn:schemas-microsoft-com:vml" Requires="v">
                <p:oleObj spid="_x0000_s4543" name="Equation" r:id="rId3" imgW="4379400" imgH="2340360" progId="Equation.DSMT4">
                  <p:embed/>
                </p:oleObj>
              </mc:Choice>
              <mc:Fallback>
                <p:oleObj name="Equation" r:id="rId3" imgW="4379400" imgH="2340360" progId="Equation.DSMT4">
                  <p:embed/>
                  <p:pic>
                    <p:nvPicPr>
                      <p:cNvPr id="0" name="Picture 4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229" y="2257425"/>
                        <a:ext cx="4392612" cy="234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spid="_x0000_s4544" name="Equation" r:id="rId5" imgW="825500" imgH="279400" progId="Equation.DSMT4">
                  <p:embed/>
                </p:oleObj>
              </mc:Choice>
              <mc:Fallback>
                <p:oleObj name="Equation" r:id="rId5" imgW="825500" imgH="279400" progId="Equation.DSMT4">
                  <p:embed/>
                  <p:pic>
                    <p:nvPicPr>
                      <p:cNvPr id="0" name="Picture 4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4545" name="Equation" r:id="rId7" imgW="2146300" imgH="368300" progId="Equation.DSMT4">
                  <p:embed/>
                </p:oleObj>
              </mc:Choice>
              <mc:Fallback>
                <p:oleObj name="Equation" r:id="rId7" imgW="2146300" imgH="368300" progId="Equation.DSMT4">
                  <p:embed/>
                  <p:pic>
                    <p:nvPicPr>
                      <p:cNvPr id="0" name="Picture 4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4546" name="Equation" r:id="rId9" imgW="1600200" imgH="800100" progId="Equation.DSMT4">
                  <p:embed/>
                </p:oleObj>
              </mc:Choice>
              <mc:Fallback>
                <p:oleObj name="Equation" r:id="rId9" imgW="1600200" imgH="800100" progId="Equation.DSMT4">
                  <p:embed/>
                  <p:pic>
                    <p:nvPicPr>
                      <p:cNvPr id="0" name="Picture 4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776821840"/>
              </p:ext>
            </p:extLst>
          </p:nvPr>
        </p:nvGraphicFramePr>
        <p:xfrm>
          <a:off x="1046163" y="2270125"/>
          <a:ext cx="5256212" cy="3575050"/>
        </p:xfrm>
        <a:graphic>
          <a:graphicData uri="http://schemas.openxmlformats.org/presentationml/2006/ole">
            <mc:AlternateContent xmlns:mc="http://schemas.openxmlformats.org/markup-compatibility/2006">
              <mc:Choice xmlns:v="urn:schemas-microsoft-com:vml" Requires="v">
                <p:oleObj spid="_x0000_s5561" name="Equation" r:id="rId3" imgW="5244840" imgH="3568680" progId="Equation.DSMT4">
                  <p:embed/>
                </p:oleObj>
              </mc:Choice>
              <mc:Fallback>
                <p:oleObj name="Equation" r:id="rId3" imgW="5244840" imgH="3568680" progId="Equation.DSMT4">
                  <p:embed/>
                  <p:pic>
                    <p:nvPicPr>
                      <p:cNvPr id="0" name="Picture 416"/>
                      <p:cNvPicPr>
                        <a:picLocks noChangeAspect="1" noChangeArrowheads="1"/>
                      </p:cNvPicPr>
                      <p:nvPr/>
                    </p:nvPicPr>
                    <p:blipFill>
                      <a:blip r:embed="rId4"/>
                      <a:srcRect/>
                      <a:stretch>
                        <a:fillRect/>
                      </a:stretch>
                    </p:blipFill>
                    <p:spPr bwMode="auto">
                      <a:xfrm>
                        <a:off x="1046163" y="2270125"/>
                        <a:ext cx="5256212" cy="357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nvGraphicFramePr>
        <p:xfrm>
          <a:off x="6311900" y="3720306"/>
          <a:ext cx="863600" cy="292100"/>
        </p:xfrm>
        <a:graphic>
          <a:graphicData uri="http://schemas.openxmlformats.org/presentationml/2006/ole">
            <mc:AlternateContent xmlns:mc="http://schemas.openxmlformats.org/markup-compatibility/2006">
              <mc:Choice xmlns:v="urn:schemas-microsoft-com:vml" Requires="v">
                <p:oleObj spid="_x0000_s5562" name="Equation" r:id="rId5" imgW="863225" imgH="291973" progId="Equation.DSMT4">
                  <p:embed/>
                </p:oleObj>
              </mc:Choice>
              <mc:Fallback>
                <p:oleObj name="Equation" r:id="rId5" imgW="863225" imgH="291973"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11900" y="3720306"/>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5563"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5564"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spid="_x0000_s6983" name="Equation" r:id="rId3" imgW="255960" imgH="886680" progId="Equation.DSMT4">
                  <p:embed/>
                </p:oleObj>
              </mc:Choice>
              <mc:Fallback>
                <p:oleObj name="Equation" r:id="rId3" imgW="255960" imgH="886680" progId="Equation.DSMT4">
                  <p:embed/>
                  <p:pic>
                    <p:nvPicPr>
                      <p:cNvPr id="0" name="Picture 79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134515314"/>
              </p:ext>
            </p:extLst>
          </p:nvPr>
        </p:nvGraphicFramePr>
        <p:xfrm>
          <a:off x="1059657" y="2230898"/>
          <a:ext cx="4948237" cy="1519237"/>
        </p:xfrm>
        <a:graphic>
          <a:graphicData uri="http://schemas.openxmlformats.org/presentationml/2006/ole">
            <mc:AlternateContent xmlns:mc="http://schemas.openxmlformats.org/markup-compatibility/2006">
              <mc:Choice xmlns:v="urn:schemas-microsoft-com:vml" Requires="v">
                <p:oleObj spid="_x0000_s6984" name="Equation" r:id="rId5" imgW="4940280" imgH="1346040" progId="Equation.DSMT4">
                  <p:embed/>
                </p:oleObj>
              </mc:Choice>
              <mc:Fallback>
                <p:oleObj name="Equation" r:id="rId5" imgW="4940280" imgH="1346040" progId="Equation.DSMT4">
                  <p:embed/>
                  <p:pic>
                    <p:nvPicPr>
                      <p:cNvPr id="0" name="Picture 791"/>
                      <p:cNvPicPr>
                        <a:picLocks noChangeAspect="1" noChangeArrowheads="1"/>
                      </p:cNvPicPr>
                      <p:nvPr/>
                    </p:nvPicPr>
                    <p:blipFill>
                      <a:blip r:embed="rId6"/>
                      <a:srcRect/>
                      <a:stretch>
                        <a:fillRect/>
                      </a:stretch>
                    </p:blipFill>
                    <p:spPr bwMode="auto">
                      <a:xfrm>
                        <a:off x="1059657" y="2230898"/>
                        <a:ext cx="4948237" cy="1519237"/>
                      </a:xfrm>
                      <a:prstGeom prst="rect">
                        <a:avLst/>
                      </a:prstGeom>
                      <a:noFill/>
                      <a:extLst/>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810065746"/>
              </p:ext>
            </p:extLst>
          </p:nvPr>
        </p:nvGraphicFramePr>
        <p:xfrm>
          <a:off x="1096963" y="4870450"/>
          <a:ext cx="3340100" cy="889000"/>
        </p:xfrm>
        <a:graphic>
          <a:graphicData uri="http://schemas.openxmlformats.org/presentationml/2006/ole">
            <mc:AlternateContent xmlns:mc="http://schemas.openxmlformats.org/markup-compatibility/2006">
              <mc:Choice xmlns:v="urn:schemas-microsoft-com:vml" Requires="v">
                <p:oleObj spid="_x0000_s6985" name="Equation" r:id="rId7" imgW="3340080" imgH="888840" progId="Equation.DSMT4">
                  <p:embed/>
                </p:oleObj>
              </mc:Choice>
              <mc:Fallback>
                <p:oleObj name="Equation" r:id="rId7" imgW="3340080" imgH="888840" progId="Equation.DSMT4">
                  <p:embed/>
                  <p:pic>
                    <p:nvPicPr>
                      <p:cNvPr id="0" name="Picture 792"/>
                      <p:cNvPicPr>
                        <a:picLocks noChangeAspect="1" noChangeArrowheads="1"/>
                      </p:cNvPicPr>
                      <p:nvPr/>
                    </p:nvPicPr>
                    <p:blipFill>
                      <a:blip r:embed="rId8"/>
                      <a:srcRect/>
                      <a:stretch>
                        <a:fillRect/>
                      </a:stretch>
                    </p:blipFill>
                    <p:spPr bwMode="auto">
                      <a:xfrm>
                        <a:off x="1096963" y="4870450"/>
                        <a:ext cx="3340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spid="_x0000_s6986" name="Equation" r:id="rId9" imgW="317225" imgH="380670" progId="Equation.DSMT4">
                  <p:embed/>
                </p:oleObj>
              </mc:Choice>
              <mc:Fallback>
                <p:oleObj name="Equation" r:id="rId9" imgW="317225" imgH="380670" progId="Equation.DSMT4">
                  <p:embed/>
                  <p:pic>
                    <p:nvPicPr>
                      <p:cNvPr id="0" name="Picture 79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6987" name="Equation" r:id="rId11" imgW="2146300" imgH="368300" progId="Equation.DSMT4">
                  <p:embed/>
                </p:oleObj>
              </mc:Choice>
              <mc:Fallback>
                <p:oleObj name="Equation" r:id="rId11" imgW="2146300" imgH="368300" progId="Equation.DSMT4">
                  <p:embed/>
                  <p:pic>
                    <p:nvPicPr>
                      <p:cNvPr id="0" name="Picture 79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6988" name="Equation" r:id="rId13" imgW="1600200" imgH="800100" progId="Equation.DSMT4">
                  <p:embed/>
                </p:oleObj>
              </mc:Choice>
              <mc:Fallback>
                <p:oleObj name="Equation" r:id="rId13" imgW="1600200" imgH="800100" progId="Equation.DSMT4">
                  <p:embed/>
                  <p:pic>
                    <p:nvPicPr>
                      <p:cNvPr id="0" name="Picture 79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spid="_x0000_s6989" name="Equation" r:id="rId15" imgW="330057" imgH="380835" progId="Equation.DSMT4">
                  <p:embed/>
                </p:oleObj>
              </mc:Choice>
              <mc:Fallback>
                <p:oleObj name="Equation" r:id="rId15" imgW="330057" imgH="380835" progId="Equation.DSMT4">
                  <p:embed/>
                  <p:pic>
                    <p:nvPicPr>
                      <p:cNvPr id="0" name="Picture 79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2042393320"/>
              </p:ext>
            </p:extLst>
          </p:nvPr>
        </p:nvGraphicFramePr>
        <p:xfrm>
          <a:off x="1096963" y="3841750"/>
          <a:ext cx="3644900" cy="889000"/>
        </p:xfrm>
        <a:graphic>
          <a:graphicData uri="http://schemas.openxmlformats.org/presentationml/2006/ole">
            <mc:AlternateContent xmlns:mc="http://schemas.openxmlformats.org/markup-compatibility/2006">
              <mc:Choice xmlns:v="urn:schemas-microsoft-com:vml" Requires="v">
                <p:oleObj spid="_x0000_s6990" name="Equation" r:id="rId17" imgW="3644640" imgH="888840" progId="Equation.DSMT4">
                  <p:embed/>
                </p:oleObj>
              </mc:Choice>
              <mc:Fallback>
                <p:oleObj name="Equation" r:id="rId17" imgW="3644640" imgH="888840" progId="Equation.DSMT4">
                  <p:embed/>
                  <p:pic>
                    <p:nvPicPr>
                      <p:cNvPr id="0" name="Picture 797"/>
                      <p:cNvPicPr>
                        <a:picLocks noChangeAspect="1" noChangeArrowheads="1"/>
                      </p:cNvPicPr>
                      <p:nvPr/>
                    </p:nvPicPr>
                    <p:blipFill>
                      <a:blip r:embed="rId18"/>
                      <a:srcRect/>
                      <a:stretch>
                        <a:fillRect/>
                      </a:stretch>
                    </p:blipFill>
                    <p:spPr bwMode="auto">
                      <a:xfrm>
                        <a:off x="1096963" y="3841750"/>
                        <a:ext cx="3644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ctr" eaLnBrk="0" hangingPunct="0">
              <a:tabLst>
                <a:tab pos="457200" algn="l"/>
              </a:tabLst>
            </a:pPr>
            <a:r>
              <a:rPr lang="en-US" b="1" dirty="0">
                <a:solidFill>
                  <a:srgbClr val="000000"/>
                </a:solidFill>
              </a:rPr>
              <a:t>Attention!</a:t>
            </a:r>
            <a:endParaRPr lang="en-US" b="1"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graphicFrame>
        <p:nvGraphicFramePr>
          <p:cNvPr id="12292"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7282" name="Equation" r:id="rId3" imgW="457677" imgH="793306" progId="Equation.DSMT4">
                  <p:embed/>
                </p:oleObj>
              </mc:Choice>
              <mc:Fallback>
                <p:oleObj name="Equation" r:id="rId3" imgW="457677" imgH="793306" progId="Equation.DSMT4">
                  <p:embed/>
                  <p:pic>
                    <p:nvPicPr>
                      <p:cNvPr id="0" name="Picture 10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554</Words>
  <Application>Microsoft Office PowerPoint</Application>
  <PresentationFormat>On-screen Show (4:3)</PresentationFormat>
  <Paragraphs>79</Paragraphs>
  <Slides>16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11.R.1</vt:lpstr>
      <vt:lpstr>Objectives</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Translating English Phrases into Algebraic Expressions</vt:lpstr>
      <vt:lpstr>Translating English Phrases into Algebraic Expressions</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Translating Equations into Word Problems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dc:creator>
  <cp:lastModifiedBy>kanthi</cp:lastModifiedBy>
  <cp:revision>133</cp:revision>
  <dcterms:created xsi:type="dcterms:W3CDTF">2013-04-26T14:43:13Z</dcterms:created>
  <dcterms:modified xsi:type="dcterms:W3CDTF">2018-10-15T10:27:18Z</dcterms:modified>
</cp:coreProperties>
</file>