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59" r:id="rId3"/>
    <p:sldId id="260" r:id="rId4"/>
    <p:sldId id="261" r:id="rId5"/>
    <p:sldId id="263" r:id="rId6"/>
    <p:sldId id="265" r:id="rId7"/>
    <p:sldId id="267" r:id="rId8"/>
    <p:sldId id="268" r:id="rId9"/>
    <p:sldId id="269" r:id="rId10"/>
    <p:sldId id="270" r:id="rId11"/>
    <p:sldId id="281" r:id="rId12"/>
    <p:sldId id="274" r:id="rId13"/>
    <p:sldId id="275" r:id="rId14"/>
    <p:sldId id="276" r:id="rId15"/>
    <p:sldId id="277" r:id="rId16"/>
    <p:sldId id="282" r:id="rId17"/>
    <p:sldId id="283" r:id="rId18"/>
    <p:sldId id="284" r:id="rId19"/>
    <p:sldId id="285" r:id="rId20"/>
    <p:sldId id="286" r:id="rId21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4"/>
      <p:bold r:id="rId25"/>
      <p:italic r:id="rId26"/>
      <p:boldItalic r:id="rId2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7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007D"/>
    <a:srgbClr val="000000"/>
    <a:srgbClr val="2D7D9F"/>
    <a:srgbClr val="366092"/>
    <a:srgbClr val="1F497D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219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3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2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1.fntdata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font" Target="fonts/font4.fntdata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5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3.wmf"/><Relationship Id="rId13" Type="http://schemas.openxmlformats.org/officeDocument/2006/relationships/image" Target="../media/image118.wmf"/><Relationship Id="rId3" Type="http://schemas.openxmlformats.org/officeDocument/2006/relationships/image" Target="../media/image108.wmf"/><Relationship Id="rId7" Type="http://schemas.openxmlformats.org/officeDocument/2006/relationships/image" Target="../media/image112.wmf"/><Relationship Id="rId12" Type="http://schemas.openxmlformats.org/officeDocument/2006/relationships/image" Target="../media/image117.wmf"/><Relationship Id="rId17" Type="http://schemas.openxmlformats.org/officeDocument/2006/relationships/image" Target="../media/image122.wmf"/><Relationship Id="rId2" Type="http://schemas.openxmlformats.org/officeDocument/2006/relationships/image" Target="../media/image107.wmf"/><Relationship Id="rId16" Type="http://schemas.openxmlformats.org/officeDocument/2006/relationships/image" Target="../media/image121.wmf"/><Relationship Id="rId1" Type="http://schemas.openxmlformats.org/officeDocument/2006/relationships/image" Target="../media/image106.wmf"/><Relationship Id="rId6" Type="http://schemas.openxmlformats.org/officeDocument/2006/relationships/image" Target="../media/image111.wmf"/><Relationship Id="rId11" Type="http://schemas.openxmlformats.org/officeDocument/2006/relationships/image" Target="../media/image116.wmf"/><Relationship Id="rId5" Type="http://schemas.openxmlformats.org/officeDocument/2006/relationships/image" Target="../media/image110.wmf"/><Relationship Id="rId15" Type="http://schemas.openxmlformats.org/officeDocument/2006/relationships/image" Target="../media/image120.wmf"/><Relationship Id="rId10" Type="http://schemas.openxmlformats.org/officeDocument/2006/relationships/image" Target="../media/image115.wmf"/><Relationship Id="rId4" Type="http://schemas.openxmlformats.org/officeDocument/2006/relationships/image" Target="../media/image109.wmf"/><Relationship Id="rId9" Type="http://schemas.openxmlformats.org/officeDocument/2006/relationships/image" Target="../media/image114.wmf"/><Relationship Id="rId14" Type="http://schemas.openxmlformats.org/officeDocument/2006/relationships/image" Target="../media/image119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5.wmf"/><Relationship Id="rId2" Type="http://schemas.openxmlformats.org/officeDocument/2006/relationships/image" Target="../media/image124.wmf"/><Relationship Id="rId1" Type="http://schemas.openxmlformats.org/officeDocument/2006/relationships/image" Target="../media/image123.wmf"/><Relationship Id="rId5" Type="http://schemas.openxmlformats.org/officeDocument/2006/relationships/image" Target="../media/image127.wmf"/><Relationship Id="rId4" Type="http://schemas.openxmlformats.org/officeDocument/2006/relationships/image" Target="../media/image126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8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9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1.wmf"/><Relationship Id="rId7" Type="http://schemas.openxmlformats.org/officeDocument/2006/relationships/image" Target="../media/image135.wmf"/><Relationship Id="rId2" Type="http://schemas.openxmlformats.org/officeDocument/2006/relationships/image" Target="../media/image130.wmf"/><Relationship Id="rId1" Type="http://schemas.openxmlformats.org/officeDocument/2006/relationships/image" Target="../media/image128.wmf"/><Relationship Id="rId6" Type="http://schemas.openxmlformats.org/officeDocument/2006/relationships/image" Target="../media/image134.wmf"/><Relationship Id="rId5" Type="http://schemas.openxmlformats.org/officeDocument/2006/relationships/image" Target="../media/image133.wmf"/><Relationship Id="rId4" Type="http://schemas.openxmlformats.org/officeDocument/2006/relationships/image" Target="../media/image132.wmf"/></Relationships>
</file>

<file path=ppt/drawings/_rels/vmlDrawing16.vml.rels><?xml version="1.0" encoding="UTF-8" standalone="yes"?>
<Relationships xmlns="http://schemas.openxmlformats.org/package/2006/relationships"><Relationship Id="rId8" Type="http://schemas.openxmlformats.org/officeDocument/2006/relationships/image" Target="../media/image143.wmf"/><Relationship Id="rId3" Type="http://schemas.openxmlformats.org/officeDocument/2006/relationships/image" Target="../media/image138.wmf"/><Relationship Id="rId7" Type="http://schemas.openxmlformats.org/officeDocument/2006/relationships/image" Target="../media/image142.wmf"/><Relationship Id="rId12" Type="http://schemas.openxmlformats.org/officeDocument/2006/relationships/image" Target="../media/image147.wmf"/><Relationship Id="rId2" Type="http://schemas.openxmlformats.org/officeDocument/2006/relationships/image" Target="../media/image137.wmf"/><Relationship Id="rId1" Type="http://schemas.openxmlformats.org/officeDocument/2006/relationships/image" Target="../media/image136.wmf"/><Relationship Id="rId6" Type="http://schemas.openxmlformats.org/officeDocument/2006/relationships/image" Target="../media/image141.wmf"/><Relationship Id="rId11" Type="http://schemas.openxmlformats.org/officeDocument/2006/relationships/image" Target="../media/image146.wmf"/><Relationship Id="rId5" Type="http://schemas.openxmlformats.org/officeDocument/2006/relationships/image" Target="../media/image140.wmf"/><Relationship Id="rId10" Type="http://schemas.openxmlformats.org/officeDocument/2006/relationships/image" Target="../media/image145.wmf"/><Relationship Id="rId4" Type="http://schemas.openxmlformats.org/officeDocument/2006/relationships/image" Target="../media/image139.wmf"/><Relationship Id="rId9" Type="http://schemas.openxmlformats.org/officeDocument/2006/relationships/image" Target="../media/image144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8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6" Type="http://schemas.openxmlformats.org/officeDocument/2006/relationships/image" Target="../media/image15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4" Type="http://schemas.openxmlformats.org/officeDocument/2006/relationships/image" Target="../media/image19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13" Type="http://schemas.openxmlformats.org/officeDocument/2006/relationships/image" Target="../media/image32.wmf"/><Relationship Id="rId3" Type="http://schemas.openxmlformats.org/officeDocument/2006/relationships/image" Target="../media/image22.wmf"/><Relationship Id="rId7" Type="http://schemas.openxmlformats.org/officeDocument/2006/relationships/image" Target="../media/image26.wmf"/><Relationship Id="rId12" Type="http://schemas.openxmlformats.org/officeDocument/2006/relationships/image" Target="../media/image31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6" Type="http://schemas.openxmlformats.org/officeDocument/2006/relationships/image" Target="../media/image25.wmf"/><Relationship Id="rId11" Type="http://schemas.openxmlformats.org/officeDocument/2006/relationships/image" Target="../media/image30.wmf"/><Relationship Id="rId5" Type="http://schemas.openxmlformats.org/officeDocument/2006/relationships/image" Target="../media/image24.wmf"/><Relationship Id="rId10" Type="http://schemas.openxmlformats.org/officeDocument/2006/relationships/image" Target="../media/image29.wmf"/><Relationship Id="rId4" Type="http://schemas.openxmlformats.org/officeDocument/2006/relationships/image" Target="../media/image23.wmf"/><Relationship Id="rId9" Type="http://schemas.openxmlformats.org/officeDocument/2006/relationships/image" Target="../media/image28.wmf"/><Relationship Id="rId14" Type="http://schemas.openxmlformats.org/officeDocument/2006/relationships/image" Target="../media/image33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41.wmf"/><Relationship Id="rId13" Type="http://schemas.openxmlformats.org/officeDocument/2006/relationships/image" Target="../media/image46.wmf"/><Relationship Id="rId3" Type="http://schemas.openxmlformats.org/officeDocument/2006/relationships/image" Target="../media/image36.wmf"/><Relationship Id="rId7" Type="http://schemas.openxmlformats.org/officeDocument/2006/relationships/image" Target="../media/image40.wmf"/><Relationship Id="rId12" Type="http://schemas.openxmlformats.org/officeDocument/2006/relationships/image" Target="../media/image45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Relationship Id="rId6" Type="http://schemas.openxmlformats.org/officeDocument/2006/relationships/image" Target="../media/image39.wmf"/><Relationship Id="rId11" Type="http://schemas.openxmlformats.org/officeDocument/2006/relationships/image" Target="../media/image44.wmf"/><Relationship Id="rId5" Type="http://schemas.openxmlformats.org/officeDocument/2006/relationships/image" Target="../media/image38.wmf"/><Relationship Id="rId10" Type="http://schemas.openxmlformats.org/officeDocument/2006/relationships/image" Target="../media/image43.wmf"/><Relationship Id="rId4" Type="http://schemas.openxmlformats.org/officeDocument/2006/relationships/image" Target="../media/image37.wmf"/><Relationship Id="rId9" Type="http://schemas.openxmlformats.org/officeDocument/2006/relationships/image" Target="../media/image42.wmf"/><Relationship Id="rId14" Type="http://schemas.openxmlformats.org/officeDocument/2006/relationships/image" Target="../media/image47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55.wmf"/><Relationship Id="rId13" Type="http://schemas.openxmlformats.org/officeDocument/2006/relationships/image" Target="../media/image60.wmf"/><Relationship Id="rId3" Type="http://schemas.openxmlformats.org/officeDocument/2006/relationships/image" Target="../media/image50.wmf"/><Relationship Id="rId7" Type="http://schemas.openxmlformats.org/officeDocument/2006/relationships/image" Target="../media/image54.wmf"/><Relationship Id="rId12" Type="http://schemas.openxmlformats.org/officeDocument/2006/relationships/image" Target="../media/image59.wmf"/><Relationship Id="rId2" Type="http://schemas.openxmlformats.org/officeDocument/2006/relationships/image" Target="../media/image49.wmf"/><Relationship Id="rId16" Type="http://schemas.openxmlformats.org/officeDocument/2006/relationships/image" Target="../media/image63.wmf"/><Relationship Id="rId1" Type="http://schemas.openxmlformats.org/officeDocument/2006/relationships/image" Target="../media/image48.wmf"/><Relationship Id="rId6" Type="http://schemas.openxmlformats.org/officeDocument/2006/relationships/image" Target="../media/image53.wmf"/><Relationship Id="rId11" Type="http://schemas.openxmlformats.org/officeDocument/2006/relationships/image" Target="../media/image58.wmf"/><Relationship Id="rId5" Type="http://schemas.openxmlformats.org/officeDocument/2006/relationships/image" Target="../media/image52.wmf"/><Relationship Id="rId15" Type="http://schemas.openxmlformats.org/officeDocument/2006/relationships/image" Target="../media/image62.wmf"/><Relationship Id="rId10" Type="http://schemas.openxmlformats.org/officeDocument/2006/relationships/image" Target="../media/image57.wmf"/><Relationship Id="rId4" Type="http://schemas.openxmlformats.org/officeDocument/2006/relationships/image" Target="../media/image51.wmf"/><Relationship Id="rId9" Type="http://schemas.openxmlformats.org/officeDocument/2006/relationships/image" Target="../media/image56.wmf"/><Relationship Id="rId14" Type="http://schemas.openxmlformats.org/officeDocument/2006/relationships/image" Target="../media/image61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65.wmf"/><Relationship Id="rId1" Type="http://schemas.openxmlformats.org/officeDocument/2006/relationships/image" Target="../media/image64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73.wmf"/><Relationship Id="rId13" Type="http://schemas.openxmlformats.org/officeDocument/2006/relationships/image" Target="../media/image78.wmf"/><Relationship Id="rId18" Type="http://schemas.openxmlformats.org/officeDocument/2006/relationships/image" Target="../media/image83.wmf"/><Relationship Id="rId3" Type="http://schemas.openxmlformats.org/officeDocument/2006/relationships/image" Target="../media/image68.wmf"/><Relationship Id="rId21" Type="http://schemas.openxmlformats.org/officeDocument/2006/relationships/image" Target="../media/image86.wmf"/><Relationship Id="rId7" Type="http://schemas.openxmlformats.org/officeDocument/2006/relationships/image" Target="../media/image72.wmf"/><Relationship Id="rId12" Type="http://schemas.openxmlformats.org/officeDocument/2006/relationships/image" Target="../media/image77.wmf"/><Relationship Id="rId17" Type="http://schemas.openxmlformats.org/officeDocument/2006/relationships/image" Target="../media/image82.wmf"/><Relationship Id="rId2" Type="http://schemas.openxmlformats.org/officeDocument/2006/relationships/image" Target="../media/image67.wmf"/><Relationship Id="rId16" Type="http://schemas.openxmlformats.org/officeDocument/2006/relationships/image" Target="../media/image81.wmf"/><Relationship Id="rId20" Type="http://schemas.openxmlformats.org/officeDocument/2006/relationships/image" Target="../media/image85.wmf"/><Relationship Id="rId1" Type="http://schemas.openxmlformats.org/officeDocument/2006/relationships/image" Target="../media/image66.wmf"/><Relationship Id="rId6" Type="http://schemas.openxmlformats.org/officeDocument/2006/relationships/image" Target="../media/image71.wmf"/><Relationship Id="rId11" Type="http://schemas.openxmlformats.org/officeDocument/2006/relationships/image" Target="../media/image76.wmf"/><Relationship Id="rId5" Type="http://schemas.openxmlformats.org/officeDocument/2006/relationships/image" Target="../media/image70.wmf"/><Relationship Id="rId15" Type="http://schemas.openxmlformats.org/officeDocument/2006/relationships/image" Target="../media/image80.wmf"/><Relationship Id="rId23" Type="http://schemas.openxmlformats.org/officeDocument/2006/relationships/image" Target="../media/image88.wmf"/><Relationship Id="rId10" Type="http://schemas.openxmlformats.org/officeDocument/2006/relationships/image" Target="../media/image75.wmf"/><Relationship Id="rId19" Type="http://schemas.openxmlformats.org/officeDocument/2006/relationships/image" Target="../media/image84.wmf"/><Relationship Id="rId4" Type="http://schemas.openxmlformats.org/officeDocument/2006/relationships/image" Target="../media/image69.wmf"/><Relationship Id="rId9" Type="http://schemas.openxmlformats.org/officeDocument/2006/relationships/image" Target="../media/image74.wmf"/><Relationship Id="rId14" Type="http://schemas.openxmlformats.org/officeDocument/2006/relationships/image" Target="../media/image79.wmf"/><Relationship Id="rId22" Type="http://schemas.openxmlformats.org/officeDocument/2006/relationships/image" Target="../media/image87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96.wmf"/><Relationship Id="rId13" Type="http://schemas.openxmlformats.org/officeDocument/2006/relationships/image" Target="../media/image101.wmf"/><Relationship Id="rId3" Type="http://schemas.openxmlformats.org/officeDocument/2006/relationships/image" Target="../media/image91.wmf"/><Relationship Id="rId7" Type="http://schemas.openxmlformats.org/officeDocument/2006/relationships/image" Target="../media/image95.wmf"/><Relationship Id="rId12" Type="http://schemas.openxmlformats.org/officeDocument/2006/relationships/image" Target="../media/image100.wmf"/><Relationship Id="rId2" Type="http://schemas.openxmlformats.org/officeDocument/2006/relationships/image" Target="../media/image90.wmf"/><Relationship Id="rId16" Type="http://schemas.openxmlformats.org/officeDocument/2006/relationships/image" Target="../media/image104.wmf"/><Relationship Id="rId1" Type="http://schemas.openxmlformats.org/officeDocument/2006/relationships/image" Target="../media/image89.wmf"/><Relationship Id="rId6" Type="http://schemas.openxmlformats.org/officeDocument/2006/relationships/image" Target="../media/image94.wmf"/><Relationship Id="rId11" Type="http://schemas.openxmlformats.org/officeDocument/2006/relationships/image" Target="../media/image99.wmf"/><Relationship Id="rId5" Type="http://schemas.openxmlformats.org/officeDocument/2006/relationships/image" Target="../media/image93.wmf"/><Relationship Id="rId15" Type="http://schemas.openxmlformats.org/officeDocument/2006/relationships/image" Target="../media/image103.wmf"/><Relationship Id="rId10" Type="http://schemas.openxmlformats.org/officeDocument/2006/relationships/image" Target="../media/image98.wmf"/><Relationship Id="rId4" Type="http://schemas.openxmlformats.org/officeDocument/2006/relationships/image" Target="../media/image92.wmf"/><Relationship Id="rId9" Type="http://schemas.openxmlformats.org/officeDocument/2006/relationships/image" Target="../media/image97.wmf"/><Relationship Id="rId14" Type="http://schemas.openxmlformats.org/officeDocument/2006/relationships/image" Target="../media/image10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10/16/2018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0438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9EDA46-7CB5-4633-9EF6-95642D5AF135}" type="datetimeFigureOut">
              <a:rPr lang="en-US" smtClean="0"/>
              <a:pPr/>
              <a:t>10/16/2018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56EC99-39F7-4A6A-AC75-4030369B21B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445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6387" name="Slide Number Placeholder 3"/>
          <p:cNvSpPr txBox="1">
            <a:spLocks noGrp="1"/>
          </p:cNvSpPr>
          <p:nvPr/>
        </p:nvSpPr>
        <p:spPr bwMode="auto">
          <a:xfrm>
            <a:off x="3884783" y="8685545"/>
            <a:ext cx="2972037" cy="4563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08BEF743-A1BA-45BB-A1DC-2A96C5932826}" type="slidenum">
              <a:rPr lang="en-US" sz="1200">
                <a:latin typeface="+mn-lt"/>
              </a:rPr>
              <a:pPr algn="r">
                <a:defRPr/>
              </a:pPr>
              <a:t>2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581917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65.wmf"/><Relationship Id="rId5" Type="http://schemas.openxmlformats.org/officeDocument/2006/relationships/oleObject" Target="../embeddings/oleObject66.bin"/><Relationship Id="rId4" Type="http://schemas.openxmlformats.org/officeDocument/2006/relationships/image" Target="../media/image64.wmf"/></Relationships>
</file>

<file path=ppt/slides/_rels/slide1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70.wmf"/><Relationship Id="rId18" Type="http://schemas.openxmlformats.org/officeDocument/2006/relationships/oleObject" Target="../embeddings/oleObject75.bin"/><Relationship Id="rId26" Type="http://schemas.openxmlformats.org/officeDocument/2006/relationships/oleObject" Target="../embeddings/oleObject79.bin"/><Relationship Id="rId39" Type="http://schemas.openxmlformats.org/officeDocument/2006/relationships/image" Target="../media/image83.wmf"/><Relationship Id="rId21" Type="http://schemas.openxmlformats.org/officeDocument/2006/relationships/image" Target="../media/image74.wmf"/><Relationship Id="rId34" Type="http://schemas.openxmlformats.org/officeDocument/2006/relationships/oleObject" Target="../embeddings/oleObject83.bin"/><Relationship Id="rId42" Type="http://schemas.openxmlformats.org/officeDocument/2006/relationships/oleObject" Target="../embeddings/oleObject87.bin"/><Relationship Id="rId47" Type="http://schemas.openxmlformats.org/officeDocument/2006/relationships/image" Target="../media/image87.wmf"/><Relationship Id="rId7" Type="http://schemas.openxmlformats.org/officeDocument/2006/relationships/image" Target="../media/image67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4.bin"/><Relationship Id="rId29" Type="http://schemas.openxmlformats.org/officeDocument/2006/relationships/image" Target="../media/image78.wmf"/><Relationship Id="rId11" Type="http://schemas.openxmlformats.org/officeDocument/2006/relationships/image" Target="../media/image69.wmf"/><Relationship Id="rId24" Type="http://schemas.openxmlformats.org/officeDocument/2006/relationships/oleObject" Target="../embeddings/oleObject78.bin"/><Relationship Id="rId32" Type="http://schemas.openxmlformats.org/officeDocument/2006/relationships/oleObject" Target="../embeddings/oleObject82.bin"/><Relationship Id="rId37" Type="http://schemas.openxmlformats.org/officeDocument/2006/relationships/image" Target="../media/image82.wmf"/><Relationship Id="rId40" Type="http://schemas.openxmlformats.org/officeDocument/2006/relationships/oleObject" Target="../embeddings/oleObject86.bin"/><Relationship Id="rId45" Type="http://schemas.openxmlformats.org/officeDocument/2006/relationships/image" Target="../media/image86.wmf"/><Relationship Id="rId5" Type="http://schemas.openxmlformats.org/officeDocument/2006/relationships/oleObject" Target="../embeddings/oleObject68.bin"/><Relationship Id="rId15" Type="http://schemas.openxmlformats.org/officeDocument/2006/relationships/image" Target="../media/image71.wmf"/><Relationship Id="rId23" Type="http://schemas.openxmlformats.org/officeDocument/2006/relationships/image" Target="../media/image75.wmf"/><Relationship Id="rId28" Type="http://schemas.openxmlformats.org/officeDocument/2006/relationships/oleObject" Target="../embeddings/oleObject80.bin"/><Relationship Id="rId36" Type="http://schemas.openxmlformats.org/officeDocument/2006/relationships/oleObject" Target="../embeddings/oleObject84.bin"/><Relationship Id="rId49" Type="http://schemas.openxmlformats.org/officeDocument/2006/relationships/image" Target="../media/image88.wmf"/><Relationship Id="rId10" Type="http://schemas.openxmlformats.org/officeDocument/2006/relationships/oleObject" Target="../embeddings/oleObject71.bin"/><Relationship Id="rId19" Type="http://schemas.openxmlformats.org/officeDocument/2006/relationships/image" Target="../media/image73.wmf"/><Relationship Id="rId31" Type="http://schemas.openxmlformats.org/officeDocument/2006/relationships/image" Target="../media/image79.wmf"/><Relationship Id="rId44" Type="http://schemas.openxmlformats.org/officeDocument/2006/relationships/oleObject" Target="../embeddings/oleObject88.bin"/><Relationship Id="rId4" Type="http://schemas.openxmlformats.org/officeDocument/2006/relationships/image" Target="../media/image66.wmf"/><Relationship Id="rId9" Type="http://schemas.openxmlformats.org/officeDocument/2006/relationships/image" Target="../media/image68.wmf"/><Relationship Id="rId14" Type="http://schemas.openxmlformats.org/officeDocument/2006/relationships/oleObject" Target="../embeddings/oleObject73.bin"/><Relationship Id="rId22" Type="http://schemas.openxmlformats.org/officeDocument/2006/relationships/oleObject" Target="../embeddings/oleObject77.bin"/><Relationship Id="rId27" Type="http://schemas.openxmlformats.org/officeDocument/2006/relationships/image" Target="../media/image77.wmf"/><Relationship Id="rId30" Type="http://schemas.openxmlformats.org/officeDocument/2006/relationships/oleObject" Target="../embeddings/oleObject81.bin"/><Relationship Id="rId35" Type="http://schemas.openxmlformats.org/officeDocument/2006/relationships/image" Target="../media/image81.wmf"/><Relationship Id="rId43" Type="http://schemas.openxmlformats.org/officeDocument/2006/relationships/image" Target="../media/image85.wmf"/><Relationship Id="rId48" Type="http://schemas.openxmlformats.org/officeDocument/2006/relationships/oleObject" Target="../embeddings/oleObject90.bin"/><Relationship Id="rId8" Type="http://schemas.openxmlformats.org/officeDocument/2006/relationships/oleObject" Target="../embeddings/oleObject70.bin"/><Relationship Id="rId3" Type="http://schemas.openxmlformats.org/officeDocument/2006/relationships/oleObject" Target="../embeddings/oleObject67.bin"/><Relationship Id="rId12" Type="http://schemas.openxmlformats.org/officeDocument/2006/relationships/oleObject" Target="../embeddings/oleObject72.bin"/><Relationship Id="rId17" Type="http://schemas.openxmlformats.org/officeDocument/2006/relationships/image" Target="../media/image72.wmf"/><Relationship Id="rId25" Type="http://schemas.openxmlformats.org/officeDocument/2006/relationships/image" Target="../media/image76.wmf"/><Relationship Id="rId33" Type="http://schemas.openxmlformats.org/officeDocument/2006/relationships/image" Target="../media/image80.wmf"/><Relationship Id="rId38" Type="http://schemas.openxmlformats.org/officeDocument/2006/relationships/oleObject" Target="../embeddings/oleObject85.bin"/><Relationship Id="rId46" Type="http://schemas.openxmlformats.org/officeDocument/2006/relationships/oleObject" Target="../embeddings/oleObject89.bin"/><Relationship Id="rId20" Type="http://schemas.openxmlformats.org/officeDocument/2006/relationships/oleObject" Target="../embeddings/oleObject76.bin"/><Relationship Id="rId41" Type="http://schemas.openxmlformats.org/officeDocument/2006/relationships/image" Target="../media/image84.wmf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69.bin"/></Relationships>
</file>

<file path=ppt/slides/_rels/slide12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96.bin"/><Relationship Id="rId18" Type="http://schemas.openxmlformats.org/officeDocument/2006/relationships/image" Target="../media/image96.wmf"/><Relationship Id="rId26" Type="http://schemas.openxmlformats.org/officeDocument/2006/relationships/image" Target="../media/image100.wmf"/><Relationship Id="rId3" Type="http://schemas.openxmlformats.org/officeDocument/2006/relationships/oleObject" Target="../embeddings/oleObject91.bin"/><Relationship Id="rId21" Type="http://schemas.openxmlformats.org/officeDocument/2006/relationships/oleObject" Target="../embeddings/oleObject100.bin"/><Relationship Id="rId34" Type="http://schemas.openxmlformats.org/officeDocument/2006/relationships/image" Target="../media/image104.wmf"/><Relationship Id="rId7" Type="http://schemas.openxmlformats.org/officeDocument/2006/relationships/oleObject" Target="../embeddings/oleObject93.bin"/><Relationship Id="rId12" Type="http://schemas.openxmlformats.org/officeDocument/2006/relationships/image" Target="../media/image93.wmf"/><Relationship Id="rId17" Type="http://schemas.openxmlformats.org/officeDocument/2006/relationships/oleObject" Target="../embeddings/oleObject98.bin"/><Relationship Id="rId25" Type="http://schemas.openxmlformats.org/officeDocument/2006/relationships/oleObject" Target="../embeddings/oleObject102.bin"/><Relationship Id="rId33" Type="http://schemas.openxmlformats.org/officeDocument/2006/relationships/oleObject" Target="../embeddings/oleObject10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5.wmf"/><Relationship Id="rId20" Type="http://schemas.openxmlformats.org/officeDocument/2006/relationships/image" Target="../media/image97.wmf"/><Relationship Id="rId29" Type="http://schemas.openxmlformats.org/officeDocument/2006/relationships/oleObject" Target="../embeddings/oleObject104.bin"/><Relationship Id="rId1" Type="http://schemas.openxmlformats.org/officeDocument/2006/relationships/vmlDrawing" Target="../drawings/vmlDrawing9.vml"/><Relationship Id="rId6" Type="http://schemas.openxmlformats.org/officeDocument/2006/relationships/image" Target="../media/image90.wmf"/><Relationship Id="rId11" Type="http://schemas.openxmlformats.org/officeDocument/2006/relationships/oleObject" Target="../embeddings/oleObject95.bin"/><Relationship Id="rId24" Type="http://schemas.openxmlformats.org/officeDocument/2006/relationships/image" Target="../media/image99.wmf"/><Relationship Id="rId32" Type="http://schemas.openxmlformats.org/officeDocument/2006/relationships/image" Target="../media/image103.wmf"/><Relationship Id="rId5" Type="http://schemas.openxmlformats.org/officeDocument/2006/relationships/oleObject" Target="../embeddings/oleObject92.bin"/><Relationship Id="rId15" Type="http://schemas.openxmlformats.org/officeDocument/2006/relationships/oleObject" Target="../embeddings/oleObject97.bin"/><Relationship Id="rId23" Type="http://schemas.openxmlformats.org/officeDocument/2006/relationships/oleObject" Target="../embeddings/oleObject101.bin"/><Relationship Id="rId28" Type="http://schemas.openxmlformats.org/officeDocument/2006/relationships/image" Target="../media/image101.wmf"/><Relationship Id="rId10" Type="http://schemas.openxmlformats.org/officeDocument/2006/relationships/image" Target="../media/image92.wmf"/><Relationship Id="rId19" Type="http://schemas.openxmlformats.org/officeDocument/2006/relationships/oleObject" Target="../embeddings/oleObject99.bin"/><Relationship Id="rId31" Type="http://schemas.openxmlformats.org/officeDocument/2006/relationships/oleObject" Target="../embeddings/oleObject105.bin"/><Relationship Id="rId4" Type="http://schemas.openxmlformats.org/officeDocument/2006/relationships/image" Target="../media/image89.wmf"/><Relationship Id="rId9" Type="http://schemas.openxmlformats.org/officeDocument/2006/relationships/oleObject" Target="../embeddings/oleObject94.bin"/><Relationship Id="rId14" Type="http://schemas.openxmlformats.org/officeDocument/2006/relationships/image" Target="../media/image94.wmf"/><Relationship Id="rId22" Type="http://schemas.openxmlformats.org/officeDocument/2006/relationships/image" Target="../media/image98.wmf"/><Relationship Id="rId27" Type="http://schemas.openxmlformats.org/officeDocument/2006/relationships/oleObject" Target="../embeddings/oleObject103.bin"/><Relationship Id="rId30" Type="http://schemas.openxmlformats.org/officeDocument/2006/relationships/image" Target="../media/image102.wmf"/><Relationship Id="rId8" Type="http://schemas.openxmlformats.org/officeDocument/2006/relationships/image" Target="../media/image91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5" Type="http://schemas.openxmlformats.org/officeDocument/2006/relationships/oleObject" Target="../embeddings/oleObject108.bin"/><Relationship Id="rId4" Type="http://schemas.openxmlformats.org/officeDocument/2006/relationships/image" Target="../media/image105.wmf"/></Relationships>
</file>

<file path=ppt/slides/_rels/slide14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14.bin"/><Relationship Id="rId18" Type="http://schemas.openxmlformats.org/officeDocument/2006/relationships/image" Target="../media/image113.wmf"/><Relationship Id="rId26" Type="http://schemas.openxmlformats.org/officeDocument/2006/relationships/image" Target="../media/image117.wmf"/><Relationship Id="rId3" Type="http://schemas.openxmlformats.org/officeDocument/2006/relationships/oleObject" Target="../embeddings/oleObject109.bin"/><Relationship Id="rId21" Type="http://schemas.openxmlformats.org/officeDocument/2006/relationships/oleObject" Target="../embeddings/oleObject118.bin"/><Relationship Id="rId34" Type="http://schemas.openxmlformats.org/officeDocument/2006/relationships/image" Target="../media/image121.wmf"/><Relationship Id="rId7" Type="http://schemas.openxmlformats.org/officeDocument/2006/relationships/oleObject" Target="../embeddings/oleObject111.bin"/><Relationship Id="rId12" Type="http://schemas.openxmlformats.org/officeDocument/2006/relationships/image" Target="../media/image110.wmf"/><Relationship Id="rId17" Type="http://schemas.openxmlformats.org/officeDocument/2006/relationships/oleObject" Target="../embeddings/oleObject116.bin"/><Relationship Id="rId25" Type="http://schemas.openxmlformats.org/officeDocument/2006/relationships/oleObject" Target="../embeddings/oleObject120.bin"/><Relationship Id="rId33" Type="http://schemas.openxmlformats.org/officeDocument/2006/relationships/oleObject" Target="../embeddings/oleObject12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12.wmf"/><Relationship Id="rId20" Type="http://schemas.openxmlformats.org/officeDocument/2006/relationships/image" Target="../media/image114.wmf"/><Relationship Id="rId29" Type="http://schemas.openxmlformats.org/officeDocument/2006/relationships/oleObject" Target="../embeddings/oleObject122.bin"/><Relationship Id="rId1" Type="http://schemas.openxmlformats.org/officeDocument/2006/relationships/vmlDrawing" Target="../drawings/vmlDrawing11.vml"/><Relationship Id="rId6" Type="http://schemas.openxmlformats.org/officeDocument/2006/relationships/image" Target="../media/image107.wmf"/><Relationship Id="rId11" Type="http://schemas.openxmlformats.org/officeDocument/2006/relationships/oleObject" Target="../embeddings/oleObject113.bin"/><Relationship Id="rId24" Type="http://schemas.openxmlformats.org/officeDocument/2006/relationships/image" Target="../media/image116.wmf"/><Relationship Id="rId32" Type="http://schemas.openxmlformats.org/officeDocument/2006/relationships/image" Target="../media/image120.wmf"/><Relationship Id="rId5" Type="http://schemas.openxmlformats.org/officeDocument/2006/relationships/oleObject" Target="../embeddings/oleObject110.bin"/><Relationship Id="rId15" Type="http://schemas.openxmlformats.org/officeDocument/2006/relationships/oleObject" Target="../embeddings/oleObject115.bin"/><Relationship Id="rId23" Type="http://schemas.openxmlformats.org/officeDocument/2006/relationships/oleObject" Target="../embeddings/oleObject119.bin"/><Relationship Id="rId28" Type="http://schemas.openxmlformats.org/officeDocument/2006/relationships/image" Target="../media/image118.wmf"/><Relationship Id="rId36" Type="http://schemas.openxmlformats.org/officeDocument/2006/relationships/image" Target="../media/image122.wmf"/><Relationship Id="rId10" Type="http://schemas.openxmlformats.org/officeDocument/2006/relationships/image" Target="../media/image109.wmf"/><Relationship Id="rId19" Type="http://schemas.openxmlformats.org/officeDocument/2006/relationships/oleObject" Target="../embeddings/oleObject117.bin"/><Relationship Id="rId31" Type="http://schemas.openxmlformats.org/officeDocument/2006/relationships/oleObject" Target="../embeddings/oleObject123.bin"/><Relationship Id="rId4" Type="http://schemas.openxmlformats.org/officeDocument/2006/relationships/image" Target="../media/image106.wmf"/><Relationship Id="rId9" Type="http://schemas.openxmlformats.org/officeDocument/2006/relationships/oleObject" Target="../embeddings/oleObject112.bin"/><Relationship Id="rId14" Type="http://schemas.openxmlformats.org/officeDocument/2006/relationships/image" Target="../media/image111.wmf"/><Relationship Id="rId22" Type="http://schemas.openxmlformats.org/officeDocument/2006/relationships/image" Target="../media/image115.wmf"/><Relationship Id="rId27" Type="http://schemas.openxmlformats.org/officeDocument/2006/relationships/oleObject" Target="../embeddings/oleObject121.bin"/><Relationship Id="rId30" Type="http://schemas.openxmlformats.org/officeDocument/2006/relationships/image" Target="../media/image119.wmf"/><Relationship Id="rId35" Type="http://schemas.openxmlformats.org/officeDocument/2006/relationships/oleObject" Target="../embeddings/oleObject125.bin"/><Relationship Id="rId8" Type="http://schemas.openxmlformats.org/officeDocument/2006/relationships/image" Target="../media/image108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5.wmf"/><Relationship Id="rId3" Type="http://schemas.openxmlformats.org/officeDocument/2006/relationships/oleObject" Target="../embeddings/oleObject126.bin"/><Relationship Id="rId7" Type="http://schemas.openxmlformats.org/officeDocument/2006/relationships/oleObject" Target="../embeddings/oleObject128.bin"/><Relationship Id="rId12" Type="http://schemas.openxmlformats.org/officeDocument/2006/relationships/image" Target="../media/image12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124.wmf"/><Relationship Id="rId11" Type="http://schemas.openxmlformats.org/officeDocument/2006/relationships/oleObject" Target="../embeddings/oleObject130.bin"/><Relationship Id="rId5" Type="http://schemas.openxmlformats.org/officeDocument/2006/relationships/oleObject" Target="../embeddings/oleObject127.bin"/><Relationship Id="rId10" Type="http://schemas.openxmlformats.org/officeDocument/2006/relationships/image" Target="../media/image126.wmf"/><Relationship Id="rId4" Type="http://schemas.openxmlformats.org/officeDocument/2006/relationships/image" Target="../media/image123.wmf"/><Relationship Id="rId9" Type="http://schemas.openxmlformats.org/officeDocument/2006/relationships/oleObject" Target="../embeddings/oleObject129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128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4" Type="http://schemas.openxmlformats.org/officeDocument/2006/relationships/image" Target="../media/image129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1.wmf"/><Relationship Id="rId13" Type="http://schemas.openxmlformats.org/officeDocument/2006/relationships/oleObject" Target="../embeddings/oleObject138.bin"/><Relationship Id="rId3" Type="http://schemas.openxmlformats.org/officeDocument/2006/relationships/oleObject" Target="../embeddings/oleObject133.bin"/><Relationship Id="rId7" Type="http://schemas.openxmlformats.org/officeDocument/2006/relationships/oleObject" Target="../embeddings/oleObject135.bin"/><Relationship Id="rId12" Type="http://schemas.openxmlformats.org/officeDocument/2006/relationships/image" Target="../media/image133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35.wmf"/><Relationship Id="rId1" Type="http://schemas.openxmlformats.org/officeDocument/2006/relationships/vmlDrawing" Target="../drawings/vmlDrawing15.vml"/><Relationship Id="rId6" Type="http://schemas.openxmlformats.org/officeDocument/2006/relationships/image" Target="../media/image130.wmf"/><Relationship Id="rId11" Type="http://schemas.openxmlformats.org/officeDocument/2006/relationships/oleObject" Target="../embeddings/oleObject137.bin"/><Relationship Id="rId5" Type="http://schemas.openxmlformats.org/officeDocument/2006/relationships/oleObject" Target="../embeddings/oleObject134.bin"/><Relationship Id="rId15" Type="http://schemas.openxmlformats.org/officeDocument/2006/relationships/oleObject" Target="../embeddings/oleObject139.bin"/><Relationship Id="rId10" Type="http://schemas.openxmlformats.org/officeDocument/2006/relationships/image" Target="../media/image132.wmf"/><Relationship Id="rId4" Type="http://schemas.openxmlformats.org/officeDocument/2006/relationships/image" Target="../media/image128.wmf"/><Relationship Id="rId9" Type="http://schemas.openxmlformats.org/officeDocument/2006/relationships/oleObject" Target="../embeddings/oleObject136.bin"/><Relationship Id="rId14" Type="http://schemas.openxmlformats.org/officeDocument/2006/relationships/image" Target="../media/image134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8.wmf"/><Relationship Id="rId13" Type="http://schemas.openxmlformats.org/officeDocument/2006/relationships/oleObject" Target="../embeddings/oleObject145.bin"/><Relationship Id="rId18" Type="http://schemas.openxmlformats.org/officeDocument/2006/relationships/image" Target="../media/image143.wmf"/><Relationship Id="rId26" Type="http://schemas.openxmlformats.org/officeDocument/2006/relationships/image" Target="../media/image147.wmf"/><Relationship Id="rId3" Type="http://schemas.openxmlformats.org/officeDocument/2006/relationships/oleObject" Target="../embeddings/oleObject140.bin"/><Relationship Id="rId21" Type="http://schemas.openxmlformats.org/officeDocument/2006/relationships/oleObject" Target="../embeddings/oleObject149.bin"/><Relationship Id="rId7" Type="http://schemas.openxmlformats.org/officeDocument/2006/relationships/oleObject" Target="../embeddings/oleObject142.bin"/><Relationship Id="rId12" Type="http://schemas.openxmlformats.org/officeDocument/2006/relationships/image" Target="../media/image140.wmf"/><Relationship Id="rId17" Type="http://schemas.openxmlformats.org/officeDocument/2006/relationships/oleObject" Target="../embeddings/oleObject147.bin"/><Relationship Id="rId25" Type="http://schemas.openxmlformats.org/officeDocument/2006/relationships/oleObject" Target="../embeddings/oleObject15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42.wmf"/><Relationship Id="rId20" Type="http://schemas.openxmlformats.org/officeDocument/2006/relationships/image" Target="../media/image144.wmf"/><Relationship Id="rId1" Type="http://schemas.openxmlformats.org/officeDocument/2006/relationships/vmlDrawing" Target="../drawings/vmlDrawing16.vml"/><Relationship Id="rId6" Type="http://schemas.openxmlformats.org/officeDocument/2006/relationships/image" Target="../media/image137.wmf"/><Relationship Id="rId11" Type="http://schemas.openxmlformats.org/officeDocument/2006/relationships/oleObject" Target="../embeddings/oleObject144.bin"/><Relationship Id="rId24" Type="http://schemas.openxmlformats.org/officeDocument/2006/relationships/image" Target="../media/image146.wmf"/><Relationship Id="rId5" Type="http://schemas.openxmlformats.org/officeDocument/2006/relationships/oleObject" Target="../embeddings/oleObject141.bin"/><Relationship Id="rId15" Type="http://schemas.openxmlformats.org/officeDocument/2006/relationships/oleObject" Target="../embeddings/oleObject146.bin"/><Relationship Id="rId23" Type="http://schemas.openxmlformats.org/officeDocument/2006/relationships/oleObject" Target="../embeddings/oleObject150.bin"/><Relationship Id="rId10" Type="http://schemas.openxmlformats.org/officeDocument/2006/relationships/image" Target="../media/image139.wmf"/><Relationship Id="rId19" Type="http://schemas.openxmlformats.org/officeDocument/2006/relationships/oleObject" Target="../embeddings/oleObject148.bin"/><Relationship Id="rId4" Type="http://schemas.openxmlformats.org/officeDocument/2006/relationships/image" Target="../media/image136.wmf"/><Relationship Id="rId9" Type="http://schemas.openxmlformats.org/officeDocument/2006/relationships/oleObject" Target="../embeddings/oleObject143.bin"/><Relationship Id="rId14" Type="http://schemas.openxmlformats.org/officeDocument/2006/relationships/image" Target="../media/image141.wmf"/><Relationship Id="rId22" Type="http://schemas.openxmlformats.org/officeDocument/2006/relationships/image" Target="../media/image145.wmf"/><Relationship Id="rId27" Type="http://schemas.openxmlformats.org/officeDocument/2006/relationships/oleObject" Target="../embeddings/oleObject152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4" Type="http://schemas.openxmlformats.org/officeDocument/2006/relationships/image" Target="../media/image148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9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1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13" Type="http://schemas.openxmlformats.org/officeDocument/2006/relationships/oleObject" Target="../embeddings/oleObject14.bin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12" Type="http://schemas.openxmlformats.org/officeDocument/2006/relationships/image" Target="../media/image1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1.wmf"/><Relationship Id="rId11" Type="http://schemas.openxmlformats.org/officeDocument/2006/relationships/oleObject" Target="../embeddings/oleObject13.bin"/><Relationship Id="rId5" Type="http://schemas.openxmlformats.org/officeDocument/2006/relationships/oleObject" Target="../embeddings/oleObject10.bin"/><Relationship Id="rId10" Type="http://schemas.openxmlformats.org/officeDocument/2006/relationships/image" Target="../media/image13.wmf"/><Relationship Id="rId4" Type="http://schemas.openxmlformats.org/officeDocument/2006/relationships/image" Target="../media/image10.wmf"/><Relationship Id="rId9" Type="http://schemas.openxmlformats.org/officeDocument/2006/relationships/oleObject" Target="../embeddings/oleObject12.bin"/><Relationship Id="rId14" Type="http://schemas.openxmlformats.org/officeDocument/2006/relationships/image" Target="../media/image15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16.bin"/><Relationship Id="rId10" Type="http://schemas.openxmlformats.org/officeDocument/2006/relationships/image" Target="../media/image19.wmf"/><Relationship Id="rId4" Type="http://schemas.openxmlformats.org/officeDocument/2006/relationships/image" Target="../media/image16.wmf"/><Relationship Id="rId9" Type="http://schemas.openxmlformats.org/officeDocument/2006/relationships/oleObject" Target="../embeddings/oleObject18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13" Type="http://schemas.openxmlformats.org/officeDocument/2006/relationships/oleObject" Target="../embeddings/oleObject24.bin"/><Relationship Id="rId18" Type="http://schemas.openxmlformats.org/officeDocument/2006/relationships/image" Target="../media/image27.wmf"/><Relationship Id="rId26" Type="http://schemas.openxmlformats.org/officeDocument/2006/relationships/image" Target="../media/image31.wmf"/><Relationship Id="rId3" Type="http://schemas.openxmlformats.org/officeDocument/2006/relationships/oleObject" Target="../embeddings/oleObject19.bin"/><Relationship Id="rId21" Type="http://schemas.openxmlformats.org/officeDocument/2006/relationships/oleObject" Target="../embeddings/oleObject28.bin"/><Relationship Id="rId7" Type="http://schemas.openxmlformats.org/officeDocument/2006/relationships/oleObject" Target="../embeddings/oleObject21.bin"/><Relationship Id="rId12" Type="http://schemas.openxmlformats.org/officeDocument/2006/relationships/image" Target="../media/image24.wmf"/><Relationship Id="rId17" Type="http://schemas.openxmlformats.org/officeDocument/2006/relationships/oleObject" Target="../embeddings/oleObject26.bin"/><Relationship Id="rId25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6.wmf"/><Relationship Id="rId20" Type="http://schemas.openxmlformats.org/officeDocument/2006/relationships/image" Target="../media/image28.wmf"/><Relationship Id="rId29" Type="http://schemas.openxmlformats.org/officeDocument/2006/relationships/oleObject" Target="../embeddings/oleObject32.bin"/><Relationship Id="rId1" Type="http://schemas.openxmlformats.org/officeDocument/2006/relationships/vmlDrawing" Target="../drawings/vmlDrawing4.vml"/><Relationship Id="rId6" Type="http://schemas.openxmlformats.org/officeDocument/2006/relationships/image" Target="../media/image21.wmf"/><Relationship Id="rId11" Type="http://schemas.openxmlformats.org/officeDocument/2006/relationships/oleObject" Target="../embeddings/oleObject23.bin"/><Relationship Id="rId24" Type="http://schemas.openxmlformats.org/officeDocument/2006/relationships/image" Target="../media/image30.wmf"/><Relationship Id="rId5" Type="http://schemas.openxmlformats.org/officeDocument/2006/relationships/oleObject" Target="../embeddings/oleObject20.bin"/><Relationship Id="rId15" Type="http://schemas.openxmlformats.org/officeDocument/2006/relationships/oleObject" Target="../embeddings/oleObject25.bin"/><Relationship Id="rId23" Type="http://schemas.openxmlformats.org/officeDocument/2006/relationships/oleObject" Target="../embeddings/oleObject29.bin"/><Relationship Id="rId28" Type="http://schemas.openxmlformats.org/officeDocument/2006/relationships/image" Target="../media/image32.wmf"/><Relationship Id="rId10" Type="http://schemas.openxmlformats.org/officeDocument/2006/relationships/image" Target="../media/image23.wmf"/><Relationship Id="rId19" Type="http://schemas.openxmlformats.org/officeDocument/2006/relationships/oleObject" Target="../embeddings/oleObject27.bin"/><Relationship Id="rId31" Type="http://schemas.openxmlformats.org/officeDocument/2006/relationships/image" Target="../media/image33.wmf"/><Relationship Id="rId4" Type="http://schemas.openxmlformats.org/officeDocument/2006/relationships/image" Target="../media/image20.wmf"/><Relationship Id="rId9" Type="http://schemas.openxmlformats.org/officeDocument/2006/relationships/oleObject" Target="../embeddings/oleObject22.bin"/><Relationship Id="rId14" Type="http://schemas.openxmlformats.org/officeDocument/2006/relationships/image" Target="../media/image25.wmf"/><Relationship Id="rId22" Type="http://schemas.openxmlformats.org/officeDocument/2006/relationships/image" Target="../media/image29.wmf"/><Relationship Id="rId27" Type="http://schemas.openxmlformats.org/officeDocument/2006/relationships/oleObject" Target="../embeddings/oleObject31.bin"/><Relationship Id="rId30" Type="http://schemas.openxmlformats.org/officeDocument/2006/relationships/oleObject" Target="../embeddings/oleObject33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13" Type="http://schemas.openxmlformats.org/officeDocument/2006/relationships/oleObject" Target="../embeddings/oleObject39.bin"/><Relationship Id="rId18" Type="http://schemas.openxmlformats.org/officeDocument/2006/relationships/image" Target="../media/image41.wmf"/><Relationship Id="rId26" Type="http://schemas.openxmlformats.org/officeDocument/2006/relationships/image" Target="../media/image45.wmf"/><Relationship Id="rId3" Type="http://schemas.openxmlformats.org/officeDocument/2006/relationships/oleObject" Target="../embeddings/oleObject34.bin"/><Relationship Id="rId21" Type="http://schemas.openxmlformats.org/officeDocument/2006/relationships/oleObject" Target="../embeddings/oleObject43.bin"/><Relationship Id="rId7" Type="http://schemas.openxmlformats.org/officeDocument/2006/relationships/oleObject" Target="../embeddings/oleObject36.bin"/><Relationship Id="rId12" Type="http://schemas.openxmlformats.org/officeDocument/2006/relationships/image" Target="../media/image38.wmf"/><Relationship Id="rId17" Type="http://schemas.openxmlformats.org/officeDocument/2006/relationships/oleObject" Target="../embeddings/oleObject41.bin"/><Relationship Id="rId25" Type="http://schemas.openxmlformats.org/officeDocument/2006/relationships/oleObject" Target="../embeddings/oleObject4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0.wmf"/><Relationship Id="rId20" Type="http://schemas.openxmlformats.org/officeDocument/2006/relationships/image" Target="../media/image42.wmf"/><Relationship Id="rId29" Type="http://schemas.openxmlformats.org/officeDocument/2006/relationships/oleObject" Target="../embeddings/oleObject47.bin"/><Relationship Id="rId1" Type="http://schemas.openxmlformats.org/officeDocument/2006/relationships/vmlDrawing" Target="../drawings/vmlDrawing5.vml"/><Relationship Id="rId6" Type="http://schemas.openxmlformats.org/officeDocument/2006/relationships/image" Target="../media/image35.wmf"/><Relationship Id="rId11" Type="http://schemas.openxmlformats.org/officeDocument/2006/relationships/oleObject" Target="../embeddings/oleObject38.bin"/><Relationship Id="rId24" Type="http://schemas.openxmlformats.org/officeDocument/2006/relationships/image" Target="../media/image44.wmf"/><Relationship Id="rId5" Type="http://schemas.openxmlformats.org/officeDocument/2006/relationships/oleObject" Target="../embeddings/oleObject35.bin"/><Relationship Id="rId15" Type="http://schemas.openxmlformats.org/officeDocument/2006/relationships/oleObject" Target="../embeddings/oleObject40.bin"/><Relationship Id="rId23" Type="http://schemas.openxmlformats.org/officeDocument/2006/relationships/oleObject" Target="../embeddings/oleObject44.bin"/><Relationship Id="rId28" Type="http://schemas.openxmlformats.org/officeDocument/2006/relationships/image" Target="../media/image46.wmf"/><Relationship Id="rId10" Type="http://schemas.openxmlformats.org/officeDocument/2006/relationships/image" Target="../media/image37.wmf"/><Relationship Id="rId19" Type="http://schemas.openxmlformats.org/officeDocument/2006/relationships/oleObject" Target="../embeddings/oleObject42.bin"/><Relationship Id="rId4" Type="http://schemas.openxmlformats.org/officeDocument/2006/relationships/image" Target="../media/image34.wmf"/><Relationship Id="rId9" Type="http://schemas.openxmlformats.org/officeDocument/2006/relationships/oleObject" Target="../embeddings/oleObject37.bin"/><Relationship Id="rId14" Type="http://schemas.openxmlformats.org/officeDocument/2006/relationships/image" Target="../media/image39.wmf"/><Relationship Id="rId22" Type="http://schemas.openxmlformats.org/officeDocument/2006/relationships/image" Target="../media/image43.wmf"/><Relationship Id="rId27" Type="http://schemas.openxmlformats.org/officeDocument/2006/relationships/oleObject" Target="../embeddings/oleObject46.bin"/><Relationship Id="rId30" Type="http://schemas.openxmlformats.org/officeDocument/2006/relationships/image" Target="../media/image47.wmf"/></Relationships>
</file>

<file path=ppt/slides/_rels/slide9.xml.rels><?xml version="1.0" encoding="UTF-8" standalone="yes"?>
<Relationships xmlns="http://schemas.openxmlformats.org/package/2006/relationships"><Relationship Id="rId13" Type="http://schemas.openxmlformats.org/officeDocument/2006/relationships/image" Target="../media/image52.wmf"/><Relationship Id="rId18" Type="http://schemas.openxmlformats.org/officeDocument/2006/relationships/oleObject" Target="../embeddings/oleObject56.bin"/><Relationship Id="rId26" Type="http://schemas.openxmlformats.org/officeDocument/2006/relationships/oleObject" Target="../embeddings/oleObject60.bin"/><Relationship Id="rId3" Type="http://schemas.openxmlformats.org/officeDocument/2006/relationships/oleObject" Target="../embeddings/oleObject48.bin"/><Relationship Id="rId21" Type="http://schemas.openxmlformats.org/officeDocument/2006/relationships/image" Target="../media/image56.wmf"/><Relationship Id="rId34" Type="http://schemas.openxmlformats.org/officeDocument/2006/relationships/oleObject" Target="../embeddings/oleObject64.bin"/><Relationship Id="rId7" Type="http://schemas.openxmlformats.org/officeDocument/2006/relationships/image" Target="../media/image49.wmf"/><Relationship Id="rId12" Type="http://schemas.openxmlformats.org/officeDocument/2006/relationships/oleObject" Target="../embeddings/oleObject53.bin"/><Relationship Id="rId17" Type="http://schemas.openxmlformats.org/officeDocument/2006/relationships/image" Target="../media/image54.wmf"/><Relationship Id="rId25" Type="http://schemas.openxmlformats.org/officeDocument/2006/relationships/image" Target="../media/image58.wmf"/><Relationship Id="rId33" Type="http://schemas.openxmlformats.org/officeDocument/2006/relationships/image" Target="../media/image62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55.bin"/><Relationship Id="rId20" Type="http://schemas.openxmlformats.org/officeDocument/2006/relationships/oleObject" Target="../embeddings/oleObject57.bin"/><Relationship Id="rId29" Type="http://schemas.openxmlformats.org/officeDocument/2006/relationships/image" Target="../media/image60.wmf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50.bin"/><Relationship Id="rId11" Type="http://schemas.openxmlformats.org/officeDocument/2006/relationships/image" Target="../media/image51.wmf"/><Relationship Id="rId24" Type="http://schemas.openxmlformats.org/officeDocument/2006/relationships/oleObject" Target="../embeddings/oleObject59.bin"/><Relationship Id="rId32" Type="http://schemas.openxmlformats.org/officeDocument/2006/relationships/oleObject" Target="../embeddings/oleObject63.bin"/><Relationship Id="rId5" Type="http://schemas.openxmlformats.org/officeDocument/2006/relationships/oleObject" Target="../embeddings/oleObject49.bin"/><Relationship Id="rId15" Type="http://schemas.openxmlformats.org/officeDocument/2006/relationships/image" Target="../media/image53.wmf"/><Relationship Id="rId23" Type="http://schemas.openxmlformats.org/officeDocument/2006/relationships/image" Target="../media/image57.wmf"/><Relationship Id="rId28" Type="http://schemas.openxmlformats.org/officeDocument/2006/relationships/oleObject" Target="../embeddings/oleObject61.bin"/><Relationship Id="rId10" Type="http://schemas.openxmlformats.org/officeDocument/2006/relationships/oleObject" Target="../embeddings/oleObject52.bin"/><Relationship Id="rId19" Type="http://schemas.openxmlformats.org/officeDocument/2006/relationships/image" Target="../media/image55.wmf"/><Relationship Id="rId31" Type="http://schemas.openxmlformats.org/officeDocument/2006/relationships/image" Target="../media/image61.wmf"/><Relationship Id="rId4" Type="http://schemas.openxmlformats.org/officeDocument/2006/relationships/image" Target="../media/image48.wmf"/><Relationship Id="rId9" Type="http://schemas.openxmlformats.org/officeDocument/2006/relationships/image" Target="../media/image50.wmf"/><Relationship Id="rId14" Type="http://schemas.openxmlformats.org/officeDocument/2006/relationships/oleObject" Target="../embeddings/oleObject54.bin"/><Relationship Id="rId22" Type="http://schemas.openxmlformats.org/officeDocument/2006/relationships/oleObject" Target="../embeddings/oleObject58.bin"/><Relationship Id="rId27" Type="http://schemas.openxmlformats.org/officeDocument/2006/relationships/image" Target="../media/image59.wmf"/><Relationship Id="rId30" Type="http://schemas.openxmlformats.org/officeDocument/2006/relationships/oleObject" Target="../embeddings/oleObject62.bin"/><Relationship Id="rId35" Type="http://schemas.openxmlformats.org/officeDocument/2006/relationships/image" Target="../media/image63.wmf"/><Relationship Id="rId8" Type="http://schemas.openxmlformats.org/officeDocument/2006/relationships/oleObject" Target="../embeddings/oleObject5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>
                <a:solidFill>
                  <a:srgbClr val="1F497D"/>
                </a:solidFill>
                <a:latin typeface="Arial" charset="0"/>
                <a:cs typeface="Arial" charset="0"/>
              </a:rPr>
              <a:t>Section 2.R.2</a:t>
            </a:r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Decimal Numbers and Fractions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Changing Fractions to Decimal Number (cont.)</a:t>
            </a:r>
          </a:p>
        </p:txBody>
      </p:sp>
      <p:sp>
        <p:nvSpPr>
          <p:cNvPr id="1638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30000"/>
              </a:lnSpc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We write                             where the three dots (called </a:t>
            </a:r>
          </a:p>
          <a:p>
            <a:pPr>
              <a:lnSpc>
                <a:spcPct val="25000"/>
              </a:lnSpc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an ellipsis) mean “and so on” or to continue the 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pattern without stopping.  Or, if we agree to round, we </a:t>
            </a:r>
          </a:p>
          <a:p>
            <a:pPr>
              <a:lnSpc>
                <a:spcPct val="20000"/>
              </a:lnSpc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can write                     (to the nearest thousandth).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16388" name="Object 4"/>
          <p:cNvGraphicFramePr>
            <a:graphicFrameLocks noChangeAspect="1"/>
          </p:cNvGraphicFramePr>
          <p:nvPr/>
        </p:nvGraphicFramePr>
        <p:xfrm>
          <a:off x="1936750" y="1337733"/>
          <a:ext cx="2171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0" name="Equation" r:id="rId3" imgW="2171700" imgH="838200" progId="Equation.DSMT4">
                  <p:embed/>
                </p:oleObj>
              </mc:Choice>
              <mc:Fallback>
                <p:oleObj name="Equation" r:id="rId3" imgW="2171700" imgH="8382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6750" y="1337733"/>
                        <a:ext cx="2171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9" name="Object 5"/>
          <p:cNvGraphicFramePr>
            <a:graphicFrameLocks noChangeAspect="1"/>
          </p:cNvGraphicFramePr>
          <p:nvPr/>
        </p:nvGraphicFramePr>
        <p:xfrm>
          <a:off x="1930400" y="3251200"/>
          <a:ext cx="1574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1" name="Equation" r:id="rId5" imgW="1574640" imgH="838080" progId="Equation.DSMT4">
                  <p:embed/>
                </p:oleObj>
              </mc:Choice>
              <mc:Fallback>
                <p:oleObj name="Equation" r:id="rId5" imgW="157464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0400" y="3251200"/>
                        <a:ext cx="1574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7: Changing Fractions to Decimal Number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2249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Change     to a decimal number.</a:t>
            </a:r>
          </a:p>
          <a:p>
            <a:endParaRPr lang="en-US" sz="1000" b="1" i="0" dirty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35842" name="Object 2"/>
          <p:cNvGraphicFramePr>
            <a:graphicFrameLocks noChangeAspect="1"/>
          </p:cNvGraphicFramePr>
          <p:nvPr/>
        </p:nvGraphicFramePr>
        <p:xfrm>
          <a:off x="1702033" y="1143000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37" name="Equation" r:id="rId3" imgW="253890" imgH="837836" progId="Equation.DSMT4">
                  <p:embed/>
                </p:oleObj>
              </mc:Choice>
              <mc:Fallback>
                <p:oleObj name="Equation" r:id="rId3" imgW="253890" imgH="837836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2033" y="1143000"/>
                        <a:ext cx="25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3"/>
          <p:cNvGraphicFramePr>
            <a:graphicFrameLocks noChangeAspect="1"/>
          </p:cNvGraphicFramePr>
          <p:nvPr/>
        </p:nvGraphicFramePr>
        <p:xfrm>
          <a:off x="1956033" y="1892022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38" name="Equation" r:id="rId5" imgW="253890" imgH="837836" progId="Equation.DSMT4">
                  <p:embed/>
                </p:oleObj>
              </mc:Choice>
              <mc:Fallback>
                <p:oleObj name="Equation" r:id="rId5" imgW="253890" imgH="837836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6033" y="1892022"/>
                        <a:ext cx="25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2906713" y="2014756"/>
          <a:ext cx="14605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39" name="Equation" r:id="rId6" imgW="1460160" imgH="495000" progId="Equation.DSMT4">
                  <p:embed/>
                </p:oleObj>
              </mc:Choice>
              <mc:Fallback>
                <p:oleObj name="Equation" r:id="rId6" imgW="1460160" imgH="4950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6713" y="2014756"/>
                        <a:ext cx="14605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4294188" y="5716806"/>
          <a:ext cx="1651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40" name="Equation" r:id="rId8" imgW="164880" imgH="241200" progId="Equation.DSMT4">
                  <p:embed/>
                </p:oleObj>
              </mc:Choice>
              <mc:Fallback>
                <p:oleObj name="Equation" r:id="rId8" imgW="164880" imgH="2412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4188" y="5716806"/>
                        <a:ext cx="1651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Arrow Connector 7"/>
          <p:cNvCxnSpPr/>
          <p:nvPr/>
        </p:nvCxnSpPr>
        <p:spPr>
          <a:xfrm>
            <a:off x="2307555" y="2250856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4936222" y="4861406"/>
            <a:ext cx="4191000" cy="11182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000"/>
              </a:lnSpc>
            </a:pPr>
            <a:r>
              <a:rPr lang="en-US" sz="2000" dirty="0">
                <a:solidFill>
                  <a:srgbClr val="008080"/>
                </a:solidFill>
              </a:rPr>
              <a:t>The remainder will repeat in sequence 3,2,6,4,5,1, 3 and so on. Therefore, the digits in the sequence will also repeat in sequence without end.</a:t>
            </a:r>
            <a:endParaRPr lang="en-US" sz="2000" dirty="0"/>
          </a:p>
        </p:txBody>
      </p:sp>
      <p:sp>
        <p:nvSpPr>
          <p:cNvPr id="10" name="Rectangle 9"/>
          <p:cNvSpPr/>
          <p:nvPr/>
        </p:nvSpPr>
        <p:spPr>
          <a:xfrm>
            <a:off x="5119687" y="1753299"/>
            <a:ext cx="338328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The six digits will repeat in the same pattern without end.</a:t>
            </a:r>
            <a:endParaRPr lang="en-US" sz="2000" dirty="0"/>
          </a:p>
        </p:txBody>
      </p:sp>
      <p:cxnSp>
        <p:nvCxnSpPr>
          <p:cNvPr id="11" name="Straight Arrow Connector 10"/>
          <p:cNvCxnSpPr/>
          <p:nvPr/>
        </p:nvCxnSpPr>
        <p:spPr>
          <a:xfrm rot="10800000">
            <a:off x="4586288" y="1948032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10800000">
            <a:off x="4479023" y="5826562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Object 6"/>
          <p:cNvGraphicFramePr>
            <a:graphicFrameLocks noChangeAspect="1"/>
          </p:cNvGraphicFramePr>
          <p:nvPr/>
        </p:nvGraphicFramePr>
        <p:xfrm>
          <a:off x="3113088" y="1745347"/>
          <a:ext cx="1905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41" name="Equation" r:id="rId10" imgW="190440" imgH="266400" progId="Equation.DSMT4">
                  <p:embed/>
                </p:oleObj>
              </mc:Choice>
              <mc:Fallback>
                <p:oleObj name="Equation" r:id="rId10" imgW="190440" imgH="266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3088" y="1745347"/>
                        <a:ext cx="1905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7"/>
          <p:cNvGraphicFramePr>
            <a:graphicFrameLocks noChangeAspect="1"/>
          </p:cNvGraphicFramePr>
          <p:nvPr/>
        </p:nvGraphicFramePr>
        <p:xfrm>
          <a:off x="3209692" y="2312973"/>
          <a:ext cx="3556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42" name="Equation" r:id="rId12" imgW="355320" imgH="355320" progId="Equation.DSMT4">
                  <p:embed/>
                </p:oleObj>
              </mc:Choice>
              <mc:Fallback>
                <p:oleObj name="Equation" r:id="rId12" imgW="355320" imgH="3553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9692" y="2312973"/>
                        <a:ext cx="3556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8"/>
          <p:cNvGraphicFramePr>
            <a:graphicFrameLocks noChangeAspect="1"/>
          </p:cNvGraphicFramePr>
          <p:nvPr/>
        </p:nvGraphicFramePr>
        <p:xfrm>
          <a:off x="3386138" y="2668806"/>
          <a:ext cx="3429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43" name="Equation" r:id="rId14" imgW="342720" imgH="266400" progId="Equation.DSMT4">
                  <p:embed/>
                </p:oleObj>
              </mc:Choice>
              <mc:Fallback>
                <p:oleObj name="Equation" r:id="rId14" imgW="342720" imgH="2664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6138" y="2668806"/>
                        <a:ext cx="3429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9"/>
          <p:cNvGraphicFramePr>
            <a:graphicFrameLocks noChangeAspect="1"/>
          </p:cNvGraphicFramePr>
          <p:nvPr/>
        </p:nvGraphicFramePr>
        <p:xfrm>
          <a:off x="3211513" y="2906494"/>
          <a:ext cx="5207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44" name="Equation" r:id="rId16" imgW="520560" imgH="355320" progId="Equation.DSMT4">
                  <p:embed/>
                </p:oleObj>
              </mc:Choice>
              <mc:Fallback>
                <p:oleObj name="Equation" r:id="rId16" imgW="520560" imgH="3553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1513" y="2906494"/>
                        <a:ext cx="5207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0"/>
          <p:cNvGraphicFramePr>
            <a:graphicFrameLocks noChangeAspect="1"/>
          </p:cNvGraphicFramePr>
          <p:nvPr/>
        </p:nvGraphicFramePr>
        <p:xfrm>
          <a:off x="3570288" y="3286795"/>
          <a:ext cx="3302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45" name="Equation" r:id="rId18" imgW="330120" imgH="266400" progId="Equation.DSMT4">
                  <p:embed/>
                </p:oleObj>
              </mc:Choice>
              <mc:Fallback>
                <p:oleObj name="Equation" r:id="rId18" imgW="330120" imgH="2664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0288" y="3286795"/>
                        <a:ext cx="3302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1"/>
          <p:cNvGraphicFramePr>
            <a:graphicFrameLocks noChangeAspect="1"/>
          </p:cNvGraphicFramePr>
          <p:nvPr/>
        </p:nvGraphicFramePr>
        <p:xfrm>
          <a:off x="3400192" y="3558039"/>
          <a:ext cx="5207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46" name="Equation" r:id="rId20" imgW="520560" imgH="355320" progId="Equation.DSMT4">
                  <p:embed/>
                </p:oleObj>
              </mc:Choice>
              <mc:Fallback>
                <p:oleObj name="Equation" r:id="rId20" imgW="520560" imgH="35532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0192" y="3558039"/>
                        <a:ext cx="5207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2"/>
          <p:cNvGraphicFramePr>
            <a:graphicFrameLocks noChangeAspect="1"/>
          </p:cNvGraphicFramePr>
          <p:nvPr/>
        </p:nvGraphicFramePr>
        <p:xfrm>
          <a:off x="3737427" y="3913872"/>
          <a:ext cx="3429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47" name="Equation" r:id="rId22" imgW="342720" imgH="266400" progId="Equation.DSMT4">
                  <p:embed/>
                </p:oleObj>
              </mc:Choice>
              <mc:Fallback>
                <p:oleObj name="Equation" r:id="rId22" imgW="342720" imgH="2664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7427" y="3913872"/>
                        <a:ext cx="3429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3"/>
          <p:cNvGraphicFramePr>
            <a:graphicFrameLocks noChangeAspect="1"/>
          </p:cNvGraphicFramePr>
          <p:nvPr/>
        </p:nvGraphicFramePr>
        <p:xfrm>
          <a:off x="3577322" y="4159250"/>
          <a:ext cx="5207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48" name="Equation" r:id="rId24" imgW="520560" imgH="355320" progId="Equation.DSMT4">
                  <p:embed/>
                </p:oleObj>
              </mc:Choice>
              <mc:Fallback>
                <p:oleObj name="Equation" r:id="rId24" imgW="520560" imgH="35532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7322" y="4159250"/>
                        <a:ext cx="5207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4"/>
          <p:cNvGraphicFramePr>
            <a:graphicFrameLocks noChangeAspect="1"/>
          </p:cNvGraphicFramePr>
          <p:nvPr/>
        </p:nvGraphicFramePr>
        <p:xfrm>
          <a:off x="3900488" y="4540250"/>
          <a:ext cx="3429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49" name="Equation" r:id="rId26" imgW="342720" imgH="266400" progId="Equation.DSMT4">
                  <p:embed/>
                </p:oleObj>
              </mc:Choice>
              <mc:Fallback>
                <p:oleObj name="Equation" r:id="rId26" imgW="342720" imgH="2664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0488" y="4540250"/>
                        <a:ext cx="3429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15"/>
          <p:cNvGraphicFramePr>
            <a:graphicFrameLocks noChangeAspect="1"/>
          </p:cNvGraphicFramePr>
          <p:nvPr/>
        </p:nvGraphicFramePr>
        <p:xfrm>
          <a:off x="3759200" y="4794017"/>
          <a:ext cx="5080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50" name="Equation" r:id="rId28" imgW="507960" imgH="355320" progId="Equation.DSMT4">
                  <p:embed/>
                </p:oleObj>
              </mc:Choice>
              <mc:Fallback>
                <p:oleObj name="Equation" r:id="rId28" imgW="507960" imgH="35532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9200" y="4794017"/>
                        <a:ext cx="5080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16"/>
          <p:cNvGraphicFramePr>
            <a:graphicFrameLocks noChangeAspect="1"/>
          </p:cNvGraphicFramePr>
          <p:nvPr/>
        </p:nvGraphicFramePr>
        <p:xfrm>
          <a:off x="4103688" y="5158239"/>
          <a:ext cx="3429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51" name="Equation" r:id="rId30" imgW="342720" imgH="266400" progId="Equation.DSMT4">
                  <p:embed/>
                </p:oleObj>
              </mc:Choice>
              <mc:Fallback>
                <p:oleObj name="Equation" r:id="rId30" imgW="342720" imgH="2664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3688" y="5158239"/>
                        <a:ext cx="3429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7"/>
          <p:cNvGraphicFramePr>
            <a:graphicFrameLocks noChangeAspect="1"/>
          </p:cNvGraphicFramePr>
          <p:nvPr/>
        </p:nvGraphicFramePr>
        <p:xfrm>
          <a:off x="3942666" y="5386839"/>
          <a:ext cx="5207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52" name="Equation" r:id="rId32" imgW="520560" imgH="355320" progId="Equation.DSMT4">
                  <p:embed/>
                </p:oleObj>
              </mc:Choice>
              <mc:Fallback>
                <p:oleObj name="Equation" r:id="rId32" imgW="520560" imgH="35532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42666" y="5386839"/>
                        <a:ext cx="5207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19"/>
          <p:cNvGraphicFramePr>
            <a:graphicFrameLocks noChangeAspect="1"/>
          </p:cNvGraphicFramePr>
          <p:nvPr/>
        </p:nvGraphicFramePr>
        <p:xfrm>
          <a:off x="3314933" y="1758047"/>
          <a:ext cx="2413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53" name="Equation" r:id="rId34" imgW="241200" imgH="241200" progId="Equation.DSMT4">
                  <p:embed/>
                </p:oleObj>
              </mc:Choice>
              <mc:Fallback>
                <p:oleObj name="Equation" r:id="rId34" imgW="241200" imgH="24120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4933" y="1758047"/>
                        <a:ext cx="2413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1614621"/>
              </p:ext>
            </p:extLst>
          </p:nvPr>
        </p:nvGraphicFramePr>
        <p:xfrm>
          <a:off x="3540088" y="1761522"/>
          <a:ext cx="1905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54" name="Equation" r:id="rId36" imgW="190440" imgH="241200" progId="Equation.DSMT4">
                  <p:embed/>
                </p:oleObj>
              </mc:Choice>
              <mc:Fallback>
                <p:oleObj name="Equation" r:id="rId36" imgW="190440" imgH="24120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0088" y="1761522"/>
                        <a:ext cx="1905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048420"/>
              </p:ext>
            </p:extLst>
          </p:nvPr>
        </p:nvGraphicFramePr>
        <p:xfrm>
          <a:off x="3717887" y="1743603"/>
          <a:ext cx="1778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55" name="Equation" r:id="rId38" imgW="177480" imgH="253800" progId="Equation.DSMT4">
                  <p:embed/>
                </p:oleObj>
              </mc:Choice>
              <mc:Fallback>
                <p:oleObj name="Equation" r:id="rId38" imgW="177480" imgH="25380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7887" y="1743603"/>
                        <a:ext cx="177800" cy="25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2"/>
          <p:cNvGraphicFramePr>
            <a:graphicFrameLocks noChangeAspect="1"/>
          </p:cNvGraphicFramePr>
          <p:nvPr/>
        </p:nvGraphicFramePr>
        <p:xfrm>
          <a:off x="3876098" y="1745347"/>
          <a:ext cx="1905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56" name="Equation" r:id="rId40" imgW="190440" imgH="266400" progId="Equation.DSMT4">
                  <p:embed/>
                </p:oleObj>
              </mc:Choice>
              <mc:Fallback>
                <p:oleObj name="Equation" r:id="rId40" imgW="190440" imgH="26640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6098" y="1745347"/>
                        <a:ext cx="1905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9013447"/>
              </p:ext>
            </p:extLst>
          </p:nvPr>
        </p:nvGraphicFramePr>
        <p:xfrm>
          <a:off x="4044136" y="1759053"/>
          <a:ext cx="1778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57" name="Equation" r:id="rId42" imgW="177480" imgH="253800" progId="Equation.DSMT4">
                  <p:embed/>
                </p:oleObj>
              </mc:Choice>
              <mc:Fallback>
                <p:oleObj name="Equation" r:id="rId42" imgW="177480" imgH="25380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44136" y="1759053"/>
                        <a:ext cx="177800" cy="25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24"/>
          <p:cNvGraphicFramePr>
            <a:graphicFrameLocks noChangeAspect="1"/>
          </p:cNvGraphicFramePr>
          <p:nvPr/>
        </p:nvGraphicFramePr>
        <p:xfrm>
          <a:off x="4212110" y="1758047"/>
          <a:ext cx="1778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58" name="Equation" r:id="rId44" imgW="177480" imgH="241200" progId="Equation.DSMT4">
                  <p:embed/>
                </p:oleObj>
              </mc:Choice>
              <mc:Fallback>
                <p:oleObj name="Equation" r:id="rId44" imgW="177480" imgH="24120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2110" y="1758047"/>
                        <a:ext cx="1778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Rectangle 3"/>
          <p:cNvSpPr txBox="1">
            <a:spLocks/>
          </p:cNvSpPr>
          <p:nvPr/>
        </p:nvSpPr>
        <p:spPr>
          <a:xfrm>
            <a:off x="4419600" y="2819400"/>
            <a:ext cx="448056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We write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33" name="Object 4"/>
          <p:cNvGraphicFramePr>
            <a:graphicFrameLocks noChangeAspect="1"/>
          </p:cNvGraphicFramePr>
          <p:nvPr/>
        </p:nvGraphicFramePr>
        <p:xfrm>
          <a:off x="4521200" y="3276600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59" name="Equation" r:id="rId46" imgW="253890" imgH="837836" progId="Equation.DSMT4">
                  <p:embed/>
                </p:oleObj>
              </mc:Choice>
              <mc:Fallback>
                <p:oleObj name="Equation" r:id="rId46" imgW="253890" imgH="837836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1200" y="3276600"/>
                        <a:ext cx="254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26"/>
          <p:cNvGraphicFramePr>
            <a:graphicFrameLocks noChangeAspect="1"/>
          </p:cNvGraphicFramePr>
          <p:nvPr/>
        </p:nvGraphicFramePr>
        <p:xfrm>
          <a:off x="4800600" y="3549650"/>
          <a:ext cx="400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60" name="Equation" r:id="rId48" imgW="4000500" imgH="292100" progId="Equation.DSMT4">
                  <p:embed/>
                </p:oleObj>
              </mc:Choice>
              <mc:Fallback>
                <p:oleObj name="Equation" r:id="rId48" imgW="4000500" imgH="29210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3549650"/>
                        <a:ext cx="400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32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8: </a:t>
            </a:r>
            <a:r>
              <a:rPr lang="en-US" dirty="0"/>
              <a:t>Simplifying Expressions with Decimals and Fractions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048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27727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Find the sum                              in decimal form.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lnSpc>
                <a:spcPct val="35000"/>
              </a:lnSpc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20484" name="Object 4"/>
          <p:cNvGraphicFramePr>
            <a:graphicFrameLocks noChangeAspect="1"/>
          </p:cNvGraphicFramePr>
          <p:nvPr/>
        </p:nvGraphicFramePr>
        <p:xfrm>
          <a:off x="2489200" y="1123245"/>
          <a:ext cx="2273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28" name="Equation" r:id="rId3" imgW="2273300" imgH="838200" progId="Equation.DSMT4">
                  <p:embed/>
                </p:oleObj>
              </mc:Choice>
              <mc:Fallback>
                <p:oleObj name="Equation" r:id="rId3" imgW="2273300" imgH="83820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9200" y="1123245"/>
                        <a:ext cx="2273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1" name="Object 5"/>
          <p:cNvGraphicFramePr>
            <a:graphicFrameLocks noChangeAspect="1"/>
          </p:cNvGraphicFramePr>
          <p:nvPr/>
        </p:nvGraphicFramePr>
        <p:xfrm>
          <a:off x="4064000" y="4953000"/>
          <a:ext cx="812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29" name="Equation" r:id="rId5" imgW="812447" imgH="291973" progId="Equation.DSMT4">
                  <p:embed/>
                </p:oleObj>
              </mc:Choice>
              <mc:Fallback>
                <p:oleObj name="Equation" r:id="rId5" imgW="812447" imgH="291973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4000" y="4953000"/>
                        <a:ext cx="8128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2743200" y="2362200"/>
          <a:ext cx="622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30" name="Equation" r:id="rId7" imgW="622030" imgH="837836" progId="Equation.DSMT4">
                  <p:embed/>
                </p:oleObj>
              </mc:Choice>
              <mc:Fallback>
                <p:oleObj name="Equation" r:id="rId7" imgW="622030" imgH="837836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2362200"/>
                        <a:ext cx="622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2717800" y="3429000"/>
          <a:ext cx="64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31" name="Equation" r:id="rId9" imgW="647700" imgH="292100" progId="Equation.DSMT4">
                  <p:embed/>
                </p:oleObj>
              </mc:Choice>
              <mc:Fallback>
                <p:oleObj name="Equation" r:id="rId9" imgW="647700" imgH="29210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7800" y="3429000"/>
                        <a:ext cx="647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2578100" y="3975100"/>
          <a:ext cx="7874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32" name="Equation" r:id="rId11" imgW="787400" imgH="901700" progId="Equation.DSMT4">
                  <p:embed/>
                </p:oleObj>
              </mc:Choice>
              <mc:Fallback>
                <p:oleObj name="Equation" r:id="rId11" imgW="787400" imgH="901700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8100" y="3975100"/>
                        <a:ext cx="7874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3683000" y="2679700"/>
          <a:ext cx="2032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33" name="Equation" r:id="rId13" imgW="203024" imgH="203024" progId="Equation.DSMT4">
                  <p:embed/>
                </p:oleObj>
              </mc:Choice>
              <mc:Fallback>
                <p:oleObj name="Equation" r:id="rId13" imgW="203024" imgH="203024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3000" y="2679700"/>
                        <a:ext cx="2032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5581650" y="2462213"/>
          <a:ext cx="11430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34" name="Equation" r:id="rId15" imgW="1143000" imgH="685800" progId="Equation.DSMT4">
                  <p:embed/>
                </p:oleObj>
              </mc:Choice>
              <mc:Fallback>
                <p:oleObj name="Equation" r:id="rId15" imgW="1143000" imgH="685800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1650" y="2462213"/>
                        <a:ext cx="11430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9"/>
          <p:cNvGraphicFramePr>
            <a:graphicFrameLocks noChangeAspect="1"/>
          </p:cNvGraphicFramePr>
          <p:nvPr/>
        </p:nvGraphicFramePr>
        <p:xfrm>
          <a:off x="3683000" y="3473450"/>
          <a:ext cx="2032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35" name="Equation" r:id="rId17" imgW="203024" imgH="203024" progId="Equation.DSMT4">
                  <p:embed/>
                </p:oleObj>
              </mc:Choice>
              <mc:Fallback>
                <p:oleObj name="Equation" r:id="rId17" imgW="203024" imgH="203024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3000" y="3473450"/>
                        <a:ext cx="2032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8" name="Object 10"/>
          <p:cNvGraphicFramePr>
            <a:graphicFrameLocks noChangeAspect="1"/>
          </p:cNvGraphicFramePr>
          <p:nvPr/>
        </p:nvGraphicFramePr>
        <p:xfrm>
          <a:off x="4114800" y="4483100"/>
          <a:ext cx="7620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36" name="Equation" r:id="rId19" imgW="761669" imgH="393529" progId="Equation.DSMT4">
                  <p:embed/>
                </p:oleObj>
              </mc:Choice>
              <mc:Fallback>
                <p:oleObj name="Equation" r:id="rId19" imgW="761669" imgH="393529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4483100"/>
                        <a:ext cx="7620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9" name="Object 11"/>
          <p:cNvGraphicFramePr>
            <a:graphicFrameLocks noChangeAspect="1"/>
          </p:cNvGraphicFramePr>
          <p:nvPr/>
        </p:nvGraphicFramePr>
        <p:xfrm>
          <a:off x="5524500" y="4113213"/>
          <a:ext cx="11430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37" name="Equation" r:id="rId21" imgW="1143000" imgH="685800" progId="Equation.DSMT4">
                  <p:embed/>
                </p:oleObj>
              </mc:Choice>
              <mc:Fallback>
                <p:oleObj name="Equation" r:id="rId21" imgW="1143000" imgH="685800" progId="Equation.DSMT4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4500" y="4113213"/>
                        <a:ext cx="11430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0" name="Object 12"/>
          <p:cNvGraphicFramePr>
            <a:graphicFrameLocks noChangeAspect="1"/>
          </p:cNvGraphicFramePr>
          <p:nvPr/>
        </p:nvGraphicFramePr>
        <p:xfrm>
          <a:off x="3683000" y="4324350"/>
          <a:ext cx="2032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38" name="Equation" r:id="rId23" imgW="203024" imgH="203024" progId="Equation.DSMT4">
                  <p:embed/>
                </p:oleObj>
              </mc:Choice>
              <mc:Fallback>
                <p:oleObj name="Equation" r:id="rId23" imgW="203024" imgH="203024" progId="Equation.DSMT4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3000" y="4324350"/>
                        <a:ext cx="2032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1" name="Object 13"/>
          <p:cNvGraphicFramePr>
            <a:graphicFrameLocks noChangeAspect="1"/>
          </p:cNvGraphicFramePr>
          <p:nvPr/>
        </p:nvGraphicFramePr>
        <p:xfrm>
          <a:off x="4064000" y="2635250"/>
          <a:ext cx="812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39" name="Equation" r:id="rId25" imgW="812447" imgH="291973" progId="Equation.DSMT4">
                  <p:embed/>
                </p:oleObj>
              </mc:Choice>
              <mc:Fallback>
                <p:oleObj name="Equation" r:id="rId25" imgW="812447" imgH="291973" progId="Equation.DSMT4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4000" y="2635250"/>
                        <a:ext cx="812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2" name="Object 14"/>
          <p:cNvGraphicFramePr>
            <a:graphicFrameLocks noChangeAspect="1"/>
          </p:cNvGraphicFramePr>
          <p:nvPr/>
        </p:nvGraphicFramePr>
        <p:xfrm>
          <a:off x="4229100" y="3429000"/>
          <a:ext cx="64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40" name="Equation" r:id="rId27" imgW="647700" imgH="292100" progId="Equation.DSMT4">
                  <p:embed/>
                </p:oleObj>
              </mc:Choice>
              <mc:Fallback>
                <p:oleObj name="Equation" r:id="rId27" imgW="647700" imgH="292100" progId="Equation.DSMT4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9100" y="3429000"/>
                        <a:ext cx="647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3" name="Object 15"/>
          <p:cNvGraphicFramePr>
            <a:graphicFrameLocks noChangeAspect="1"/>
          </p:cNvGraphicFramePr>
          <p:nvPr/>
        </p:nvGraphicFramePr>
        <p:xfrm>
          <a:off x="4216400" y="4279900"/>
          <a:ext cx="660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41" name="Equation" r:id="rId29" imgW="660113" imgH="291973" progId="Equation.DSMT4">
                  <p:embed/>
                </p:oleObj>
              </mc:Choice>
              <mc:Fallback>
                <p:oleObj name="Equation" r:id="rId29" imgW="660113" imgH="291973" progId="Equation.DSMT4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6400" y="4279900"/>
                        <a:ext cx="660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12" name="Object 44"/>
          <p:cNvGraphicFramePr>
            <a:graphicFrameLocks noChangeAspect="1"/>
          </p:cNvGraphicFramePr>
          <p:nvPr/>
        </p:nvGraphicFramePr>
        <p:xfrm>
          <a:off x="4267200" y="2358122"/>
          <a:ext cx="152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42" name="Equation" r:id="rId31" imgW="152280" imgH="215640" progId="Equation.DSMT4">
                  <p:embed/>
                </p:oleObj>
              </mc:Choice>
              <mc:Fallback>
                <p:oleObj name="Equation" r:id="rId31" imgW="152280" imgH="215640" progId="Equation.DSMT4">
                  <p:embed/>
                  <p:pic>
                    <p:nvPicPr>
                      <p:cNvPr id="0" name="Picture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2358122"/>
                        <a:ext cx="1524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13" name="Object 45"/>
          <p:cNvGraphicFramePr>
            <a:graphicFrameLocks noChangeAspect="1"/>
          </p:cNvGraphicFramePr>
          <p:nvPr/>
        </p:nvGraphicFramePr>
        <p:xfrm>
          <a:off x="4090990" y="2359819"/>
          <a:ext cx="152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43" name="Equation" r:id="rId33" imgW="152280" imgH="215640" progId="Equation.DSMT4">
                  <p:embed/>
                </p:oleObj>
              </mc:Choice>
              <mc:Fallback>
                <p:oleObj name="Equation" r:id="rId33" imgW="152280" imgH="215640" progId="Equation.DSMT4">
                  <p:embed/>
                  <p:pic>
                    <p:nvPicPr>
                      <p:cNvPr id="0" name="Picture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0990" y="2359819"/>
                        <a:ext cx="1524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9: </a:t>
            </a:r>
            <a:r>
              <a:rPr lang="en-US" dirty="0"/>
              <a:t>Comparing Decimal Numbers and Fractions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048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1516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lnSpc>
                <a:spcPct val="15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Determine which is larger,       or </a:t>
            </a:r>
            <a:r>
              <a:rPr lang="en-US" i="0" dirty="0">
                <a:solidFill>
                  <a:srgbClr val="0000FF"/>
                </a:solidFill>
              </a:rPr>
              <a:t>0.18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/>
              <a:t>How much larger is the larger number?</a:t>
            </a:r>
          </a:p>
          <a:p>
            <a:pPr>
              <a:lnSpc>
                <a:spcPct val="150000"/>
              </a:lnSpc>
            </a:pPr>
            <a:r>
              <a:rPr lang="en-US" b="1" dirty="0"/>
              <a:t>Solution</a:t>
            </a:r>
          </a:p>
          <a:p>
            <a:r>
              <a:rPr lang="en-US" dirty="0"/>
              <a:t>To compare the two numbers, begin by changing         to decimal form.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21508" name="Object 4"/>
          <p:cNvGraphicFramePr>
            <a:graphicFrameLocks noChangeAspect="1"/>
          </p:cNvGraphicFramePr>
          <p:nvPr/>
        </p:nvGraphicFramePr>
        <p:xfrm>
          <a:off x="4343400" y="1295400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8" name="Equation" r:id="rId3" imgW="431613" imgH="837836" progId="Equation.DSMT4">
                  <p:embed/>
                </p:oleObj>
              </mc:Choice>
              <mc:Fallback>
                <p:oleObj name="Equation" r:id="rId3" imgW="431613" imgH="837836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1295400"/>
                        <a:ext cx="431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1" name="Object 9"/>
          <p:cNvGraphicFramePr>
            <a:graphicFrameLocks noChangeAspect="1"/>
          </p:cNvGraphicFramePr>
          <p:nvPr/>
        </p:nvGraphicFramePr>
        <p:xfrm>
          <a:off x="7611145" y="3251433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9" name="Equation" r:id="rId5" imgW="431613" imgH="837836" progId="Equation.DSMT4">
                  <p:embed/>
                </p:oleObj>
              </mc:Choice>
              <mc:Fallback>
                <p:oleObj name="Equation" r:id="rId5" imgW="431613" imgH="837836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11145" y="3251433"/>
                        <a:ext cx="431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9: </a:t>
            </a:r>
            <a:r>
              <a:rPr lang="en-US" dirty="0"/>
              <a:t>Comparing Decimal Numbers and Fractions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21509" name="Object 5"/>
          <p:cNvGraphicFramePr>
            <a:graphicFrameLocks noChangeAspect="1"/>
          </p:cNvGraphicFramePr>
          <p:nvPr/>
        </p:nvGraphicFramePr>
        <p:xfrm>
          <a:off x="4476750" y="4679950"/>
          <a:ext cx="1244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91" name="Equation" r:id="rId3" imgW="1244520" imgH="838080" progId="Equation.DSMT4">
                  <p:embed/>
                </p:oleObj>
              </mc:Choice>
              <mc:Fallback>
                <p:oleObj name="Equation" r:id="rId3" imgW="1244520" imgH="838080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76750" y="4679950"/>
                        <a:ext cx="1244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9533412"/>
              </p:ext>
            </p:extLst>
          </p:nvPr>
        </p:nvGraphicFramePr>
        <p:xfrm>
          <a:off x="2699927" y="1415853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92" name="Equation" r:id="rId5" imgW="215713" imgH="291847" progId="Equation.DSMT4">
                  <p:embed/>
                </p:oleObj>
              </mc:Choice>
              <mc:Fallback>
                <p:oleObj name="Equation" r:id="rId5" imgW="215713" imgH="291847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9927" y="1415853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3530600" y="5562600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93" name="Equation" r:id="rId7" imgW="215713" imgH="291847" progId="Equation.DSMT4">
                  <p:embed/>
                </p:oleObj>
              </mc:Choice>
              <mc:Fallback>
                <p:oleObj name="Equation" r:id="rId7" imgW="215713" imgH="291847" progId="Equation.DSMT4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0600" y="5562600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3365500" y="5036001"/>
          <a:ext cx="3810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94" name="Equation" r:id="rId9" imgW="380835" imgH="406224" progId="Equation.DSMT4">
                  <p:embed/>
                </p:oleObj>
              </mc:Choice>
              <mc:Fallback>
                <p:oleObj name="Equation" r:id="rId9" imgW="380835" imgH="406224" progId="Equation.DSMT4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5500" y="5036001"/>
                        <a:ext cx="3810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3365500" y="4623705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95" name="Equation" r:id="rId11" imgW="380835" imgH="291973" progId="Equation.DSMT4">
                  <p:embed/>
                </p:oleObj>
              </mc:Choice>
              <mc:Fallback>
                <p:oleObj name="Equation" r:id="rId11" imgW="380835" imgH="291973" progId="Equation.DSMT4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5500" y="4623705"/>
                        <a:ext cx="381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3200400" y="4109809"/>
          <a:ext cx="5461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96" name="Equation" r:id="rId13" imgW="545863" imgH="393529" progId="Equation.DSMT4">
                  <p:embed/>
                </p:oleObj>
              </mc:Choice>
              <mc:Fallback>
                <p:oleObj name="Equation" r:id="rId13" imgW="545863" imgH="393529" progId="Equation.DSMT4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4109809"/>
                        <a:ext cx="5461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9"/>
          <p:cNvGraphicFramePr>
            <a:graphicFrameLocks noChangeAspect="1"/>
          </p:cNvGraphicFramePr>
          <p:nvPr/>
        </p:nvGraphicFramePr>
        <p:xfrm>
          <a:off x="3200400" y="3697513"/>
          <a:ext cx="546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97" name="Equation" r:id="rId15" imgW="545863" imgH="291973" progId="Equation.DSMT4">
                  <p:embed/>
                </p:oleObj>
              </mc:Choice>
              <mc:Fallback>
                <p:oleObj name="Equation" r:id="rId15" imgW="545863" imgH="291973" progId="Equation.DSMT4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3697513"/>
                        <a:ext cx="546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6" name="Object 10"/>
          <p:cNvGraphicFramePr>
            <a:graphicFrameLocks noChangeAspect="1"/>
          </p:cNvGraphicFramePr>
          <p:nvPr/>
        </p:nvGraphicFramePr>
        <p:xfrm>
          <a:off x="2965450" y="3170917"/>
          <a:ext cx="6223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98" name="Equation" r:id="rId17" imgW="622030" imgH="406224" progId="Equation.DSMT4">
                  <p:embed/>
                </p:oleObj>
              </mc:Choice>
              <mc:Fallback>
                <p:oleObj name="Equation" r:id="rId17" imgW="622030" imgH="406224" progId="Equation.DSMT4">
                  <p:embed/>
                  <p:pic>
                    <p:nvPicPr>
                      <p:cNvPr id="0" name="Picture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5450" y="3170917"/>
                        <a:ext cx="6223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7" name="Object 11"/>
          <p:cNvGraphicFramePr>
            <a:graphicFrameLocks noChangeAspect="1"/>
          </p:cNvGraphicFramePr>
          <p:nvPr/>
        </p:nvGraphicFramePr>
        <p:xfrm>
          <a:off x="2965450" y="2758621"/>
          <a:ext cx="635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99" name="Equation" r:id="rId19" imgW="634725" imgH="291973" progId="Equation.DSMT4">
                  <p:embed/>
                </p:oleObj>
              </mc:Choice>
              <mc:Fallback>
                <p:oleObj name="Equation" r:id="rId19" imgW="634725" imgH="291973" progId="Equation.DSMT4">
                  <p:embed/>
                  <p:pic>
                    <p:nvPicPr>
                      <p:cNvPr id="0" name="Picture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5450" y="2758621"/>
                        <a:ext cx="635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8" name="Object 12"/>
          <p:cNvGraphicFramePr>
            <a:graphicFrameLocks noChangeAspect="1"/>
          </p:cNvGraphicFramePr>
          <p:nvPr/>
        </p:nvGraphicFramePr>
        <p:xfrm>
          <a:off x="2705100" y="2232025"/>
          <a:ext cx="4699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00" name="Equation" r:id="rId21" imgW="469696" imgH="406224" progId="Equation.DSMT4">
                  <p:embed/>
                </p:oleObj>
              </mc:Choice>
              <mc:Fallback>
                <p:oleObj name="Equation" r:id="rId21" imgW="469696" imgH="406224" progId="Equation.DSMT4">
                  <p:embed/>
                  <p:pic>
                    <p:nvPicPr>
                      <p:cNvPr id="0" name="Picture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5100" y="2232025"/>
                        <a:ext cx="4699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9" name="Object 13"/>
          <p:cNvGraphicFramePr>
            <a:graphicFrameLocks noChangeAspect="1"/>
          </p:cNvGraphicFramePr>
          <p:nvPr/>
        </p:nvGraphicFramePr>
        <p:xfrm>
          <a:off x="2209800" y="1703211"/>
          <a:ext cx="1524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01" name="Equation" r:id="rId23" imgW="1524000" imgH="571500" progId="Equation.DSMT4">
                  <p:embed/>
                </p:oleObj>
              </mc:Choice>
              <mc:Fallback>
                <p:oleObj name="Equation" r:id="rId23" imgW="1524000" imgH="571500" progId="Equation.DSMT4">
                  <p:embed/>
                  <p:pic>
                    <p:nvPicPr>
                      <p:cNvPr id="0" name="Picture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1703211"/>
                        <a:ext cx="15240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0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4506732"/>
              </p:ext>
            </p:extLst>
          </p:nvPr>
        </p:nvGraphicFramePr>
        <p:xfrm>
          <a:off x="2890427" y="1594954"/>
          <a:ext cx="101600" cy="10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02" name="Equation" r:id="rId25" imgW="101512" imgH="101512" progId="Equation.DSMT4">
                  <p:embed/>
                </p:oleObj>
              </mc:Choice>
              <mc:Fallback>
                <p:oleObj name="Equation" r:id="rId25" imgW="101512" imgH="101512" progId="Equation.DSMT4">
                  <p:embed/>
                  <p:pic>
                    <p:nvPicPr>
                      <p:cNvPr id="0" name="Picture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0427" y="1594954"/>
                        <a:ext cx="101600" cy="10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1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5194771"/>
              </p:ext>
            </p:extLst>
          </p:nvPr>
        </p:nvGraphicFramePr>
        <p:xfrm>
          <a:off x="2951390" y="1410701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03" name="Equation" r:id="rId27" imgW="190500" imgH="279400" progId="Equation.DSMT4">
                  <p:embed/>
                </p:oleObj>
              </mc:Choice>
              <mc:Fallback>
                <p:oleObj name="Equation" r:id="rId27" imgW="190500" imgH="279400" progId="Equation.DSMT4">
                  <p:embed/>
                  <p:pic>
                    <p:nvPicPr>
                      <p:cNvPr id="0" name="Picture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1390" y="1410701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2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9463563"/>
              </p:ext>
            </p:extLst>
          </p:nvPr>
        </p:nvGraphicFramePr>
        <p:xfrm>
          <a:off x="3125904" y="1410906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04" name="Equation" r:id="rId29" imgW="203112" imgH="291973" progId="Equation.DSMT4">
                  <p:embed/>
                </p:oleObj>
              </mc:Choice>
              <mc:Fallback>
                <p:oleObj name="Equation" r:id="rId29" imgW="203112" imgH="291973" progId="Equation.DSMT4">
                  <p:embed/>
                  <p:pic>
                    <p:nvPicPr>
                      <p:cNvPr id="0" name="Picture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5904" y="1410906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3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0079422"/>
              </p:ext>
            </p:extLst>
          </p:nvPr>
        </p:nvGraphicFramePr>
        <p:xfrm>
          <a:off x="3296502" y="1410701"/>
          <a:ext cx="203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05" name="Equation" r:id="rId31" imgW="203112" imgH="279279" progId="Equation.DSMT4">
                  <p:embed/>
                </p:oleObj>
              </mc:Choice>
              <mc:Fallback>
                <p:oleObj name="Equation" r:id="rId31" imgW="203112" imgH="279279" progId="Equation.DSMT4">
                  <p:embed/>
                  <p:pic>
                    <p:nvPicPr>
                      <p:cNvPr id="0" name="Picture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6502" y="1410701"/>
                        <a:ext cx="203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4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8021911"/>
              </p:ext>
            </p:extLst>
          </p:nvPr>
        </p:nvGraphicFramePr>
        <p:xfrm>
          <a:off x="3467100" y="1410701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06" name="Equation" r:id="rId33" imgW="203112" imgH="291973" progId="Equation.DSMT4">
                  <p:embed/>
                </p:oleObj>
              </mc:Choice>
              <mc:Fallback>
                <p:oleObj name="Equation" r:id="rId33" imgW="203112" imgH="291973" progId="Equation.DSMT4">
                  <p:embed/>
                  <p:pic>
                    <p:nvPicPr>
                      <p:cNvPr id="0" name="Picture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7100" y="1410701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5" name="Object 19"/>
          <p:cNvGraphicFramePr>
            <a:graphicFrameLocks noChangeAspect="1"/>
          </p:cNvGraphicFramePr>
          <p:nvPr/>
        </p:nvGraphicFramePr>
        <p:xfrm>
          <a:off x="5727700" y="4953000"/>
          <a:ext cx="1358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07" name="Equation" r:id="rId35" imgW="1358310" imgH="291973" progId="Equation.DSMT4">
                  <p:embed/>
                </p:oleObj>
              </mc:Choice>
              <mc:Fallback>
                <p:oleObj name="Equation" r:id="rId35" imgW="1358310" imgH="291973" progId="Equation.DSMT4">
                  <p:embed/>
                  <p:pic>
                    <p:nvPicPr>
                      <p:cNvPr id="0" name="Picture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7700" y="4953000"/>
                        <a:ext cx="1358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 txBox="1">
            <a:spLocks/>
          </p:cNvSpPr>
          <p:nvPr/>
        </p:nvSpPr>
        <p:spPr>
          <a:xfrm>
            <a:off x="457200" y="3482419"/>
            <a:ext cx="8229600" cy="671851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Thus       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is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8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larger than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0.18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by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8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0.0075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</a:p>
        </p:txBody>
      </p:sp>
      <p:sp>
        <p:nvSpPr>
          <p:cNvPr id="2355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9: </a:t>
            </a:r>
            <a:r>
              <a:rPr lang="en-US" dirty="0"/>
              <a:t>Comparing Decimal Numbers and Fractions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2253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Comparing, we see that 0.1875 is larger than 0.18. Now subtract the smaller number from the larger number.</a:t>
            </a: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22532" name="Object 4"/>
          <p:cNvGraphicFramePr>
            <a:graphicFrameLocks noChangeAspect="1"/>
          </p:cNvGraphicFramePr>
          <p:nvPr/>
        </p:nvGraphicFramePr>
        <p:xfrm>
          <a:off x="1333500" y="3479800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5" name="Equation" r:id="rId3" imgW="431613" imgH="837836" progId="Equation.DSMT4">
                  <p:embed/>
                </p:oleObj>
              </mc:Choice>
              <mc:Fallback>
                <p:oleObj name="Equation" r:id="rId3" imgW="431613" imgH="837836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3500" y="3479800"/>
                        <a:ext cx="431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3543300" y="2298700"/>
          <a:ext cx="1003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6" name="Equation" r:id="rId5" imgW="1002865" imgH="291973" progId="Equation.DSMT4">
                  <p:embed/>
                </p:oleObj>
              </mc:Choice>
              <mc:Fallback>
                <p:oleObj name="Equation" r:id="rId5" imgW="1002865" imgH="291973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3300" y="2298700"/>
                        <a:ext cx="1003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3352800" y="2736850"/>
          <a:ext cx="12192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7" name="Equation" r:id="rId7" imgW="1218960" imgH="406080" progId="Equation.DSMT4">
                  <p:embed/>
                </p:oleObj>
              </mc:Choice>
              <mc:Fallback>
                <p:oleObj name="Equation" r:id="rId7" imgW="1218960" imgH="4060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2736850"/>
                        <a:ext cx="12192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3543300" y="3289300"/>
          <a:ext cx="1003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8" name="Equation" r:id="rId9" imgW="1002865" imgH="291973" progId="Equation.DSMT4">
                  <p:embed/>
                </p:oleObj>
              </mc:Choice>
              <mc:Fallback>
                <p:oleObj name="Equation" r:id="rId9" imgW="1002865" imgH="291973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3300" y="3289300"/>
                        <a:ext cx="1003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4768850" y="3289300"/>
          <a:ext cx="1104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9" name="Equation" r:id="rId11" imgW="1104840" imgH="241200" progId="Equation.DSMT4">
                  <p:embed/>
                </p:oleObj>
              </mc:Choice>
              <mc:Fallback>
                <p:oleObj name="Equation" r:id="rId11" imgW="1104840" imgH="2412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8850" y="3289300"/>
                        <a:ext cx="1104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10: Application: Decimal and Fraction Expressions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auto mechanic charges </a:t>
            </a:r>
            <a:r>
              <a:rPr lang="en-US" dirty="0">
                <a:solidFill>
                  <a:srgbClr val="0000FF"/>
                </a:solidFill>
              </a:rPr>
              <a:t>$35.60 </a:t>
            </a:r>
            <a:r>
              <a:rPr lang="en-US" dirty="0"/>
              <a:t>per hour of labor. How much would he charge for a job which would take     </a:t>
            </a:r>
          </a:p>
          <a:p>
            <a:r>
              <a:rPr lang="en-US" dirty="0"/>
              <a:t>       hours of labor and required $273.49 for parts?</a:t>
            </a:r>
          </a:p>
          <a:p>
            <a:endParaRPr lang="en-US" sz="1000" dirty="0"/>
          </a:p>
          <a:p>
            <a:r>
              <a:rPr lang="en-US" b="1" dirty="0"/>
              <a:t>Solution</a:t>
            </a:r>
          </a:p>
          <a:p>
            <a:pPr>
              <a:tabLst>
                <a:tab pos="1200150" algn="l"/>
              </a:tabLst>
            </a:pPr>
            <a:r>
              <a:rPr lang="en-US" b="1" dirty="0"/>
              <a:t>Step 1:</a:t>
            </a:r>
            <a:r>
              <a:rPr lang="en-US" dirty="0"/>
              <a:t>	READ: Read the problem carefully. In this case, 	we need to combine his charge for labor with 	the cost of the parts.</a:t>
            </a:r>
          </a:p>
        </p:txBody>
      </p:sp>
      <p:graphicFrame>
        <p:nvGraphicFramePr>
          <p:cNvPr id="36867" name="Object 3"/>
          <p:cNvGraphicFramePr>
            <a:graphicFrameLocks noChangeAspect="1"/>
          </p:cNvGraphicFramePr>
          <p:nvPr/>
        </p:nvGraphicFramePr>
        <p:xfrm>
          <a:off x="565150" y="2081213"/>
          <a:ext cx="406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77" name="Equation" r:id="rId3" imgW="406080" imgH="825480" progId="Equation.DSMT4">
                  <p:embed/>
                </p:oleObj>
              </mc:Choice>
              <mc:Fallback>
                <p:oleObj name="Equation" r:id="rId3" imgW="406080" imgH="825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150" y="2081213"/>
                        <a:ext cx="4064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10: Application: Decimal and Fraction Expressions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1141413" algn="l"/>
              </a:tabLst>
            </a:pPr>
            <a:r>
              <a:rPr lang="en-US" b="1" dirty="0"/>
              <a:t>Step 2:</a:t>
            </a:r>
            <a:r>
              <a:rPr lang="en-US" dirty="0"/>
              <a:t>	SET UP: To find the charge for labor, multiply 	the cost per hour times the number of hours:</a:t>
            </a:r>
          </a:p>
          <a:p>
            <a:pPr>
              <a:tabLst>
                <a:tab pos="1141413" algn="l"/>
              </a:tabLst>
            </a:pPr>
            <a:endParaRPr lang="en-US" dirty="0"/>
          </a:p>
          <a:p>
            <a:pPr>
              <a:tabLst>
                <a:tab pos="1141413" algn="l"/>
              </a:tabLst>
            </a:pPr>
            <a:endParaRPr lang="en-US" dirty="0"/>
          </a:p>
          <a:p>
            <a:pPr>
              <a:tabLst>
                <a:tab pos="1141413" algn="l"/>
              </a:tabLst>
            </a:pPr>
            <a:r>
              <a:rPr lang="en-US" dirty="0"/>
              <a:t>	Then add the cost of the parts: $273.49</a:t>
            </a:r>
          </a:p>
        </p:txBody>
      </p:sp>
      <p:graphicFrame>
        <p:nvGraphicFramePr>
          <p:cNvPr id="37891" name="Object 3"/>
          <p:cNvGraphicFramePr>
            <a:graphicFrameLocks noChangeAspect="1"/>
          </p:cNvGraphicFramePr>
          <p:nvPr/>
        </p:nvGraphicFramePr>
        <p:xfrm>
          <a:off x="1670050" y="2146300"/>
          <a:ext cx="1549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01" name="Equation" r:id="rId3" imgW="1549080" imgH="825480" progId="Equation.DSMT4">
                  <p:embed/>
                </p:oleObj>
              </mc:Choice>
              <mc:Fallback>
                <p:oleObj name="Equation" r:id="rId3" imgW="1549080" imgH="825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0050" y="2146300"/>
                        <a:ext cx="15494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10: Application: Decimal and Fraction Expressions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1200150" algn="l"/>
              </a:tabLst>
            </a:pPr>
            <a:r>
              <a:rPr lang="en-US" b="1" dirty="0"/>
              <a:t>Step 3:</a:t>
            </a:r>
            <a:r>
              <a:rPr lang="en-US" dirty="0"/>
              <a:t>	SOLVE: Change       to decimal form                 </a:t>
            </a:r>
          </a:p>
          <a:p>
            <a:pPr>
              <a:tabLst>
                <a:tab pos="1200150" algn="l"/>
              </a:tabLst>
            </a:pPr>
            <a:endParaRPr lang="en-US" sz="800" dirty="0"/>
          </a:p>
          <a:p>
            <a:pPr>
              <a:tabLst>
                <a:tab pos="1200150" algn="l"/>
              </a:tabLst>
            </a:pPr>
            <a:r>
              <a:rPr lang="en-US" dirty="0"/>
              <a:t>	and multiply by </a:t>
            </a:r>
            <a:r>
              <a:rPr lang="en-US" dirty="0">
                <a:solidFill>
                  <a:srgbClr val="0000FF"/>
                </a:solidFill>
              </a:rPr>
              <a:t>$35.60</a:t>
            </a:r>
            <a:r>
              <a:rPr lang="en-US" dirty="0"/>
              <a:t>.</a:t>
            </a:r>
          </a:p>
        </p:txBody>
      </p:sp>
      <p:graphicFrame>
        <p:nvGraphicFramePr>
          <p:cNvPr id="38915" name="Object 3"/>
          <p:cNvGraphicFramePr>
            <a:graphicFrameLocks noChangeAspect="1"/>
          </p:cNvGraphicFramePr>
          <p:nvPr/>
        </p:nvGraphicFramePr>
        <p:xfrm>
          <a:off x="3970556" y="1126222"/>
          <a:ext cx="406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73" name="Equation" r:id="rId3" imgW="406080" imgH="825480" progId="Equation.DSMT4">
                  <p:embed/>
                </p:oleObj>
              </mc:Choice>
              <mc:Fallback>
                <p:oleObj name="Equation" r:id="rId3" imgW="406080" imgH="825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0556" y="1126222"/>
                        <a:ext cx="4064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1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1451940"/>
              </p:ext>
            </p:extLst>
          </p:nvPr>
        </p:nvGraphicFramePr>
        <p:xfrm>
          <a:off x="6858000" y="1126222"/>
          <a:ext cx="13462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74" name="Equation" r:id="rId5" imgW="1346040" imgH="825480" progId="Equation.DSMT4">
                  <p:embed/>
                </p:oleObj>
              </mc:Choice>
              <mc:Fallback>
                <p:oleObj name="Equation" r:id="rId5" imgW="1346040" imgH="825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0" y="1126222"/>
                        <a:ext cx="13462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17" name="Object 5"/>
          <p:cNvGraphicFramePr>
            <a:graphicFrameLocks noChangeAspect="1"/>
          </p:cNvGraphicFramePr>
          <p:nvPr/>
        </p:nvGraphicFramePr>
        <p:xfrm>
          <a:off x="2436813" y="2590800"/>
          <a:ext cx="15494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75" name="Equation" r:id="rId7" imgW="1549080" imgH="977760" progId="Equation.DSMT4">
                  <p:embed/>
                </p:oleObj>
              </mc:Choice>
              <mc:Fallback>
                <p:oleObj name="Equation" r:id="rId7" imgW="1549080" imgH="9777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6813" y="2590800"/>
                        <a:ext cx="15494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18" name="Object 6"/>
          <p:cNvGraphicFramePr>
            <a:graphicFrameLocks noChangeAspect="1"/>
          </p:cNvGraphicFramePr>
          <p:nvPr/>
        </p:nvGraphicFramePr>
        <p:xfrm>
          <a:off x="2693988" y="3657600"/>
          <a:ext cx="1244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76" name="Equation" r:id="rId9" imgW="1244520" imgH="380880" progId="Equation.DSMT4">
                  <p:embed/>
                </p:oleObj>
              </mc:Choice>
              <mc:Fallback>
                <p:oleObj name="Equation" r:id="rId9" imgW="124452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3988" y="3657600"/>
                        <a:ext cx="1244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19" name="Object 7"/>
          <p:cNvGraphicFramePr>
            <a:graphicFrameLocks noChangeAspect="1"/>
          </p:cNvGraphicFramePr>
          <p:nvPr/>
        </p:nvGraphicFramePr>
        <p:xfrm>
          <a:off x="2432050" y="4038600"/>
          <a:ext cx="15240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77" name="Equation" r:id="rId11" imgW="1523880" imgH="457200" progId="Equation.DSMT4">
                  <p:embed/>
                </p:oleObj>
              </mc:Choice>
              <mc:Fallback>
                <p:oleObj name="Equation" r:id="rId11" imgW="1523880" imgH="4572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2050" y="4038600"/>
                        <a:ext cx="15240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20" name="Object 8"/>
          <p:cNvGraphicFramePr>
            <a:graphicFrameLocks noChangeAspect="1"/>
          </p:cNvGraphicFramePr>
          <p:nvPr/>
        </p:nvGraphicFramePr>
        <p:xfrm>
          <a:off x="2411413" y="4610100"/>
          <a:ext cx="15367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78" name="Equation" r:id="rId13" imgW="1536480" imgH="419040" progId="Equation.DSMT4">
                  <p:embed/>
                </p:oleObj>
              </mc:Choice>
              <mc:Fallback>
                <p:oleObj name="Equation" r:id="rId13" imgW="1536480" imgH="4190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413" y="4610100"/>
                        <a:ext cx="15367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21" name="Object 9"/>
          <p:cNvGraphicFramePr>
            <a:graphicFrameLocks noChangeAspect="1"/>
          </p:cNvGraphicFramePr>
          <p:nvPr/>
        </p:nvGraphicFramePr>
        <p:xfrm>
          <a:off x="4267200" y="4673600"/>
          <a:ext cx="1676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79" name="Equation" r:id="rId15" imgW="1676160" imgH="279360" progId="Equation.DSMT4">
                  <p:embed/>
                </p:oleObj>
              </mc:Choice>
              <mc:Fallback>
                <p:oleObj name="Equation" r:id="rId15" imgW="1676160" imgH="2793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4673600"/>
                        <a:ext cx="1676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10: Application: Decimal and Fraction Expressions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1200150" algn="l"/>
              </a:tabLst>
            </a:pPr>
            <a:r>
              <a:rPr lang="en-US" dirty="0"/>
              <a:t>Now add the cost of the parts to the cost of labor.</a:t>
            </a:r>
          </a:p>
          <a:p>
            <a:pPr>
              <a:tabLst>
                <a:tab pos="1200150" algn="l"/>
              </a:tabLst>
            </a:pPr>
            <a:endParaRPr lang="en-US" dirty="0"/>
          </a:p>
          <a:p>
            <a:pPr>
              <a:tabLst>
                <a:tab pos="1200150" algn="l"/>
              </a:tabLst>
            </a:pPr>
            <a:endParaRPr lang="en-US" dirty="0"/>
          </a:p>
          <a:p>
            <a:pPr>
              <a:tabLst>
                <a:tab pos="1200150" algn="l"/>
              </a:tabLst>
            </a:pPr>
            <a:endParaRPr lang="en-US" dirty="0"/>
          </a:p>
          <a:p>
            <a:pPr>
              <a:tabLst>
                <a:tab pos="1200150" algn="l"/>
              </a:tabLst>
            </a:pPr>
            <a:endParaRPr lang="en-US" dirty="0"/>
          </a:p>
          <a:p>
            <a:pPr>
              <a:tabLst>
                <a:tab pos="1200150" algn="l"/>
              </a:tabLst>
            </a:pPr>
            <a:r>
              <a:rPr lang="en-US" dirty="0"/>
              <a:t> The total charge for the job would be </a:t>
            </a:r>
            <a:r>
              <a:rPr lang="en-US" dirty="0">
                <a:solidFill>
                  <a:srgbClr val="FF0000"/>
                </a:solidFill>
              </a:rPr>
              <a:t>$362.49</a:t>
            </a:r>
            <a:r>
              <a:rPr lang="en-US" dirty="0"/>
              <a:t>.</a:t>
            </a:r>
          </a:p>
          <a:p>
            <a:pPr>
              <a:tabLst>
                <a:tab pos="1200150" algn="l"/>
              </a:tabLst>
            </a:pPr>
            <a:endParaRPr lang="en-US" sz="800" dirty="0"/>
          </a:p>
          <a:p>
            <a:pPr>
              <a:tabLst>
                <a:tab pos="1200150" algn="l"/>
              </a:tabLst>
            </a:pPr>
            <a:endParaRPr lang="en-US" sz="800" dirty="0"/>
          </a:p>
          <a:p>
            <a:pPr>
              <a:tabLst>
                <a:tab pos="1200150" algn="l"/>
              </a:tabLst>
            </a:pPr>
            <a:endParaRPr lang="en-US" sz="800" dirty="0"/>
          </a:p>
          <a:p>
            <a:pPr>
              <a:tabLst>
                <a:tab pos="1200150" algn="l"/>
              </a:tabLst>
            </a:pPr>
            <a:endParaRPr lang="en-US" sz="800" dirty="0"/>
          </a:p>
          <a:p>
            <a:pPr>
              <a:tabLst>
                <a:tab pos="1200150" algn="l"/>
              </a:tabLst>
            </a:pPr>
            <a:endParaRPr lang="en-US" sz="800" dirty="0"/>
          </a:p>
          <a:p>
            <a:pPr>
              <a:tabLst>
                <a:tab pos="1200150" algn="l"/>
              </a:tabLst>
            </a:pPr>
            <a:endParaRPr lang="en-US" sz="800" dirty="0"/>
          </a:p>
        </p:txBody>
      </p:sp>
      <p:graphicFrame>
        <p:nvGraphicFramePr>
          <p:cNvPr id="38917" name="Object 5"/>
          <p:cNvGraphicFramePr>
            <a:graphicFrameLocks noChangeAspect="1"/>
          </p:cNvGraphicFramePr>
          <p:nvPr/>
        </p:nvGraphicFramePr>
        <p:xfrm>
          <a:off x="2462213" y="2209800"/>
          <a:ext cx="14986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51" name="Equation" r:id="rId3" imgW="1498320" imgH="977760" progId="Equation.DSMT4">
                  <p:embed/>
                </p:oleObj>
              </mc:Choice>
              <mc:Fallback>
                <p:oleObj name="Equation" r:id="rId3" imgW="1498320" imgH="97776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2213" y="2209800"/>
                        <a:ext cx="14986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21" name="Object 9"/>
          <p:cNvGraphicFramePr>
            <a:graphicFrameLocks noChangeAspect="1"/>
          </p:cNvGraphicFramePr>
          <p:nvPr/>
        </p:nvGraphicFramePr>
        <p:xfrm>
          <a:off x="4179640" y="3302000"/>
          <a:ext cx="2019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52" name="Equation" r:id="rId5" imgW="2019240" imgH="279360" progId="Equation.DSMT4">
                  <p:embed/>
                </p:oleObj>
              </mc:Choice>
              <mc:Fallback>
                <p:oleObj name="Equation" r:id="rId5" imgW="2019240" imgH="27936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9640" y="3302000"/>
                        <a:ext cx="2019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5" name="Object 9"/>
          <p:cNvGraphicFramePr>
            <a:graphicFrameLocks noChangeAspect="1"/>
          </p:cNvGraphicFramePr>
          <p:nvPr/>
        </p:nvGraphicFramePr>
        <p:xfrm>
          <a:off x="4190767" y="2269222"/>
          <a:ext cx="13208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53" name="Equation" r:id="rId7" imgW="1320480" imgH="241200" progId="Equation.DSMT4">
                  <p:embed/>
                </p:oleObj>
              </mc:Choice>
              <mc:Fallback>
                <p:oleObj name="Equation" r:id="rId7" imgW="1320480" imgH="2412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0767" y="2269222"/>
                        <a:ext cx="13208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6" name="Object 9"/>
          <p:cNvGraphicFramePr>
            <a:graphicFrameLocks noChangeAspect="1"/>
          </p:cNvGraphicFramePr>
          <p:nvPr/>
        </p:nvGraphicFramePr>
        <p:xfrm>
          <a:off x="4186689" y="2828022"/>
          <a:ext cx="1308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54" name="Equation" r:id="rId9" imgW="1307880" imgH="279360" progId="Equation.DSMT4">
                  <p:embed/>
                </p:oleObj>
              </mc:Choice>
              <mc:Fallback>
                <p:oleObj name="Equation" r:id="rId9" imgW="1307880" imgH="2793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6689" y="2828022"/>
                        <a:ext cx="1308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9" name="Object 13"/>
          <p:cNvGraphicFramePr>
            <a:graphicFrameLocks noChangeAspect="1"/>
          </p:cNvGraphicFramePr>
          <p:nvPr/>
        </p:nvGraphicFramePr>
        <p:xfrm>
          <a:off x="3733800" y="3255045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55" name="Equation" r:id="rId11" imgW="203040" imgH="291960" progId="Equation.DSMT4">
                  <p:embed/>
                </p:oleObj>
              </mc:Choice>
              <mc:Fallback>
                <p:oleObj name="Equation" r:id="rId11" imgW="203040" imgH="2919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3255045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50" name="Object 14"/>
          <p:cNvGraphicFramePr>
            <a:graphicFrameLocks noChangeAspect="1"/>
          </p:cNvGraphicFramePr>
          <p:nvPr/>
        </p:nvGraphicFramePr>
        <p:xfrm>
          <a:off x="3505200" y="3255045"/>
          <a:ext cx="21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56" name="Equation" r:id="rId13" imgW="215640" imgH="279360" progId="Equation.DSMT4">
                  <p:embed/>
                </p:oleObj>
              </mc:Choice>
              <mc:Fallback>
                <p:oleObj name="Equation" r:id="rId13" imgW="215640" imgH="2793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3255045"/>
                        <a:ext cx="215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51" name="Object 15"/>
          <p:cNvGraphicFramePr>
            <a:graphicFrameLocks noChangeAspect="1"/>
          </p:cNvGraphicFramePr>
          <p:nvPr/>
        </p:nvGraphicFramePr>
        <p:xfrm>
          <a:off x="3395211" y="3411523"/>
          <a:ext cx="101600" cy="10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57" name="Equation" r:id="rId15" imgW="101520" imgH="101520" progId="Equation.DSMT4">
                  <p:embed/>
                </p:oleObj>
              </mc:Choice>
              <mc:Fallback>
                <p:oleObj name="Equation" r:id="rId15" imgW="101520" imgH="10152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5211" y="3411523"/>
                        <a:ext cx="101600" cy="10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52" name="Object 16"/>
          <p:cNvGraphicFramePr>
            <a:graphicFrameLocks noChangeAspect="1"/>
          </p:cNvGraphicFramePr>
          <p:nvPr/>
        </p:nvGraphicFramePr>
        <p:xfrm>
          <a:off x="3200400" y="3255045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58" name="Equation" r:id="rId17" imgW="190440" imgH="279360" progId="Equation.DSMT4">
                  <p:embed/>
                </p:oleObj>
              </mc:Choice>
              <mc:Fallback>
                <p:oleObj name="Equation" r:id="rId17" imgW="190440" imgH="2793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3255045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53" name="Object 17"/>
          <p:cNvGraphicFramePr>
            <a:graphicFrameLocks noChangeAspect="1"/>
          </p:cNvGraphicFramePr>
          <p:nvPr/>
        </p:nvGraphicFramePr>
        <p:xfrm>
          <a:off x="2971800" y="3255045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59" name="Equation" r:id="rId19" imgW="203040" imgH="291960" progId="Equation.DSMT4">
                  <p:embed/>
                </p:oleObj>
              </mc:Choice>
              <mc:Fallback>
                <p:oleObj name="Equation" r:id="rId19" imgW="203040" imgH="29196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3255045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54" name="Object 18"/>
          <p:cNvGraphicFramePr>
            <a:graphicFrameLocks noChangeAspect="1"/>
          </p:cNvGraphicFramePr>
          <p:nvPr/>
        </p:nvGraphicFramePr>
        <p:xfrm>
          <a:off x="2743200" y="3255045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60" name="Equation" r:id="rId21" imgW="190440" imgH="291960" progId="Equation.DSMT4">
                  <p:embed/>
                </p:oleObj>
              </mc:Choice>
              <mc:Fallback>
                <p:oleObj name="Equation" r:id="rId21" imgW="190440" imgH="29196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3255045"/>
                        <a:ext cx="19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55" name="Object 19"/>
          <p:cNvGraphicFramePr>
            <a:graphicFrameLocks noChangeAspect="1"/>
          </p:cNvGraphicFramePr>
          <p:nvPr/>
        </p:nvGraphicFramePr>
        <p:xfrm>
          <a:off x="2506211" y="3213100"/>
          <a:ext cx="203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61" name="Equation" r:id="rId23" imgW="203040" imgH="368280" progId="Equation.DSMT4">
                  <p:embed/>
                </p:oleObj>
              </mc:Choice>
              <mc:Fallback>
                <p:oleObj name="Equation" r:id="rId23" imgW="203040" imgH="36828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6211" y="3213100"/>
                        <a:ext cx="2032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56" name="Object 20"/>
          <p:cNvGraphicFramePr>
            <a:graphicFrameLocks noChangeAspect="1"/>
          </p:cNvGraphicFramePr>
          <p:nvPr/>
        </p:nvGraphicFramePr>
        <p:xfrm>
          <a:off x="2967535" y="1997978"/>
          <a:ext cx="152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62" name="Equation" r:id="rId25" imgW="152280" imgH="215640" progId="Equation.DSMT4">
                  <p:embed/>
                </p:oleObj>
              </mc:Choice>
              <mc:Fallback>
                <p:oleObj name="Equation" r:id="rId25" imgW="152280" imgH="21564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7535" y="1997978"/>
                        <a:ext cx="1524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57" name="Object 21"/>
          <p:cNvGraphicFramePr>
            <a:graphicFrameLocks noChangeAspect="1"/>
          </p:cNvGraphicFramePr>
          <p:nvPr/>
        </p:nvGraphicFramePr>
        <p:xfrm>
          <a:off x="2750515" y="1997978"/>
          <a:ext cx="152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63" name="Equation" r:id="rId27" imgW="152280" imgH="215640" progId="Equation.DSMT4">
                  <p:embed/>
                </p:oleObj>
              </mc:Choice>
              <mc:Fallback>
                <p:oleObj name="Equation" r:id="rId27" imgW="152280" imgH="21564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0515" y="1997978"/>
                        <a:ext cx="1524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1"/>
                </a:solidFill>
              </a:rPr>
              <a:t>Objectives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Change decimal numbers to fractions.</a:t>
            </a:r>
          </a:p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Change fractions to decimal numbers.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Simplify expressions with </a:t>
            </a:r>
            <a:r>
              <a:rPr lang="en-US" dirty="0">
                <a:solidFill>
                  <a:schemeClr val="tx1"/>
                </a:solidFill>
              </a:rPr>
              <a:t>both decimal numbers and fractions.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10: Application: Decimal and Fraction Expressions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1258888" algn="l"/>
              </a:tabLst>
            </a:pPr>
            <a:r>
              <a:rPr lang="en-US" b="1" dirty="0"/>
              <a:t>Step 4:</a:t>
            </a:r>
            <a:r>
              <a:rPr lang="en-US" dirty="0"/>
              <a:t>	CHECK: The cost of labor per hour is 	approximately </a:t>
            </a:r>
            <a:r>
              <a:rPr lang="en-US" dirty="0">
                <a:solidFill>
                  <a:srgbClr val="00007D"/>
                </a:solidFill>
              </a:rPr>
              <a:t>$40</a:t>
            </a:r>
            <a:r>
              <a:rPr lang="en-US" dirty="0"/>
              <a:t>. This means that </a:t>
            </a:r>
          </a:p>
          <a:p>
            <a:pPr>
              <a:tabLst>
                <a:tab pos="1258888" algn="l"/>
              </a:tabLst>
            </a:pPr>
            <a:endParaRPr lang="en-US" sz="800" dirty="0"/>
          </a:p>
          <a:p>
            <a:pPr>
              <a:tabLst>
                <a:tab pos="1258888" algn="l"/>
              </a:tabLst>
            </a:pPr>
            <a:r>
              <a:rPr lang="en-US" dirty="0"/>
              <a:t>	hours of labor will cost approximately $100. 	Considering that the parts alone cost </a:t>
            </a:r>
            <a:r>
              <a:rPr lang="en-US" dirty="0">
                <a:solidFill>
                  <a:srgbClr val="00007D"/>
                </a:solidFill>
              </a:rPr>
              <a:t>$273.49</a:t>
            </a:r>
            <a:r>
              <a:rPr lang="en-US" dirty="0"/>
              <a:t>, 	the answer of </a:t>
            </a:r>
            <a:r>
              <a:rPr lang="en-US" dirty="0">
                <a:solidFill>
                  <a:srgbClr val="FF0000"/>
                </a:solidFill>
              </a:rPr>
              <a:t>$362.49 </a:t>
            </a:r>
            <a:r>
              <a:rPr lang="en-US" dirty="0"/>
              <a:t>seems reasonable.</a:t>
            </a:r>
          </a:p>
        </p:txBody>
      </p:sp>
      <p:graphicFrame>
        <p:nvGraphicFramePr>
          <p:cNvPr id="38915" name="Object 3"/>
          <p:cNvGraphicFramePr>
            <a:graphicFrameLocks noChangeAspect="1"/>
          </p:cNvGraphicFramePr>
          <p:nvPr/>
        </p:nvGraphicFramePr>
        <p:xfrm>
          <a:off x="7036033" y="1561867"/>
          <a:ext cx="406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72" name="Equation" r:id="rId3" imgW="406080" imgH="825480" progId="Equation.DSMT4">
                  <p:embed/>
                </p:oleObj>
              </mc:Choice>
              <mc:Fallback>
                <p:oleObj name="Equation" r:id="rId3" imgW="406080" imgH="8254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36033" y="1561867"/>
                        <a:ext cx="4064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To Change from Decimal Numbers to Fractions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616648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33400" indent="-533400" algn="ctr" eaLnBrk="0" hangingPunct="0">
              <a:lnSpc>
                <a:spcPct val="90000"/>
              </a:lnSpc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Procedure</a:t>
            </a:r>
          </a:p>
          <a:p>
            <a:r>
              <a:rPr lang="en-US" dirty="0">
                <a:solidFill>
                  <a:srgbClr val="000000"/>
                </a:solidFill>
              </a:rPr>
              <a:t>A decimal number less than 1 (digits are to the right of the decimal point) can be written in fraction form by writing a fraction with: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A </a:t>
            </a:r>
            <a:r>
              <a:rPr lang="en-US" b="1" dirty="0">
                <a:solidFill>
                  <a:srgbClr val="000000"/>
                </a:solidFill>
              </a:rPr>
              <a:t>numerator</a:t>
            </a:r>
            <a:r>
              <a:rPr lang="en-US" dirty="0">
                <a:solidFill>
                  <a:srgbClr val="000000"/>
                </a:solidFill>
              </a:rPr>
              <a:t> that consists of the whole number formed by all the digits of the decimal number to the right of the decimal point, and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A </a:t>
            </a:r>
            <a:r>
              <a:rPr lang="en-US" b="1" dirty="0">
                <a:solidFill>
                  <a:srgbClr val="000000"/>
                </a:solidFill>
              </a:rPr>
              <a:t>denominator</a:t>
            </a:r>
            <a:r>
              <a:rPr lang="en-US" dirty="0">
                <a:solidFill>
                  <a:srgbClr val="000000"/>
                </a:solidFill>
              </a:rPr>
              <a:t> that is the power of 10 that corresponds to the rightmost digit. (For example, a denominator of 100 corresponds to hundredths.)</a:t>
            </a:r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Changing Decimal Numbers to Fractions</a:t>
            </a:r>
          </a:p>
        </p:txBody>
      </p:sp>
      <p:graphicFrame>
        <p:nvGraphicFramePr>
          <p:cNvPr id="23553" name="Object 1"/>
          <p:cNvGraphicFramePr>
            <a:graphicFrameLocks noChangeAspect="1"/>
          </p:cNvGraphicFramePr>
          <p:nvPr/>
        </p:nvGraphicFramePr>
        <p:xfrm>
          <a:off x="1320800" y="3388861"/>
          <a:ext cx="64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27" name="Equation" r:id="rId3" imgW="647700" imgH="292100" progId="Equation.DSMT4">
                  <p:embed/>
                </p:oleObj>
              </mc:Choice>
              <mc:Fallback>
                <p:oleObj name="Equation" r:id="rId3" imgW="647700" imgH="2921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0800" y="3388861"/>
                        <a:ext cx="647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1143000" y="4055378"/>
            <a:ext cx="1447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08080"/>
                </a:solidFill>
              </a:rPr>
              <a:t>Hundredths</a:t>
            </a:r>
            <a:endParaRPr lang="en-US" sz="2000" dirty="0"/>
          </a:p>
        </p:txBody>
      </p:sp>
      <p:cxnSp>
        <p:nvCxnSpPr>
          <p:cNvPr id="8" name="Straight Arrow Connector 7"/>
          <p:cNvCxnSpPr/>
          <p:nvPr/>
        </p:nvCxnSpPr>
        <p:spPr>
          <a:xfrm rot="16200000">
            <a:off x="1626394" y="3902184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3554" name="Object 2"/>
          <p:cNvGraphicFramePr>
            <a:graphicFrameLocks noChangeAspect="1"/>
          </p:cNvGraphicFramePr>
          <p:nvPr/>
        </p:nvGraphicFramePr>
        <p:xfrm>
          <a:off x="1998133" y="3115811"/>
          <a:ext cx="876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28" name="Equation" r:id="rId5" imgW="876300" imgH="838200" progId="Equation.DSMT4">
                  <p:embed/>
                </p:oleObj>
              </mc:Choice>
              <mc:Fallback>
                <p:oleObj name="Equation" r:id="rId5" imgW="876300" imgH="8382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8133" y="3115811"/>
                        <a:ext cx="876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5" name="Object 3"/>
          <p:cNvGraphicFramePr>
            <a:graphicFrameLocks noChangeAspect="1"/>
          </p:cNvGraphicFramePr>
          <p:nvPr/>
        </p:nvGraphicFramePr>
        <p:xfrm>
          <a:off x="3001511" y="3115931"/>
          <a:ext cx="1041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29" name="Equation" r:id="rId7" imgW="1041120" imgH="838080" progId="Equation.DSMT4">
                  <p:embed/>
                </p:oleObj>
              </mc:Choice>
              <mc:Fallback>
                <p:oleObj name="Equation" r:id="rId7" imgW="1041120" imgH="838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1511" y="3115931"/>
                        <a:ext cx="1041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6" name="Object 4"/>
          <p:cNvGraphicFramePr>
            <a:graphicFrameLocks noChangeAspect="1"/>
          </p:cNvGraphicFramePr>
          <p:nvPr/>
        </p:nvGraphicFramePr>
        <p:xfrm>
          <a:off x="4229100" y="3115811"/>
          <a:ext cx="54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30" name="Equation" r:id="rId9" imgW="545863" imgH="837836" progId="Equation.DSMT4">
                  <p:embed/>
                </p:oleObj>
              </mc:Choice>
              <mc:Fallback>
                <p:oleObj name="Equation" r:id="rId9" imgW="545863" imgH="837836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9100" y="3115811"/>
                        <a:ext cx="546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 rot="10800000" flipV="1">
            <a:off x="3387824" y="3192011"/>
            <a:ext cx="27432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10800000" flipV="1">
            <a:off x="3726180" y="3674610"/>
            <a:ext cx="27432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3"/>
          <p:cNvSpPr>
            <a:spLocks noGrp="1"/>
          </p:cNvSpPr>
          <p:nvPr>
            <p:ph idx="1"/>
          </p:nvPr>
        </p:nvSpPr>
        <p:spPr>
          <a:xfrm>
            <a:off x="457200" y="1280161"/>
            <a:ext cx="8229600" cy="37979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Change each decimal number to a fraction in lowest terms.</a:t>
            </a:r>
          </a:p>
          <a:p>
            <a:pPr marL="514350" indent="-514350">
              <a:buAutoNum type="alphaLcPeriod"/>
            </a:pPr>
            <a:r>
              <a:rPr lang="en-US" dirty="0"/>
              <a:t>0.25			b. 0.32</a:t>
            </a:r>
          </a:p>
          <a:p>
            <a:r>
              <a:rPr lang="en-US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spcBef>
                <a:spcPts val="0"/>
              </a:spcBef>
              <a:buFont typeface="+mj-lt"/>
              <a:buAutoNum type="alphaLcPeriod"/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>
              <a:spcBef>
                <a:spcPts val="0"/>
              </a:spcBef>
              <a:buFont typeface="+mj-lt"/>
              <a:buAutoNum type="alphaLcPeriod"/>
            </a:pPr>
            <a:endParaRPr lang="en-US" i="0" dirty="0">
              <a:solidFill>
                <a:schemeClr val="tx1"/>
              </a:solidFill>
            </a:endParaRPr>
          </a:p>
          <a:p>
            <a:pPr marL="514350" indent="-514350">
              <a:spcBef>
                <a:spcPts val="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13" name="Object 1"/>
          <p:cNvGraphicFramePr>
            <a:graphicFrameLocks noChangeAspect="1"/>
          </p:cNvGraphicFramePr>
          <p:nvPr/>
        </p:nvGraphicFramePr>
        <p:xfrm>
          <a:off x="1278622" y="4659094"/>
          <a:ext cx="64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31" name="Equation" r:id="rId11" imgW="647700" imgH="292100" progId="Equation.DSMT4">
                  <p:embed/>
                </p:oleObj>
              </mc:Choice>
              <mc:Fallback>
                <p:oleObj name="Equation" r:id="rId11" imgW="647700" imgH="2921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8622" y="4659094"/>
                        <a:ext cx="647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4"/>
          <p:cNvSpPr/>
          <p:nvPr/>
        </p:nvSpPr>
        <p:spPr>
          <a:xfrm>
            <a:off x="1126222" y="5410200"/>
            <a:ext cx="1447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Hundredths</a:t>
            </a:r>
            <a:endParaRPr lang="en-US" sz="2000" dirty="0"/>
          </a:p>
        </p:txBody>
      </p:sp>
      <p:cxnSp>
        <p:nvCxnSpPr>
          <p:cNvPr id="16" name="Straight Arrow Connector 15"/>
          <p:cNvCxnSpPr/>
          <p:nvPr/>
        </p:nvCxnSpPr>
        <p:spPr>
          <a:xfrm rot="16200000">
            <a:off x="1601151" y="5205973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8" name="Object 2"/>
          <p:cNvGraphicFramePr>
            <a:graphicFrameLocks noChangeAspect="1"/>
          </p:cNvGraphicFramePr>
          <p:nvPr/>
        </p:nvGraphicFramePr>
        <p:xfrm>
          <a:off x="1985589" y="4386044"/>
          <a:ext cx="876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32" name="Equation" r:id="rId13" imgW="876300" imgH="838200" progId="Equation.DSMT4">
                  <p:embed/>
                </p:oleObj>
              </mc:Choice>
              <mc:Fallback>
                <p:oleObj name="Equation" r:id="rId13" imgW="876300" imgH="8382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5589" y="4386044"/>
                        <a:ext cx="876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3"/>
          <p:cNvGraphicFramePr>
            <a:graphicFrameLocks noChangeAspect="1"/>
          </p:cNvGraphicFramePr>
          <p:nvPr/>
        </p:nvGraphicFramePr>
        <p:xfrm>
          <a:off x="2921156" y="4386044"/>
          <a:ext cx="1041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33" name="Equation" r:id="rId15" imgW="1041400" imgH="838200" progId="Equation.DSMT4">
                  <p:embed/>
                </p:oleObj>
              </mc:Choice>
              <mc:Fallback>
                <p:oleObj name="Equation" r:id="rId15" imgW="1041400" imgH="8382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1156" y="4386044"/>
                        <a:ext cx="1041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4"/>
          <p:cNvGraphicFramePr>
            <a:graphicFrameLocks noChangeAspect="1"/>
          </p:cNvGraphicFramePr>
          <p:nvPr/>
        </p:nvGraphicFramePr>
        <p:xfrm>
          <a:off x="4021822" y="4386044"/>
          <a:ext cx="698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34" name="Equation" r:id="rId17" imgW="698500" imgH="838200" progId="Equation.DSMT4">
                  <p:embed/>
                </p:oleObj>
              </mc:Choice>
              <mc:Fallback>
                <p:oleObj name="Equation" r:id="rId17" imgW="698500" imgH="8382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1822" y="4386044"/>
                        <a:ext cx="698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1" name="Straight Connector 20"/>
          <p:cNvCxnSpPr/>
          <p:nvPr/>
        </p:nvCxnSpPr>
        <p:spPr>
          <a:xfrm rot="10800000" flipV="1">
            <a:off x="3259822" y="4468594"/>
            <a:ext cx="27432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10800000" flipV="1">
            <a:off x="3201402" y="4951193"/>
            <a:ext cx="27432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Changing Decimal Numbers to Fractions</a:t>
            </a:r>
          </a:p>
        </p:txBody>
      </p:sp>
      <p:graphicFrame>
        <p:nvGraphicFramePr>
          <p:cNvPr id="7" name="Object 1"/>
          <p:cNvGraphicFramePr>
            <a:graphicFrameLocks noChangeAspect="1"/>
          </p:cNvGraphicFramePr>
          <p:nvPr/>
        </p:nvGraphicFramePr>
        <p:xfrm>
          <a:off x="965200" y="3388162"/>
          <a:ext cx="825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6" name="Equation" r:id="rId3" imgW="825500" imgH="292100" progId="Equation.DSMT4">
                  <p:embed/>
                </p:oleObj>
              </mc:Choice>
              <mc:Fallback>
                <p:oleObj name="Equation" r:id="rId3" imgW="825500" imgH="2921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5200" y="3388162"/>
                        <a:ext cx="825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925512" y="4038600"/>
            <a:ext cx="1524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Thousandths</a:t>
            </a:r>
            <a:endParaRPr lang="en-US" sz="2000" dirty="0"/>
          </a:p>
        </p:txBody>
      </p:sp>
      <p:cxnSp>
        <p:nvCxnSpPr>
          <p:cNvPr id="9" name="Straight Arrow Connector 8"/>
          <p:cNvCxnSpPr/>
          <p:nvPr/>
        </p:nvCxnSpPr>
        <p:spPr>
          <a:xfrm rot="16200000">
            <a:off x="1458118" y="3910573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483" name="Object 3"/>
          <p:cNvGraphicFramePr>
            <a:graphicFrameLocks noChangeAspect="1"/>
          </p:cNvGraphicFramePr>
          <p:nvPr/>
        </p:nvGraphicFramePr>
        <p:xfrm>
          <a:off x="1841500" y="3115112"/>
          <a:ext cx="1054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7" name="Equation" r:id="rId5" imgW="1054100" imgH="838200" progId="Equation.DSMT4">
                  <p:embed/>
                </p:oleObj>
              </mc:Choice>
              <mc:Fallback>
                <p:oleObj name="Equation" r:id="rId5" imgW="1054100" imgH="8382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1500" y="3115112"/>
                        <a:ext cx="1054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79796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Change each decimal number to a fraction in lowest terms.</a:t>
            </a:r>
          </a:p>
          <a:p>
            <a:pPr marL="514350" indent="-514350">
              <a:buAutoNum type="alphaLcPeriod"/>
            </a:pPr>
            <a:r>
              <a:rPr lang="en-US" dirty="0"/>
              <a:t>0.131			b. 0.075</a:t>
            </a:r>
          </a:p>
          <a:p>
            <a:r>
              <a:rPr lang="en-US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spcBef>
                <a:spcPts val="0"/>
              </a:spcBef>
              <a:buFont typeface="+mj-lt"/>
              <a:buAutoNum type="alphaLcPeriod"/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>
              <a:spcBef>
                <a:spcPts val="0"/>
              </a:spcBef>
              <a:buFont typeface="+mj-lt"/>
              <a:buAutoNum type="alphaLcPeriod"/>
            </a:pPr>
            <a:endParaRPr lang="en-US" i="0" dirty="0">
              <a:solidFill>
                <a:schemeClr val="tx1"/>
              </a:solidFill>
            </a:endParaRPr>
          </a:p>
          <a:p>
            <a:pPr marL="514350" indent="-514350">
              <a:spcBef>
                <a:spcPts val="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11" name="Object 1"/>
          <p:cNvGraphicFramePr>
            <a:graphicFrameLocks noChangeAspect="1"/>
          </p:cNvGraphicFramePr>
          <p:nvPr/>
        </p:nvGraphicFramePr>
        <p:xfrm>
          <a:off x="971550" y="4652656"/>
          <a:ext cx="825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8" name="Equation" r:id="rId7" imgW="825500" imgH="292100" progId="Equation.DSMT4">
                  <p:embed/>
                </p:oleObj>
              </mc:Choice>
              <mc:Fallback>
                <p:oleObj name="Equation" r:id="rId7" imgW="825500" imgH="2921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4652656"/>
                        <a:ext cx="825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/>
          <p:cNvSpPr/>
          <p:nvPr/>
        </p:nvSpPr>
        <p:spPr>
          <a:xfrm>
            <a:off x="901700" y="5410200"/>
            <a:ext cx="1600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Thousandths</a:t>
            </a:r>
            <a:endParaRPr lang="en-US" sz="2000" dirty="0"/>
          </a:p>
        </p:txBody>
      </p:sp>
      <p:cxnSp>
        <p:nvCxnSpPr>
          <p:cNvPr id="13" name="Straight Arrow Connector 12"/>
          <p:cNvCxnSpPr/>
          <p:nvPr/>
        </p:nvCxnSpPr>
        <p:spPr>
          <a:xfrm rot="16200000">
            <a:off x="1466941" y="5197584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4" name="Object 2"/>
          <p:cNvGraphicFramePr>
            <a:graphicFrameLocks noChangeAspect="1"/>
          </p:cNvGraphicFramePr>
          <p:nvPr/>
        </p:nvGraphicFramePr>
        <p:xfrm>
          <a:off x="1875367" y="4379606"/>
          <a:ext cx="1054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9" name="Equation" r:id="rId9" imgW="1054100" imgH="838200" progId="Equation.DSMT4">
                  <p:embed/>
                </p:oleObj>
              </mc:Choice>
              <mc:Fallback>
                <p:oleObj name="Equation" r:id="rId9" imgW="1054100" imgH="8382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5367" y="4379606"/>
                        <a:ext cx="1054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3"/>
          <p:cNvGraphicFramePr>
            <a:graphicFrameLocks noChangeAspect="1"/>
          </p:cNvGraphicFramePr>
          <p:nvPr/>
        </p:nvGraphicFramePr>
        <p:xfrm>
          <a:off x="3007784" y="4379606"/>
          <a:ext cx="1219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0" name="Equation" r:id="rId11" imgW="1219200" imgH="838200" progId="Equation.DSMT4">
                  <p:embed/>
                </p:oleObj>
              </mc:Choice>
              <mc:Fallback>
                <p:oleObj name="Equation" r:id="rId11" imgW="1219200" imgH="8382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7784" y="4379606"/>
                        <a:ext cx="1219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4"/>
          <p:cNvGraphicFramePr>
            <a:graphicFrameLocks noChangeAspect="1"/>
          </p:cNvGraphicFramePr>
          <p:nvPr/>
        </p:nvGraphicFramePr>
        <p:xfrm>
          <a:off x="4305300" y="4379606"/>
          <a:ext cx="723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1" name="Equation" r:id="rId13" imgW="723586" imgH="837836" progId="Equation.DSMT4">
                  <p:embed/>
                </p:oleObj>
              </mc:Choice>
              <mc:Fallback>
                <p:oleObj name="Equation" r:id="rId13" imgW="723586" imgH="837836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05300" y="4379606"/>
                        <a:ext cx="723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7" name="Straight Connector 16"/>
          <p:cNvCxnSpPr/>
          <p:nvPr/>
        </p:nvCxnSpPr>
        <p:spPr>
          <a:xfrm rot="10800000" flipV="1">
            <a:off x="3413760" y="4453630"/>
            <a:ext cx="36576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10800000" flipV="1">
            <a:off x="3291840" y="4936229"/>
            <a:ext cx="36576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Changing Decimal Numbers to Fractions</a:t>
            </a:r>
          </a:p>
        </p:txBody>
      </p:sp>
      <p:graphicFrame>
        <p:nvGraphicFramePr>
          <p:cNvPr id="15" name="Object 1"/>
          <p:cNvGraphicFramePr>
            <a:graphicFrameLocks noChangeAspect="1"/>
          </p:cNvGraphicFramePr>
          <p:nvPr/>
        </p:nvGraphicFramePr>
        <p:xfrm>
          <a:off x="3048000" y="3778250"/>
          <a:ext cx="469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87" name="Equation" r:id="rId3" imgW="469696" imgH="291973" progId="Equation.DSMT4">
                  <p:embed/>
                </p:oleObj>
              </mc:Choice>
              <mc:Fallback>
                <p:oleObj name="Equation" r:id="rId3" imgW="469696" imgH="291973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3778250"/>
                        <a:ext cx="469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5"/>
          <p:cNvSpPr/>
          <p:nvPr/>
        </p:nvSpPr>
        <p:spPr>
          <a:xfrm>
            <a:off x="2971800" y="4705290"/>
            <a:ext cx="914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Tenths</a:t>
            </a:r>
            <a:endParaRPr lang="en-US" sz="2000" dirty="0"/>
          </a:p>
        </p:txBody>
      </p:sp>
      <p:cxnSp>
        <p:nvCxnSpPr>
          <p:cNvPr id="17" name="Straight Arrow Connector 16"/>
          <p:cNvCxnSpPr/>
          <p:nvPr/>
        </p:nvCxnSpPr>
        <p:spPr>
          <a:xfrm rot="16200000">
            <a:off x="3144185" y="4421711"/>
            <a:ext cx="54864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8438" name="Object 6"/>
          <p:cNvGraphicFramePr>
            <a:graphicFrameLocks noChangeAspect="1"/>
          </p:cNvGraphicFramePr>
          <p:nvPr/>
        </p:nvGraphicFramePr>
        <p:xfrm>
          <a:off x="3547533" y="3505200"/>
          <a:ext cx="901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88" name="Equation" r:id="rId5" imgW="901309" imgH="837836" progId="Equation.DSMT4">
                  <p:embed/>
                </p:oleObj>
              </mc:Choice>
              <mc:Fallback>
                <p:oleObj name="Equation" r:id="rId5" imgW="901309" imgH="837836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7533" y="3505200"/>
                        <a:ext cx="901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9" name="Object 7"/>
          <p:cNvGraphicFramePr>
            <a:graphicFrameLocks noChangeAspect="1"/>
          </p:cNvGraphicFramePr>
          <p:nvPr/>
        </p:nvGraphicFramePr>
        <p:xfrm>
          <a:off x="4478866" y="3505200"/>
          <a:ext cx="1054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89" name="Equation" r:id="rId7" imgW="1054100" imgH="838200" progId="Equation.DSMT4">
                  <p:embed/>
                </p:oleObj>
              </mc:Choice>
              <mc:Fallback>
                <p:oleObj name="Equation" r:id="rId7" imgW="1054100" imgH="83820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78866" y="3505200"/>
                        <a:ext cx="1054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0" name="Object 8"/>
          <p:cNvGraphicFramePr>
            <a:graphicFrameLocks noChangeAspect="1"/>
          </p:cNvGraphicFramePr>
          <p:nvPr/>
        </p:nvGraphicFramePr>
        <p:xfrm>
          <a:off x="5562600" y="3505200"/>
          <a:ext cx="723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90" name="Equation" r:id="rId9" imgW="723586" imgH="837836" progId="Equation.DSMT4">
                  <p:embed/>
                </p:oleObj>
              </mc:Choice>
              <mc:Fallback>
                <p:oleObj name="Equation" r:id="rId9" imgW="723586" imgH="837836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3505200"/>
                        <a:ext cx="723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1" name="Straight Connector 20"/>
          <p:cNvCxnSpPr/>
          <p:nvPr/>
        </p:nvCxnSpPr>
        <p:spPr>
          <a:xfrm rot="10800000" flipV="1">
            <a:off x="4958080" y="3556000"/>
            <a:ext cx="27432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10800000" flipV="1">
            <a:off x="4958080" y="4038599"/>
            <a:ext cx="27432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88237"/>
          </a:xfrm>
          <a:prstGeom prst="rect">
            <a:avLst/>
          </a:prstGeom>
        </p:spPr>
        <p:txBody>
          <a:bodyPr>
            <a:spAutoFit/>
          </a:bodyPr>
          <a:lstStyle/>
          <a:p>
            <a:pPr marL="3175" indent="-3175"/>
            <a:r>
              <a:rPr lang="en-US" dirty="0"/>
              <a:t>Change </a:t>
            </a:r>
            <a:r>
              <a:rPr lang="en-US" dirty="0">
                <a:solidFill>
                  <a:srgbClr val="0000FF"/>
                </a:solidFill>
              </a:rPr>
              <a:t>2.6</a:t>
            </a:r>
            <a:r>
              <a:rPr lang="en-US" dirty="0"/>
              <a:t> to a mixed number with the fraction in lowest terms.</a:t>
            </a:r>
          </a:p>
          <a:p>
            <a:pPr marL="3175" indent="-3175"/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3175" indent="-3175"/>
            <a:r>
              <a:rPr lang="en-US" dirty="0"/>
              <a:t>As a mixed number,</a:t>
            </a:r>
            <a:endParaRPr lang="en-US" b="1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3"/>
          <p:cNvSpPr>
            <a:spLocks noGrp="1"/>
          </p:cNvSpPr>
          <p:nvPr>
            <p:ph idx="1"/>
          </p:nvPr>
        </p:nvSpPr>
        <p:spPr>
          <a:xfrm>
            <a:off x="457200" y="1280161"/>
            <a:ext cx="8229600" cy="43273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Change     to a decimal number.</a:t>
            </a:r>
          </a:p>
          <a:p>
            <a:endParaRPr lang="en-US" sz="1000" b="1" i="0" dirty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</a:rPr>
              <a:t>Solution</a:t>
            </a:r>
          </a:p>
          <a:p>
            <a:endParaRPr lang="en-US" b="1" i="0" dirty="0">
              <a:solidFill>
                <a:schemeClr val="tx1"/>
              </a:solidFill>
            </a:endParaRPr>
          </a:p>
          <a:p>
            <a:endParaRPr lang="en-US" b="1" dirty="0">
              <a:solidFill>
                <a:schemeClr val="tx1"/>
              </a:solidFill>
            </a:endParaRPr>
          </a:p>
          <a:p>
            <a:endParaRPr lang="en-US" b="1" i="0" dirty="0">
              <a:solidFill>
                <a:schemeClr val="tx1"/>
              </a:solidFill>
            </a:endParaRPr>
          </a:p>
          <a:p>
            <a:endParaRPr lang="en-US" b="1" dirty="0">
              <a:solidFill>
                <a:schemeClr val="tx1"/>
              </a:solidFill>
            </a:endParaRPr>
          </a:p>
          <a:p>
            <a:endParaRPr lang="en-US" b="1" i="0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Thus, </a:t>
            </a: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Changing Fractions to Decimal Numbers</a:t>
            </a:r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2832100" y="2192337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1" name="Equation" r:id="rId3" imgW="266584" imgH="837836" progId="Equation.DSMT4">
                  <p:embed/>
                </p:oleObj>
              </mc:Choice>
              <mc:Fallback>
                <p:oleObj name="Equation" r:id="rId3" imgW="266584" imgH="837836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2100" y="2192337"/>
                        <a:ext cx="26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3778250" y="2325687"/>
          <a:ext cx="11811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2" name="Equation" r:id="rId5" imgW="1180588" imgH="571252" progId="Equation.DSMT4">
                  <p:embed/>
                </p:oleObj>
              </mc:Choice>
              <mc:Fallback>
                <p:oleObj name="Equation" r:id="rId5" imgW="1180588" imgH="571252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8250" y="2325687"/>
                        <a:ext cx="11811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4732556" y="4868411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3" name="Equation" r:id="rId7" imgW="215713" imgH="291847" progId="Equation.DSMT4">
                  <p:embed/>
                </p:oleObj>
              </mc:Choice>
              <mc:Fallback>
                <p:oleObj name="Equation" r:id="rId7" imgW="215713" imgH="291847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2556" y="4868411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Arrow Connector 9"/>
          <p:cNvCxnSpPr/>
          <p:nvPr/>
        </p:nvCxnSpPr>
        <p:spPr>
          <a:xfrm>
            <a:off x="3213100" y="2610643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4076700" y="2032000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4" name="Equation" r:id="rId9" imgW="215713" imgH="291847" progId="Equation.DSMT4">
                  <p:embed/>
                </p:oleObj>
              </mc:Choice>
              <mc:Fallback>
                <p:oleObj name="Equation" r:id="rId9" imgW="215713" imgH="291847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6700" y="2032000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3" name="Object 9"/>
          <p:cNvGraphicFramePr>
            <a:graphicFrameLocks noChangeAspect="1"/>
          </p:cNvGraphicFramePr>
          <p:nvPr/>
        </p:nvGraphicFramePr>
        <p:xfrm>
          <a:off x="3877112" y="2768600"/>
          <a:ext cx="6858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5" name="Equation" r:id="rId11" imgW="685800" imgH="393480" progId="Equation.DSMT4">
                  <p:embed/>
                </p:oleObj>
              </mc:Choice>
              <mc:Fallback>
                <p:oleObj name="Equation" r:id="rId11" imgW="685800" imgH="393480" progId="Equation.DSMT4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7112" y="2768600"/>
                        <a:ext cx="6858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" name="Object 10"/>
          <p:cNvGraphicFramePr>
            <a:graphicFrameLocks noChangeAspect="1"/>
          </p:cNvGraphicFramePr>
          <p:nvPr/>
        </p:nvGraphicFramePr>
        <p:xfrm>
          <a:off x="4356100" y="3175000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6" name="Equation" r:id="rId13" imgW="380835" imgH="291973" progId="Equation.DSMT4">
                  <p:embed/>
                </p:oleObj>
              </mc:Choice>
              <mc:Fallback>
                <p:oleObj name="Equation" r:id="rId13" imgW="380835" imgH="291973" progId="Equation.DSMT4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6100" y="3175000"/>
                        <a:ext cx="381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5" name="Object 11"/>
          <p:cNvGraphicFramePr>
            <a:graphicFrameLocks noChangeAspect="1"/>
          </p:cNvGraphicFramePr>
          <p:nvPr/>
        </p:nvGraphicFramePr>
        <p:xfrm>
          <a:off x="4165833" y="3556000"/>
          <a:ext cx="5969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7" name="Equation" r:id="rId15" imgW="596880" imgH="406080" progId="Equation.DSMT4">
                  <p:embed/>
                </p:oleObj>
              </mc:Choice>
              <mc:Fallback>
                <p:oleObj name="Equation" r:id="rId15" imgW="596880" imgH="406080" progId="Equation.DSMT4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5833" y="3556000"/>
                        <a:ext cx="5969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6" name="Object 12"/>
          <p:cNvGraphicFramePr>
            <a:graphicFrameLocks noChangeAspect="1"/>
          </p:cNvGraphicFramePr>
          <p:nvPr/>
        </p:nvGraphicFramePr>
        <p:xfrm>
          <a:off x="4521200" y="4013200"/>
          <a:ext cx="393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8" name="Equation" r:id="rId17" imgW="393529" imgH="291973" progId="Equation.DSMT4">
                  <p:embed/>
                </p:oleObj>
              </mc:Choice>
              <mc:Fallback>
                <p:oleObj name="Equation" r:id="rId17" imgW="393529" imgH="291973" progId="Equation.DSMT4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1200" y="4013200"/>
                        <a:ext cx="393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7" name="Object 13"/>
          <p:cNvGraphicFramePr>
            <a:graphicFrameLocks noChangeAspect="1"/>
          </p:cNvGraphicFramePr>
          <p:nvPr/>
        </p:nvGraphicFramePr>
        <p:xfrm>
          <a:off x="4356100" y="4394200"/>
          <a:ext cx="5969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9" name="Equation" r:id="rId19" imgW="596880" imgH="406080" progId="Equation.DSMT4">
                  <p:embed/>
                </p:oleObj>
              </mc:Choice>
              <mc:Fallback>
                <p:oleObj name="Equation" r:id="rId19" imgW="596880" imgH="406080" progId="Equation.DSMT4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6100" y="4394200"/>
                        <a:ext cx="5969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8" name="Object 14"/>
          <p:cNvGraphicFramePr>
            <a:graphicFrameLocks noChangeAspect="1"/>
          </p:cNvGraphicFramePr>
          <p:nvPr/>
        </p:nvGraphicFramePr>
        <p:xfrm>
          <a:off x="4276725" y="2178050"/>
          <a:ext cx="101600" cy="10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0" name="Equation" r:id="rId21" imgW="101512" imgH="101512" progId="Equation.DSMT4">
                  <p:embed/>
                </p:oleObj>
              </mc:Choice>
              <mc:Fallback>
                <p:oleObj name="Equation" r:id="rId21" imgW="101512" imgH="101512" progId="Equation.DSMT4">
                  <p:embed/>
                  <p:pic>
                    <p:nvPicPr>
                      <p:cNvPr id="0" name="Picture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6725" y="2178050"/>
                        <a:ext cx="101600" cy="10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9" name="Object 15"/>
          <p:cNvGraphicFramePr>
            <a:graphicFrameLocks noChangeAspect="1"/>
          </p:cNvGraphicFramePr>
          <p:nvPr/>
        </p:nvGraphicFramePr>
        <p:xfrm>
          <a:off x="4362450" y="2032000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1" name="Equation" r:id="rId23" imgW="190417" imgH="291973" progId="Equation.DSMT4">
                  <p:embed/>
                </p:oleObj>
              </mc:Choice>
              <mc:Fallback>
                <p:oleObj name="Equation" r:id="rId23" imgW="190417" imgH="291973" progId="Equation.DSMT4">
                  <p:embed/>
                  <p:pic>
                    <p:nvPicPr>
                      <p:cNvPr id="0" name="Picture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2450" y="2032000"/>
                        <a:ext cx="19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0" name="Object 16"/>
          <p:cNvGraphicFramePr>
            <a:graphicFrameLocks noChangeAspect="1"/>
          </p:cNvGraphicFramePr>
          <p:nvPr/>
        </p:nvGraphicFramePr>
        <p:xfrm>
          <a:off x="4562475" y="2032000"/>
          <a:ext cx="203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2" name="Equation" r:id="rId25" imgW="203112" imgH="279279" progId="Equation.DSMT4">
                  <p:embed/>
                </p:oleObj>
              </mc:Choice>
              <mc:Fallback>
                <p:oleObj name="Equation" r:id="rId25" imgW="203112" imgH="279279" progId="Equation.DSMT4">
                  <p:embed/>
                  <p:pic>
                    <p:nvPicPr>
                      <p:cNvPr id="0" name="Picture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62475" y="2032000"/>
                        <a:ext cx="203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1" name="Object 17"/>
          <p:cNvGraphicFramePr>
            <a:graphicFrameLocks noChangeAspect="1"/>
          </p:cNvGraphicFramePr>
          <p:nvPr/>
        </p:nvGraphicFramePr>
        <p:xfrm>
          <a:off x="4724400" y="20320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3" name="Equation" r:id="rId27" imgW="203112" imgH="291973" progId="Equation.DSMT4">
                  <p:embed/>
                </p:oleObj>
              </mc:Choice>
              <mc:Fallback>
                <p:oleObj name="Equation" r:id="rId27" imgW="203112" imgH="291973" progId="Equation.DSMT4">
                  <p:embed/>
                  <p:pic>
                    <p:nvPicPr>
                      <p:cNvPr id="0" name="Picture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203200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2" name="Object 48"/>
          <p:cNvGraphicFramePr>
            <a:graphicFrameLocks noChangeAspect="1"/>
          </p:cNvGraphicFramePr>
          <p:nvPr/>
        </p:nvGraphicFramePr>
        <p:xfrm>
          <a:off x="1676400" y="1143000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4" name="Equation" r:id="rId29" imgW="266584" imgH="837836" progId="Equation.DSMT4">
                  <p:embed/>
                </p:oleObj>
              </mc:Choice>
              <mc:Fallback>
                <p:oleObj name="Equation" r:id="rId29" imgW="266584" imgH="837836" progId="Equation.DSMT4">
                  <p:embed/>
                  <p:pic>
                    <p:nvPicPr>
                      <p:cNvPr id="0" name="Picture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143000"/>
                        <a:ext cx="26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3" name="Object 49"/>
          <p:cNvGraphicFramePr>
            <a:graphicFrameLocks noChangeAspect="1"/>
          </p:cNvGraphicFramePr>
          <p:nvPr/>
        </p:nvGraphicFramePr>
        <p:xfrm>
          <a:off x="1447800" y="4893578"/>
          <a:ext cx="1473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5" name="Equation" r:id="rId30" imgW="1473120" imgH="838080" progId="Equation.DSMT4">
                  <p:embed/>
                </p:oleObj>
              </mc:Choice>
              <mc:Fallback>
                <p:oleObj name="Equation" r:id="rId30" imgW="1473120" imgH="838080" progId="Equation.DSMT4">
                  <p:embed/>
                  <p:pic>
                    <p:nvPicPr>
                      <p:cNvPr id="0" name="Picture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4893578"/>
                        <a:ext cx="1473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Changing Fractions to Decimal Numbers</a:t>
            </a:r>
          </a:p>
        </p:txBody>
      </p:sp>
      <p:graphicFrame>
        <p:nvGraphicFramePr>
          <p:cNvPr id="8" name="Object 3"/>
          <p:cNvGraphicFramePr>
            <a:graphicFrameLocks noChangeAspect="1"/>
          </p:cNvGraphicFramePr>
          <p:nvPr/>
        </p:nvGraphicFramePr>
        <p:xfrm>
          <a:off x="2976740" y="2230437"/>
          <a:ext cx="27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97" name="Equation" r:id="rId3" imgW="279400" imgH="838200" progId="Equation.DSMT4">
                  <p:embed/>
                </p:oleObj>
              </mc:Choice>
              <mc:Fallback>
                <p:oleObj name="Equation" r:id="rId3" imgW="279400" imgH="83820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6740" y="2230437"/>
                        <a:ext cx="279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5"/>
          <p:cNvGraphicFramePr>
            <a:graphicFrameLocks noChangeAspect="1"/>
          </p:cNvGraphicFramePr>
          <p:nvPr/>
        </p:nvGraphicFramePr>
        <p:xfrm>
          <a:off x="3898900" y="2363787"/>
          <a:ext cx="1016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98" name="Equation" r:id="rId5" imgW="1016000" imgH="571500" progId="Equation.DSMT4">
                  <p:embed/>
                </p:oleObj>
              </mc:Choice>
              <mc:Fallback>
                <p:oleObj name="Equation" r:id="rId5" imgW="1016000" imgH="571500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8900" y="2363787"/>
                        <a:ext cx="10160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6"/>
          <p:cNvGraphicFramePr>
            <a:graphicFrameLocks noChangeAspect="1"/>
          </p:cNvGraphicFramePr>
          <p:nvPr/>
        </p:nvGraphicFramePr>
        <p:xfrm>
          <a:off x="4673600" y="4889500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99" name="Equation" r:id="rId7" imgW="215713" imgH="291847" progId="Equation.DSMT4">
                  <p:embed/>
                </p:oleObj>
              </mc:Choice>
              <mc:Fallback>
                <p:oleObj name="Equation" r:id="rId7" imgW="215713" imgH="291847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3600" y="4889500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Arrow Connector 11"/>
          <p:cNvCxnSpPr/>
          <p:nvPr/>
        </p:nvCxnSpPr>
        <p:spPr>
          <a:xfrm>
            <a:off x="3325990" y="2648743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4241800" y="2070100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0" name="Equation" r:id="rId9" imgW="190500" imgH="279400" progId="Equation.DSMT4">
                  <p:embed/>
                </p:oleObj>
              </mc:Choice>
              <mc:Fallback>
                <p:oleObj name="Equation" r:id="rId9" imgW="190500" imgH="279400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1800" y="2070100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4406900" y="2247900"/>
          <a:ext cx="101600" cy="10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1" name="Equation" r:id="rId11" imgW="101512" imgH="101512" progId="Equation.DSMT4">
                  <p:embed/>
                </p:oleObj>
              </mc:Choice>
              <mc:Fallback>
                <p:oleObj name="Equation" r:id="rId11" imgW="101512" imgH="101512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6900" y="2247900"/>
                        <a:ext cx="101600" cy="10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10"/>
          <p:cNvGraphicFramePr>
            <a:graphicFrameLocks noChangeAspect="1"/>
          </p:cNvGraphicFramePr>
          <p:nvPr/>
        </p:nvGraphicFramePr>
        <p:xfrm>
          <a:off x="4508500" y="2070100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2" name="Equation" r:id="rId13" imgW="190500" imgH="279400" progId="Equation.DSMT4">
                  <p:embed/>
                </p:oleObj>
              </mc:Choice>
              <mc:Fallback>
                <p:oleObj name="Equation" r:id="rId13" imgW="190500" imgH="279400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8500" y="2070100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11"/>
          <p:cNvGraphicFramePr>
            <a:graphicFrameLocks noChangeAspect="1"/>
          </p:cNvGraphicFramePr>
          <p:nvPr/>
        </p:nvGraphicFramePr>
        <p:xfrm>
          <a:off x="4686300" y="20701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3" name="Equation" r:id="rId15" imgW="203112" imgH="291973" progId="Equation.DSMT4">
                  <p:embed/>
                </p:oleObj>
              </mc:Choice>
              <mc:Fallback>
                <p:oleObj name="Equation" r:id="rId15" imgW="203112" imgH="291973" progId="Equation.DSMT4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6300" y="207010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0" name="Object 12"/>
          <p:cNvGraphicFramePr>
            <a:graphicFrameLocks noChangeAspect="1"/>
          </p:cNvGraphicFramePr>
          <p:nvPr/>
        </p:nvGraphicFramePr>
        <p:xfrm>
          <a:off x="4000500" y="2806700"/>
          <a:ext cx="4191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4" name="Equation" r:id="rId17" imgW="419040" imgH="393480" progId="Equation.DSMT4">
                  <p:embed/>
                </p:oleObj>
              </mc:Choice>
              <mc:Fallback>
                <p:oleObj name="Equation" r:id="rId17" imgW="419040" imgH="393480" progId="Equation.DSMT4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0500" y="2806700"/>
                        <a:ext cx="4191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1" name="Object 13"/>
          <p:cNvGraphicFramePr>
            <a:graphicFrameLocks noChangeAspect="1"/>
          </p:cNvGraphicFramePr>
          <p:nvPr/>
        </p:nvGraphicFramePr>
        <p:xfrm>
          <a:off x="4241800" y="3289300"/>
          <a:ext cx="457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5" name="Equation" r:id="rId19" imgW="457200" imgH="292100" progId="Equation.DSMT4">
                  <p:embed/>
                </p:oleObj>
              </mc:Choice>
              <mc:Fallback>
                <p:oleObj name="Equation" r:id="rId19" imgW="457200" imgH="292100" progId="Equation.DSMT4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1800" y="3289300"/>
                        <a:ext cx="457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2" name="Object 14"/>
          <p:cNvGraphicFramePr>
            <a:graphicFrameLocks noChangeAspect="1"/>
          </p:cNvGraphicFramePr>
          <p:nvPr/>
        </p:nvGraphicFramePr>
        <p:xfrm>
          <a:off x="4262967" y="3613150"/>
          <a:ext cx="4191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6" name="Equation" r:id="rId21" imgW="419040" imgH="406080" progId="Equation.DSMT4">
                  <p:embed/>
                </p:oleObj>
              </mc:Choice>
              <mc:Fallback>
                <p:oleObj name="Equation" r:id="rId21" imgW="419040" imgH="406080" progId="Equation.DSMT4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2967" y="3613150"/>
                        <a:ext cx="4191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3" name="Object 15"/>
          <p:cNvGraphicFramePr>
            <a:graphicFrameLocks noChangeAspect="1"/>
          </p:cNvGraphicFramePr>
          <p:nvPr/>
        </p:nvGraphicFramePr>
        <p:xfrm>
          <a:off x="4508500" y="4102100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7" name="Equation" r:id="rId23" imgW="380835" imgH="291973" progId="Equation.DSMT4">
                  <p:embed/>
                </p:oleObj>
              </mc:Choice>
              <mc:Fallback>
                <p:oleObj name="Equation" r:id="rId23" imgW="380835" imgH="291973" progId="Equation.DSMT4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8500" y="4102100"/>
                        <a:ext cx="381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4" name="Object 16"/>
          <p:cNvGraphicFramePr>
            <a:graphicFrameLocks noChangeAspect="1"/>
          </p:cNvGraphicFramePr>
          <p:nvPr/>
        </p:nvGraphicFramePr>
        <p:xfrm>
          <a:off x="4288367" y="4457700"/>
          <a:ext cx="5969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8" name="Equation" r:id="rId25" imgW="596880" imgH="406080" progId="Equation.DSMT4">
                  <p:embed/>
                </p:oleObj>
              </mc:Choice>
              <mc:Fallback>
                <p:oleObj name="Equation" r:id="rId25" imgW="596880" imgH="406080" progId="Equation.DSMT4">
                  <p:embed/>
                  <p:pic>
                    <p:nvPicPr>
                      <p:cNvPr id="0" name="Picture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8367" y="4457700"/>
                        <a:ext cx="5969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3"/>
          <p:cNvSpPr>
            <a:spLocks noGrp="1"/>
          </p:cNvSpPr>
          <p:nvPr>
            <p:ph idx="1"/>
          </p:nvPr>
        </p:nvSpPr>
        <p:spPr>
          <a:xfrm>
            <a:off x="457200" y="1280161"/>
            <a:ext cx="8229600" cy="43273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Change     to a decimal number.</a:t>
            </a:r>
          </a:p>
          <a:p>
            <a:endParaRPr lang="en-US" sz="1000" b="1" i="0" dirty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</a:rPr>
              <a:t>Solution</a:t>
            </a:r>
          </a:p>
          <a:p>
            <a:endParaRPr lang="en-US" b="1" i="0" dirty="0">
              <a:solidFill>
                <a:schemeClr val="tx1"/>
              </a:solidFill>
            </a:endParaRPr>
          </a:p>
          <a:p>
            <a:endParaRPr lang="en-US" b="1" dirty="0">
              <a:solidFill>
                <a:schemeClr val="tx1"/>
              </a:solidFill>
            </a:endParaRPr>
          </a:p>
          <a:p>
            <a:endParaRPr lang="en-US" b="1" i="0" dirty="0">
              <a:solidFill>
                <a:schemeClr val="tx1"/>
              </a:solidFill>
            </a:endParaRPr>
          </a:p>
          <a:p>
            <a:endParaRPr lang="en-US" b="1" dirty="0">
              <a:solidFill>
                <a:schemeClr val="tx1"/>
              </a:solidFill>
            </a:endParaRPr>
          </a:p>
          <a:p>
            <a:endParaRPr lang="en-US" b="1" i="0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Thus,               . </a:t>
            </a: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2094" name="Object 4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9023930"/>
              </p:ext>
            </p:extLst>
          </p:nvPr>
        </p:nvGraphicFramePr>
        <p:xfrm>
          <a:off x="1352550" y="4913548"/>
          <a:ext cx="1206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9" name="Equation" r:id="rId27" imgW="1206360" imgH="838080" progId="Equation.DSMT4">
                  <p:embed/>
                </p:oleObj>
              </mc:Choice>
              <mc:Fallback>
                <p:oleObj name="Equation" r:id="rId27" imgW="1206360" imgH="838080" progId="Equation.DSMT4">
                  <p:embed/>
                  <p:pic>
                    <p:nvPicPr>
                      <p:cNvPr id="0" name="Picture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2550" y="4913548"/>
                        <a:ext cx="1206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96" name="Object 48"/>
          <p:cNvGraphicFramePr>
            <a:graphicFrameLocks noChangeAspect="1"/>
          </p:cNvGraphicFramePr>
          <p:nvPr/>
        </p:nvGraphicFramePr>
        <p:xfrm>
          <a:off x="1676400" y="1143000"/>
          <a:ext cx="27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0" name="Equation" r:id="rId29" imgW="279360" imgH="838080" progId="Equation.DSMT4">
                  <p:embed/>
                </p:oleObj>
              </mc:Choice>
              <mc:Fallback>
                <p:oleObj name="Equation" r:id="rId29" imgW="279360" imgH="838080" progId="Equation.DSMT4">
                  <p:embed/>
                  <p:pic>
                    <p:nvPicPr>
                      <p:cNvPr id="0" name="Picture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143000"/>
                        <a:ext cx="279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Changing Fractions to Decimal Number</a:t>
            </a:r>
          </a:p>
        </p:txBody>
      </p:sp>
      <p:sp>
        <p:nvSpPr>
          <p:cNvPr id="24" name="Rectangle 3"/>
          <p:cNvSpPr>
            <a:spLocks noGrp="1"/>
          </p:cNvSpPr>
          <p:nvPr>
            <p:ph idx="1"/>
          </p:nvPr>
        </p:nvSpPr>
        <p:spPr>
          <a:xfrm>
            <a:off x="457200" y="1280161"/>
            <a:ext cx="8229600" cy="13696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Change       to a decimal number.</a:t>
            </a:r>
          </a:p>
          <a:p>
            <a:endParaRPr lang="en-US" sz="1000" b="1" i="0" dirty="0">
              <a:solidFill>
                <a:schemeClr val="tx1"/>
              </a:solidFill>
            </a:endParaRPr>
          </a:p>
          <a:p>
            <a:pPr>
              <a:spcBef>
                <a:spcPts val="1800"/>
              </a:spcBef>
            </a:pPr>
            <a:r>
              <a:rPr lang="en-US" b="1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3124" name="Object 52"/>
          <p:cNvGraphicFramePr>
            <a:graphicFrameLocks noChangeAspect="1"/>
          </p:cNvGraphicFramePr>
          <p:nvPr/>
        </p:nvGraphicFramePr>
        <p:xfrm>
          <a:off x="1697722" y="1143000"/>
          <a:ext cx="419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62" name="Equation" r:id="rId3" imgW="419100" imgH="838200" progId="Equation.DSMT4">
                  <p:embed/>
                </p:oleObj>
              </mc:Choice>
              <mc:Fallback>
                <p:oleObj name="Equation" r:id="rId3" imgW="419100" imgH="838200" progId="Equation.DSMT4">
                  <p:embed/>
                  <p:pic>
                    <p:nvPicPr>
                      <p:cNvPr id="0" name="Picture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7722" y="1143000"/>
                        <a:ext cx="419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3"/>
          <p:cNvGraphicFramePr>
            <a:graphicFrameLocks noChangeAspect="1"/>
          </p:cNvGraphicFramePr>
          <p:nvPr/>
        </p:nvGraphicFramePr>
        <p:xfrm>
          <a:off x="2362200" y="2057400"/>
          <a:ext cx="419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63" name="Equation" r:id="rId5" imgW="419100" imgH="838200" progId="Equation.DSMT4">
                  <p:embed/>
                </p:oleObj>
              </mc:Choice>
              <mc:Fallback>
                <p:oleObj name="Equation" r:id="rId5" imgW="419100" imgH="838200" progId="Equation.DSMT4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2057400"/>
                        <a:ext cx="419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3429000" y="2190750"/>
          <a:ext cx="1524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64" name="Equation" r:id="rId6" imgW="1524000" imgH="571500" progId="Equation.DSMT4">
                  <p:embed/>
                </p:oleObj>
              </mc:Choice>
              <mc:Fallback>
                <p:oleObj name="Equation" r:id="rId6" imgW="1524000" imgH="571500" progId="Equation.DSMT4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2190750"/>
                        <a:ext cx="15240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4343400" y="5296664"/>
          <a:ext cx="21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65" name="Equation" r:id="rId8" imgW="215806" imgH="279279" progId="Equation.DSMT4">
                  <p:embed/>
                </p:oleObj>
              </mc:Choice>
              <mc:Fallback>
                <p:oleObj name="Equation" r:id="rId8" imgW="215806" imgH="279279" progId="Equation.DSMT4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5296664"/>
                        <a:ext cx="215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Arrow Connector 7"/>
          <p:cNvCxnSpPr/>
          <p:nvPr/>
        </p:nvCxnSpPr>
        <p:spPr>
          <a:xfrm>
            <a:off x="2857500" y="2475706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5405656" y="5198378"/>
            <a:ext cx="32766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Continuing to divide will give a remainder of 4 each time.</a:t>
            </a:r>
            <a:endParaRPr lang="en-US" sz="2000" dirty="0"/>
          </a:p>
        </p:txBody>
      </p:sp>
      <p:sp>
        <p:nvSpPr>
          <p:cNvPr id="10" name="Rectangle 9"/>
          <p:cNvSpPr/>
          <p:nvPr/>
        </p:nvSpPr>
        <p:spPr>
          <a:xfrm>
            <a:off x="5405656" y="1860723"/>
            <a:ext cx="3352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The 3 will repeat without end.</a:t>
            </a:r>
            <a:endParaRPr lang="en-US" sz="2000" dirty="0"/>
          </a:p>
        </p:txBody>
      </p:sp>
      <p:cxnSp>
        <p:nvCxnSpPr>
          <p:cNvPr id="11" name="Straight Arrow Connector 10"/>
          <p:cNvCxnSpPr/>
          <p:nvPr/>
        </p:nvCxnSpPr>
        <p:spPr>
          <a:xfrm rot="10800000">
            <a:off x="4991100" y="2057401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10800000">
            <a:off x="4949156" y="5401811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Object 7"/>
          <p:cNvGraphicFramePr>
            <a:graphicFrameLocks noChangeAspect="1"/>
          </p:cNvGraphicFramePr>
          <p:nvPr/>
        </p:nvGraphicFramePr>
        <p:xfrm>
          <a:off x="3886200" y="1905000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66" name="Equation" r:id="rId10" imgW="215713" imgH="291847" progId="Equation.DSMT4">
                  <p:embed/>
                </p:oleObj>
              </mc:Choice>
              <mc:Fallback>
                <p:oleObj name="Equation" r:id="rId10" imgW="215713" imgH="291847" progId="Equation.DSMT4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1905000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8"/>
          <p:cNvGraphicFramePr>
            <a:graphicFrameLocks noChangeAspect="1"/>
          </p:cNvGraphicFramePr>
          <p:nvPr/>
        </p:nvGraphicFramePr>
        <p:xfrm>
          <a:off x="4084320" y="2070100"/>
          <a:ext cx="101600" cy="10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67" name="Equation" r:id="rId12" imgW="101512" imgH="101512" progId="Equation.DSMT4">
                  <p:embed/>
                </p:oleObj>
              </mc:Choice>
              <mc:Fallback>
                <p:oleObj name="Equation" r:id="rId12" imgW="101512" imgH="101512" progId="Equation.DSMT4">
                  <p:embed/>
                  <p:pic>
                    <p:nvPicPr>
                      <p:cNvPr id="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4320" y="2070100"/>
                        <a:ext cx="101600" cy="10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9"/>
          <p:cNvGraphicFramePr>
            <a:graphicFrameLocks noChangeAspect="1"/>
          </p:cNvGraphicFramePr>
          <p:nvPr/>
        </p:nvGraphicFramePr>
        <p:xfrm>
          <a:off x="4168140" y="19050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68" name="Equation" r:id="rId14" imgW="203112" imgH="291973" progId="Equation.DSMT4">
                  <p:embed/>
                </p:oleObj>
              </mc:Choice>
              <mc:Fallback>
                <p:oleObj name="Equation" r:id="rId14" imgW="203112" imgH="291973" progId="Equation.DSMT4">
                  <p:embed/>
                  <p:pic>
                    <p:nvPicPr>
                      <p:cNvPr id="0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8140" y="190500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0"/>
          <p:cNvGraphicFramePr>
            <a:graphicFrameLocks noChangeAspect="1"/>
          </p:cNvGraphicFramePr>
          <p:nvPr/>
        </p:nvGraphicFramePr>
        <p:xfrm>
          <a:off x="4353560" y="19050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69" name="Equation" r:id="rId16" imgW="203112" imgH="291973" progId="Equation.DSMT4">
                  <p:embed/>
                </p:oleObj>
              </mc:Choice>
              <mc:Fallback>
                <p:oleObj name="Equation" r:id="rId16" imgW="203112" imgH="291973" progId="Equation.DSMT4">
                  <p:embed/>
                  <p:pic>
                    <p:nvPicPr>
                      <p:cNvPr id="0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3560" y="190500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1"/>
          <p:cNvGraphicFramePr>
            <a:graphicFrameLocks noChangeAspect="1"/>
          </p:cNvGraphicFramePr>
          <p:nvPr/>
        </p:nvGraphicFramePr>
        <p:xfrm>
          <a:off x="4538980" y="1905000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0" name="Equation" r:id="rId18" imgW="190417" imgH="291973" progId="Equation.DSMT4">
                  <p:embed/>
                </p:oleObj>
              </mc:Choice>
              <mc:Fallback>
                <p:oleObj name="Equation" r:id="rId18" imgW="190417" imgH="291973" progId="Equation.DSMT4">
                  <p:embed/>
                  <p:pic>
                    <p:nvPicPr>
                      <p:cNvPr id="0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38980" y="1905000"/>
                        <a:ext cx="19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2"/>
          <p:cNvGraphicFramePr>
            <a:graphicFrameLocks noChangeAspect="1"/>
          </p:cNvGraphicFramePr>
          <p:nvPr/>
        </p:nvGraphicFramePr>
        <p:xfrm>
          <a:off x="4711700" y="1905000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1" name="Equation" r:id="rId20" imgW="190417" imgH="291973" progId="Equation.DSMT4">
                  <p:embed/>
                </p:oleObj>
              </mc:Choice>
              <mc:Fallback>
                <p:oleObj name="Equation" r:id="rId20" imgW="190417" imgH="291973" progId="Equation.DSMT4">
                  <p:embed/>
                  <p:pic>
                    <p:nvPicPr>
                      <p:cNvPr id="0" name="Object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1700" y="1905000"/>
                        <a:ext cx="19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3"/>
          <p:cNvGraphicFramePr>
            <a:graphicFrameLocks noChangeAspect="1"/>
          </p:cNvGraphicFramePr>
          <p:nvPr/>
        </p:nvGraphicFramePr>
        <p:xfrm>
          <a:off x="3695700" y="2641833"/>
          <a:ext cx="6858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2" name="Equation" r:id="rId22" imgW="685800" imgH="406080" progId="Equation.DSMT4">
                  <p:embed/>
                </p:oleObj>
              </mc:Choice>
              <mc:Fallback>
                <p:oleObj name="Equation" r:id="rId22" imgW="685800" imgH="406080" progId="Equation.DSMT4">
                  <p:embed/>
                  <p:pic>
                    <p:nvPicPr>
                      <p:cNvPr id="0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5700" y="2641833"/>
                        <a:ext cx="6858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4"/>
          <p:cNvGraphicFramePr>
            <a:graphicFrameLocks noChangeAspect="1"/>
          </p:cNvGraphicFramePr>
          <p:nvPr/>
        </p:nvGraphicFramePr>
        <p:xfrm>
          <a:off x="3924300" y="3073167"/>
          <a:ext cx="635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3" name="Equation" r:id="rId24" imgW="634725" imgH="291973" progId="Equation.DSMT4">
                  <p:embed/>
                </p:oleObj>
              </mc:Choice>
              <mc:Fallback>
                <p:oleObj name="Equation" r:id="rId24" imgW="634725" imgH="291973" progId="Equation.DSMT4">
                  <p:embed/>
                  <p:pic>
                    <p:nvPicPr>
                      <p:cNvPr id="0" name="Object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4300" y="3073167"/>
                        <a:ext cx="635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5"/>
          <p:cNvGraphicFramePr>
            <a:graphicFrameLocks noChangeAspect="1"/>
          </p:cNvGraphicFramePr>
          <p:nvPr/>
        </p:nvGraphicFramePr>
        <p:xfrm>
          <a:off x="3983722" y="3378433"/>
          <a:ext cx="5969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4" name="Equation" r:id="rId26" imgW="596880" imgH="406080" progId="Equation.DSMT4">
                  <p:embed/>
                </p:oleObj>
              </mc:Choice>
              <mc:Fallback>
                <p:oleObj name="Equation" r:id="rId26" imgW="596880" imgH="406080" progId="Equation.DSMT4">
                  <p:embed/>
                  <p:pic>
                    <p:nvPicPr>
                      <p:cNvPr id="0" name="Object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3722" y="3378433"/>
                        <a:ext cx="5969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16"/>
          <p:cNvGraphicFramePr>
            <a:graphicFrameLocks noChangeAspect="1"/>
          </p:cNvGraphicFramePr>
          <p:nvPr/>
        </p:nvGraphicFramePr>
        <p:xfrm>
          <a:off x="4165600" y="3810000"/>
          <a:ext cx="393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5" name="Equation" r:id="rId28" imgW="393529" imgH="291973" progId="Equation.DSMT4">
                  <p:embed/>
                </p:oleObj>
              </mc:Choice>
              <mc:Fallback>
                <p:oleObj name="Equation" r:id="rId28" imgW="393529" imgH="291973" progId="Equation.DSMT4">
                  <p:embed/>
                  <p:pic>
                    <p:nvPicPr>
                      <p:cNvPr id="0" name="Object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5600" y="3810000"/>
                        <a:ext cx="393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17"/>
          <p:cNvGraphicFramePr>
            <a:graphicFrameLocks noChangeAspect="1"/>
          </p:cNvGraphicFramePr>
          <p:nvPr/>
        </p:nvGraphicFramePr>
        <p:xfrm>
          <a:off x="3975333" y="4106411"/>
          <a:ext cx="5969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6" name="Equation" r:id="rId30" imgW="596880" imgH="406080" progId="Equation.DSMT4">
                  <p:embed/>
                </p:oleObj>
              </mc:Choice>
              <mc:Fallback>
                <p:oleObj name="Equation" r:id="rId30" imgW="596880" imgH="406080" progId="Equation.DSMT4">
                  <p:embed/>
                  <p:pic>
                    <p:nvPicPr>
                      <p:cNvPr id="0" name="Object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5333" y="4106411"/>
                        <a:ext cx="5969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18"/>
          <p:cNvGraphicFramePr>
            <a:graphicFrameLocks noChangeAspect="1"/>
          </p:cNvGraphicFramePr>
          <p:nvPr/>
        </p:nvGraphicFramePr>
        <p:xfrm>
          <a:off x="4165600" y="4555222"/>
          <a:ext cx="393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7" name="Equation" r:id="rId32" imgW="393529" imgH="291973" progId="Equation.DSMT4">
                  <p:embed/>
                </p:oleObj>
              </mc:Choice>
              <mc:Fallback>
                <p:oleObj name="Equation" r:id="rId32" imgW="393529" imgH="291973" progId="Equation.DSMT4">
                  <p:embed/>
                  <p:pic>
                    <p:nvPicPr>
                      <p:cNvPr id="0" name="Object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5600" y="4555222"/>
                        <a:ext cx="393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19"/>
          <p:cNvGraphicFramePr>
            <a:graphicFrameLocks noChangeAspect="1"/>
          </p:cNvGraphicFramePr>
          <p:nvPr/>
        </p:nvGraphicFramePr>
        <p:xfrm>
          <a:off x="3983722" y="4851400"/>
          <a:ext cx="5969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8" name="Equation" r:id="rId34" imgW="596880" imgH="406080" progId="Equation.DSMT4">
                  <p:embed/>
                </p:oleObj>
              </mc:Choice>
              <mc:Fallback>
                <p:oleObj name="Equation" r:id="rId34" imgW="596880" imgH="406080" progId="Equation.DSMT4">
                  <p:embed/>
                  <p:pic>
                    <p:nvPicPr>
                      <p:cNvPr id="0" name="Object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3722" y="4851400"/>
                        <a:ext cx="5969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725</TotalTime>
  <Words>608</Words>
  <Application>Microsoft Office PowerPoint</Application>
  <PresentationFormat>On-screen Show (4:3)</PresentationFormat>
  <Paragraphs>120</Paragraphs>
  <Slides>20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Courier New</vt:lpstr>
      <vt:lpstr>Calibri</vt:lpstr>
      <vt:lpstr>Office Theme</vt:lpstr>
      <vt:lpstr>Equation</vt:lpstr>
      <vt:lpstr>Section 2.R.2</vt:lpstr>
      <vt:lpstr>Objectives</vt:lpstr>
      <vt:lpstr>To Change from Decimal Numbers to Fractions</vt:lpstr>
      <vt:lpstr>Example 1: Changing Decimal Numbers to Fractions</vt:lpstr>
      <vt:lpstr>Example 2: Changing Decimal Numbers to Fractions</vt:lpstr>
      <vt:lpstr>Example 3: Changing Decimal Numbers to Fractions</vt:lpstr>
      <vt:lpstr>Example 4: Changing Fractions to Decimal Numbers</vt:lpstr>
      <vt:lpstr>Example 5: Changing Fractions to Decimal Numbers</vt:lpstr>
      <vt:lpstr>Example 6: Changing Fractions to Decimal Number</vt:lpstr>
      <vt:lpstr>Example 6: Changing Fractions to Decimal Number (cont.)</vt:lpstr>
      <vt:lpstr>Example 7: Changing Fractions to Decimal Number</vt:lpstr>
      <vt:lpstr>Example 8: Simplifying Expressions with Decimals and Fractions</vt:lpstr>
      <vt:lpstr>Example 9: Comparing Decimal Numbers and Fractions</vt:lpstr>
      <vt:lpstr>Example 9: Comparing Decimal Numbers and Fractions (cont.)</vt:lpstr>
      <vt:lpstr>Example 9: Comparing Decimal Numbers and Fractions (cont.)</vt:lpstr>
      <vt:lpstr>Example 10: Application: Decimal and Fraction Expressions</vt:lpstr>
      <vt:lpstr>Example 10: Application: Decimal and Fraction Expressions (cont.)</vt:lpstr>
      <vt:lpstr>Example 10: Application: Decimal and Fraction Expressions (cont.)</vt:lpstr>
      <vt:lpstr>Example 10: Application: Decimal and Fraction Expressions (cont.)</vt:lpstr>
      <vt:lpstr>Example 10: Application: Decimal and Fraction Expressions (cont.)</vt:lpstr>
    </vt:vector>
  </TitlesOfParts>
  <Company>Hawkes Learning Systems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Discovering Statistics and Data Plus Integrated Review</dc:title>
  <dc:creator>Hawkes Learning</dc:creator>
  <cp:lastModifiedBy>jeevan</cp:lastModifiedBy>
  <cp:revision>199</cp:revision>
  <dcterms:created xsi:type="dcterms:W3CDTF">2013-04-26T14:43:13Z</dcterms:created>
  <dcterms:modified xsi:type="dcterms:W3CDTF">2018-10-16T05:53:39Z</dcterms:modified>
</cp:coreProperties>
</file>