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91" r:id="rId16"/>
    <p:sldId id="272" r:id="rId17"/>
    <p:sldId id="273" r:id="rId18"/>
    <p:sldId id="274" r:id="rId19"/>
    <p:sldId id="288" r:id="rId20"/>
    <p:sldId id="289" r:id="rId21"/>
    <p:sldId id="29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holas Belloit" initials="NB" lastIdx="8" clrIdx="0">
    <p:extLst/>
  </p:cmAuthor>
  <p:cmAuthor id="2" name="Nicholas Belloit" initials="NB [2]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FF"/>
    <a:srgbClr val="FF00FF"/>
    <a:srgbClr val="007E7E"/>
    <a:srgbClr val="000000"/>
    <a:srgbClr val="1F497D"/>
    <a:srgbClr val="3C86A6"/>
    <a:srgbClr val="0000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002" autoAdjust="0"/>
    <p:restoredTop sz="94660"/>
  </p:normalViewPr>
  <p:slideViewPr>
    <p:cSldViewPr>
      <p:cViewPr varScale="1">
        <p:scale>
          <a:sx n="112" d="100"/>
          <a:sy n="112" d="100"/>
        </p:scale>
        <p:origin x="1140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3324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6" Type="http://schemas.openxmlformats.org/officeDocument/2006/relationships/image" Target="../media/image85.wmf"/><Relationship Id="rId5" Type="http://schemas.openxmlformats.org/officeDocument/2006/relationships/image" Target="../media/image84.wmf"/><Relationship Id="rId4" Type="http://schemas.openxmlformats.org/officeDocument/2006/relationships/image" Target="../media/image8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8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4" Type="http://schemas.openxmlformats.org/officeDocument/2006/relationships/image" Target="../media/image8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2.wmf"/><Relationship Id="rId2" Type="http://schemas.openxmlformats.org/officeDocument/2006/relationships/image" Target="../media/image91.wmf"/><Relationship Id="rId1" Type="http://schemas.openxmlformats.org/officeDocument/2006/relationships/image" Target="../media/image90.wmf"/><Relationship Id="rId5" Type="http://schemas.openxmlformats.org/officeDocument/2006/relationships/image" Target="../media/image94.wmf"/><Relationship Id="rId4" Type="http://schemas.openxmlformats.org/officeDocument/2006/relationships/image" Target="../media/image93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2.wmf"/><Relationship Id="rId3" Type="http://schemas.openxmlformats.org/officeDocument/2006/relationships/image" Target="../media/image97.wmf"/><Relationship Id="rId7" Type="http://schemas.openxmlformats.org/officeDocument/2006/relationships/image" Target="../media/image101.wmf"/><Relationship Id="rId2" Type="http://schemas.openxmlformats.org/officeDocument/2006/relationships/image" Target="../media/image96.wmf"/><Relationship Id="rId1" Type="http://schemas.openxmlformats.org/officeDocument/2006/relationships/image" Target="../media/image95.wmf"/><Relationship Id="rId6" Type="http://schemas.openxmlformats.org/officeDocument/2006/relationships/image" Target="../media/image100.wmf"/><Relationship Id="rId11" Type="http://schemas.openxmlformats.org/officeDocument/2006/relationships/image" Target="../media/image105.wmf"/><Relationship Id="rId5" Type="http://schemas.openxmlformats.org/officeDocument/2006/relationships/image" Target="../media/image99.wmf"/><Relationship Id="rId10" Type="http://schemas.openxmlformats.org/officeDocument/2006/relationships/image" Target="../media/image104.wmf"/><Relationship Id="rId4" Type="http://schemas.openxmlformats.org/officeDocument/2006/relationships/image" Target="../media/image98.wmf"/><Relationship Id="rId9" Type="http://schemas.openxmlformats.org/officeDocument/2006/relationships/image" Target="../media/image10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8.wmf"/><Relationship Id="rId2" Type="http://schemas.openxmlformats.org/officeDocument/2006/relationships/image" Target="../media/image107.wmf"/><Relationship Id="rId1" Type="http://schemas.openxmlformats.org/officeDocument/2006/relationships/image" Target="../media/image106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wmf"/><Relationship Id="rId3" Type="http://schemas.openxmlformats.org/officeDocument/2006/relationships/image" Target="../media/image111.wmf"/><Relationship Id="rId7" Type="http://schemas.openxmlformats.org/officeDocument/2006/relationships/image" Target="../media/image115.wmf"/><Relationship Id="rId2" Type="http://schemas.openxmlformats.org/officeDocument/2006/relationships/image" Target="../media/image110.wmf"/><Relationship Id="rId1" Type="http://schemas.openxmlformats.org/officeDocument/2006/relationships/image" Target="../media/image109.wmf"/><Relationship Id="rId6" Type="http://schemas.openxmlformats.org/officeDocument/2006/relationships/image" Target="../media/image114.wmf"/><Relationship Id="rId5" Type="http://schemas.openxmlformats.org/officeDocument/2006/relationships/image" Target="../media/image113.wmf"/><Relationship Id="rId4" Type="http://schemas.openxmlformats.org/officeDocument/2006/relationships/image" Target="../media/image112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9.wmf"/><Relationship Id="rId7" Type="http://schemas.openxmlformats.org/officeDocument/2006/relationships/image" Target="../media/image123.wmf"/><Relationship Id="rId2" Type="http://schemas.openxmlformats.org/officeDocument/2006/relationships/image" Target="../media/image118.wmf"/><Relationship Id="rId1" Type="http://schemas.openxmlformats.org/officeDocument/2006/relationships/image" Target="../media/image117.wmf"/><Relationship Id="rId6" Type="http://schemas.openxmlformats.org/officeDocument/2006/relationships/image" Target="../media/image122.wmf"/><Relationship Id="rId5" Type="http://schemas.openxmlformats.org/officeDocument/2006/relationships/image" Target="../media/image121.wmf"/><Relationship Id="rId4" Type="http://schemas.openxmlformats.org/officeDocument/2006/relationships/image" Target="../media/image12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4.wmf"/><Relationship Id="rId7" Type="http://schemas.openxmlformats.org/officeDocument/2006/relationships/image" Target="../media/image17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9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9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12" Type="http://schemas.openxmlformats.org/officeDocument/2006/relationships/image" Target="../media/image32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11" Type="http://schemas.openxmlformats.org/officeDocument/2006/relationships/image" Target="../media/image31.wmf"/><Relationship Id="rId5" Type="http://schemas.openxmlformats.org/officeDocument/2006/relationships/image" Target="../media/image25.wmf"/><Relationship Id="rId10" Type="http://schemas.openxmlformats.org/officeDocument/2006/relationships/image" Target="../media/image30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35.wmf"/><Relationship Id="rId7" Type="http://schemas.openxmlformats.org/officeDocument/2006/relationships/image" Target="../media/image22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27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image" Target="../media/image42.wmf"/><Relationship Id="rId7" Type="http://schemas.openxmlformats.org/officeDocument/2006/relationships/image" Target="../media/image46.wmf"/><Relationship Id="rId12" Type="http://schemas.openxmlformats.org/officeDocument/2006/relationships/image" Target="../media/image51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11" Type="http://schemas.openxmlformats.org/officeDocument/2006/relationships/image" Target="../media/image50.wmf"/><Relationship Id="rId5" Type="http://schemas.openxmlformats.org/officeDocument/2006/relationships/image" Target="../media/image44.wmf"/><Relationship Id="rId10" Type="http://schemas.openxmlformats.org/officeDocument/2006/relationships/image" Target="../media/image49.wmf"/><Relationship Id="rId4" Type="http://schemas.openxmlformats.org/officeDocument/2006/relationships/image" Target="../media/image43.wmf"/><Relationship Id="rId9" Type="http://schemas.openxmlformats.org/officeDocument/2006/relationships/image" Target="../media/image4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image" Target="../media/image68.wmf"/><Relationship Id="rId7" Type="http://schemas.openxmlformats.org/officeDocument/2006/relationships/image" Target="../media/image72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6" Type="http://schemas.openxmlformats.org/officeDocument/2006/relationships/image" Target="../media/image79.wmf"/><Relationship Id="rId5" Type="http://schemas.openxmlformats.org/officeDocument/2006/relationships/image" Target="../media/image78.wmf"/><Relationship Id="rId4" Type="http://schemas.openxmlformats.org/officeDocument/2006/relationships/image" Target="../media/image7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340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6DE622-C64E-4F13-AEE9-217E036BD185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30809A-628A-49F1-9E2C-381ABD7906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337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3213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264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65.bin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6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5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64.bin"/><Relationship Id="rId5" Type="http://schemas.openxmlformats.org/officeDocument/2006/relationships/oleObject" Target="../embeddings/oleObject61.bin"/><Relationship Id="rId15" Type="http://schemas.openxmlformats.org/officeDocument/2006/relationships/oleObject" Target="../embeddings/oleObject66.bin"/><Relationship Id="rId10" Type="http://schemas.openxmlformats.org/officeDocument/2006/relationships/image" Target="../media/image62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63.bin"/><Relationship Id="rId14" Type="http://schemas.openxmlformats.org/officeDocument/2006/relationships/image" Target="../media/image6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oleObject" Target="../embeddings/oleObject72.bin"/><Relationship Id="rId18" Type="http://schemas.openxmlformats.org/officeDocument/2006/relationships/image" Target="../media/image73.wmf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70.wmf"/><Relationship Id="rId17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2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8.bin"/><Relationship Id="rId15" Type="http://schemas.openxmlformats.org/officeDocument/2006/relationships/oleObject" Target="../embeddings/oleObject73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7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13" Type="http://schemas.openxmlformats.org/officeDocument/2006/relationships/oleObject" Target="../embeddings/oleObject80.bin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7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75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0" Type="http://schemas.openxmlformats.org/officeDocument/2006/relationships/image" Target="../media/image77.wmf"/><Relationship Id="rId4" Type="http://schemas.openxmlformats.org/officeDocument/2006/relationships/image" Target="../media/image74.wmf"/><Relationship Id="rId9" Type="http://schemas.openxmlformats.org/officeDocument/2006/relationships/oleObject" Target="../embeddings/oleObject78.bin"/><Relationship Id="rId14" Type="http://schemas.openxmlformats.org/officeDocument/2006/relationships/image" Target="../media/image7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13" Type="http://schemas.openxmlformats.org/officeDocument/2006/relationships/oleObject" Target="../embeddings/oleObject86.bin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12" Type="http://schemas.openxmlformats.org/officeDocument/2006/relationships/image" Target="../media/image8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81.wmf"/><Relationship Id="rId11" Type="http://schemas.openxmlformats.org/officeDocument/2006/relationships/oleObject" Target="../embeddings/oleObject85.bin"/><Relationship Id="rId5" Type="http://schemas.openxmlformats.org/officeDocument/2006/relationships/oleObject" Target="../embeddings/oleObject82.bin"/><Relationship Id="rId10" Type="http://schemas.openxmlformats.org/officeDocument/2006/relationships/image" Target="../media/image83.wmf"/><Relationship Id="rId4" Type="http://schemas.openxmlformats.org/officeDocument/2006/relationships/image" Target="../media/image80.wmf"/><Relationship Id="rId9" Type="http://schemas.openxmlformats.org/officeDocument/2006/relationships/oleObject" Target="../embeddings/oleObject84.bin"/><Relationship Id="rId14" Type="http://schemas.openxmlformats.org/officeDocument/2006/relationships/image" Target="../media/image85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3" Type="http://schemas.openxmlformats.org/officeDocument/2006/relationships/oleObject" Target="../embeddings/oleObject87.bin"/><Relationship Id="rId7" Type="http://schemas.openxmlformats.org/officeDocument/2006/relationships/oleObject" Target="../embeddings/oleObject8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87.wmf"/><Relationship Id="rId5" Type="http://schemas.openxmlformats.org/officeDocument/2006/relationships/oleObject" Target="../embeddings/oleObject88.bin"/><Relationship Id="rId10" Type="http://schemas.openxmlformats.org/officeDocument/2006/relationships/image" Target="../media/image89.wmf"/><Relationship Id="rId4" Type="http://schemas.openxmlformats.org/officeDocument/2006/relationships/image" Target="../media/image86.wmf"/><Relationship Id="rId9" Type="http://schemas.openxmlformats.org/officeDocument/2006/relationships/oleObject" Target="../embeddings/oleObject90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3" Type="http://schemas.openxmlformats.org/officeDocument/2006/relationships/oleObject" Target="../embeddings/oleObject91.bin"/><Relationship Id="rId7" Type="http://schemas.openxmlformats.org/officeDocument/2006/relationships/oleObject" Target="../embeddings/oleObject93.bin"/><Relationship Id="rId12" Type="http://schemas.openxmlformats.org/officeDocument/2006/relationships/image" Target="../media/image9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91.wmf"/><Relationship Id="rId11" Type="http://schemas.openxmlformats.org/officeDocument/2006/relationships/oleObject" Target="../embeddings/oleObject95.bin"/><Relationship Id="rId5" Type="http://schemas.openxmlformats.org/officeDocument/2006/relationships/oleObject" Target="../embeddings/oleObject92.bin"/><Relationship Id="rId10" Type="http://schemas.openxmlformats.org/officeDocument/2006/relationships/image" Target="../media/image93.wmf"/><Relationship Id="rId4" Type="http://schemas.openxmlformats.org/officeDocument/2006/relationships/image" Target="../media/image90.wmf"/><Relationship Id="rId9" Type="http://schemas.openxmlformats.org/officeDocument/2006/relationships/oleObject" Target="../embeddings/oleObject94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9.bin"/><Relationship Id="rId13" Type="http://schemas.openxmlformats.org/officeDocument/2006/relationships/image" Target="../media/image99.wmf"/><Relationship Id="rId18" Type="http://schemas.openxmlformats.org/officeDocument/2006/relationships/oleObject" Target="../embeddings/oleObject104.bin"/><Relationship Id="rId3" Type="http://schemas.openxmlformats.org/officeDocument/2006/relationships/oleObject" Target="../embeddings/oleObject96.bin"/><Relationship Id="rId21" Type="http://schemas.openxmlformats.org/officeDocument/2006/relationships/image" Target="../media/image103.wmf"/><Relationship Id="rId7" Type="http://schemas.openxmlformats.org/officeDocument/2006/relationships/image" Target="../media/image96.wmf"/><Relationship Id="rId12" Type="http://schemas.openxmlformats.org/officeDocument/2006/relationships/oleObject" Target="../embeddings/oleObject101.bin"/><Relationship Id="rId17" Type="http://schemas.openxmlformats.org/officeDocument/2006/relationships/image" Target="../media/image101.wmf"/><Relationship Id="rId25" Type="http://schemas.openxmlformats.org/officeDocument/2006/relationships/image" Target="../media/image10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3.bin"/><Relationship Id="rId20" Type="http://schemas.openxmlformats.org/officeDocument/2006/relationships/oleObject" Target="../embeddings/oleObject105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98.bin"/><Relationship Id="rId11" Type="http://schemas.openxmlformats.org/officeDocument/2006/relationships/image" Target="../media/image98.wmf"/><Relationship Id="rId24" Type="http://schemas.openxmlformats.org/officeDocument/2006/relationships/oleObject" Target="../embeddings/oleObject107.bin"/><Relationship Id="rId5" Type="http://schemas.openxmlformats.org/officeDocument/2006/relationships/oleObject" Target="../embeddings/oleObject97.bin"/><Relationship Id="rId15" Type="http://schemas.openxmlformats.org/officeDocument/2006/relationships/image" Target="../media/image100.wmf"/><Relationship Id="rId23" Type="http://schemas.openxmlformats.org/officeDocument/2006/relationships/image" Target="../media/image104.wmf"/><Relationship Id="rId10" Type="http://schemas.openxmlformats.org/officeDocument/2006/relationships/oleObject" Target="../embeddings/oleObject100.bin"/><Relationship Id="rId19" Type="http://schemas.openxmlformats.org/officeDocument/2006/relationships/image" Target="../media/image102.wmf"/><Relationship Id="rId4" Type="http://schemas.openxmlformats.org/officeDocument/2006/relationships/image" Target="../media/image95.wmf"/><Relationship Id="rId9" Type="http://schemas.openxmlformats.org/officeDocument/2006/relationships/image" Target="../media/image97.wmf"/><Relationship Id="rId14" Type="http://schemas.openxmlformats.org/officeDocument/2006/relationships/oleObject" Target="../embeddings/oleObject102.bin"/><Relationship Id="rId22" Type="http://schemas.openxmlformats.org/officeDocument/2006/relationships/oleObject" Target="../embeddings/oleObject106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wmf"/><Relationship Id="rId3" Type="http://schemas.openxmlformats.org/officeDocument/2006/relationships/oleObject" Target="../embeddings/oleObject108.bin"/><Relationship Id="rId7" Type="http://schemas.openxmlformats.org/officeDocument/2006/relationships/oleObject" Target="../embeddings/oleObject1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07.wmf"/><Relationship Id="rId5" Type="http://schemas.openxmlformats.org/officeDocument/2006/relationships/oleObject" Target="../embeddings/oleObject109.bin"/><Relationship Id="rId4" Type="http://schemas.openxmlformats.org/officeDocument/2006/relationships/image" Target="../media/image106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wmf"/><Relationship Id="rId13" Type="http://schemas.openxmlformats.org/officeDocument/2006/relationships/oleObject" Target="../embeddings/oleObject116.bin"/><Relationship Id="rId18" Type="http://schemas.openxmlformats.org/officeDocument/2006/relationships/image" Target="../media/image116.wmf"/><Relationship Id="rId3" Type="http://schemas.openxmlformats.org/officeDocument/2006/relationships/oleObject" Target="../embeddings/oleObject111.bin"/><Relationship Id="rId7" Type="http://schemas.openxmlformats.org/officeDocument/2006/relationships/oleObject" Target="../embeddings/oleObject113.bin"/><Relationship Id="rId12" Type="http://schemas.openxmlformats.org/officeDocument/2006/relationships/image" Target="../media/image113.wmf"/><Relationship Id="rId17" Type="http://schemas.openxmlformats.org/officeDocument/2006/relationships/oleObject" Target="../embeddings/oleObject1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5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10.wmf"/><Relationship Id="rId11" Type="http://schemas.openxmlformats.org/officeDocument/2006/relationships/oleObject" Target="../embeddings/oleObject115.bin"/><Relationship Id="rId5" Type="http://schemas.openxmlformats.org/officeDocument/2006/relationships/oleObject" Target="../embeddings/oleObject112.bin"/><Relationship Id="rId15" Type="http://schemas.openxmlformats.org/officeDocument/2006/relationships/oleObject" Target="../embeddings/oleObject117.bin"/><Relationship Id="rId10" Type="http://schemas.openxmlformats.org/officeDocument/2006/relationships/image" Target="../media/image112.wmf"/><Relationship Id="rId4" Type="http://schemas.openxmlformats.org/officeDocument/2006/relationships/image" Target="../media/image109.wmf"/><Relationship Id="rId9" Type="http://schemas.openxmlformats.org/officeDocument/2006/relationships/oleObject" Target="../embeddings/oleObject114.bin"/><Relationship Id="rId14" Type="http://schemas.openxmlformats.org/officeDocument/2006/relationships/image" Target="../media/image114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wmf"/><Relationship Id="rId13" Type="http://schemas.openxmlformats.org/officeDocument/2006/relationships/oleObject" Target="../embeddings/oleObject124.bin"/><Relationship Id="rId3" Type="http://schemas.openxmlformats.org/officeDocument/2006/relationships/oleObject" Target="../embeddings/oleObject119.bin"/><Relationship Id="rId7" Type="http://schemas.openxmlformats.org/officeDocument/2006/relationships/oleObject" Target="../embeddings/oleObject121.bin"/><Relationship Id="rId12" Type="http://schemas.openxmlformats.org/officeDocument/2006/relationships/image" Target="../media/image12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3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18.wmf"/><Relationship Id="rId11" Type="http://schemas.openxmlformats.org/officeDocument/2006/relationships/oleObject" Target="../embeddings/oleObject123.bin"/><Relationship Id="rId5" Type="http://schemas.openxmlformats.org/officeDocument/2006/relationships/oleObject" Target="../embeddings/oleObject120.bin"/><Relationship Id="rId15" Type="http://schemas.openxmlformats.org/officeDocument/2006/relationships/oleObject" Target="../embeddings/oleObject125.bin"/><Relationship Id="rId10" Type="http://schemas.openxmlformats.org/officeDocument/2006/relationships/image" Target="../media/image120.wmf"/><Relationship Id="rId4" Type="http://schemas.openxmlformats.org/officeDocument/2006/relationships/image" Target="../media/image117.wmf"/><Relationship Id="rId9" Type="http://schemas.openxmlformats.org/officeDocument/2006/relationships/oleObject" Target="../embeddings/oleObject122.bin"/><Relationship Id="rId14" Type="http://schemas.openxmlformats.org/officeDocument/2006/relationships/image" Target="../media/image12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1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2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8.bin"/><Relationship Id="rId18" Type="http://schemas.openxmlformats.org/officeDocument/2006/relationships/oleObject" Target="../embeddings/oleObject20.bin"/><Relationship Id="rId3" Type="http://schemas.openxmlformats.org/officeDocument/2006/relationships/oleObject" Target="../embeddings/oleObject13.bin"/><Relationship Id="rId21" Type="http://schemas.openxmlformats.org/officeDocument/2006/relationships/image" Target="../media/image19.wmf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6.wmf"/><Relationship Id="rId17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7.wmf"/><Relationship Id="rId20" Type="http://schemas.openxmlformats.org/officeDocument/2006/relationships/oleObject" Target="../embeddings/oleObject21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10" Type="http://schemas.openxmlformats.org/officeDocument/2006/relationships/image" Target="../media/image15.wmf"/><Relationship Id="rId19" Type="http://schemas.openxmlformats.org/officeDocument/2006/relationships/image" Target="../media/image18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7.bin"/><Relationship Id="rId18" Type="http://schemas.openxmlformats.org/officeDocument/2006/relationships/image" Target="../media/image28.wmf"/><Relationship Id="rId26" Type="http://schemas.openxmlformats.org/officeDocument/2006/relationships/image" Target="../media/image32.wmf"/><Relationship Id="rId3" Type="http://schemas.openxmlformats.org/officeDocument/2006/relationships/oleObject" Target="../embeddings/oleObject22.bin"/><Relationship Id="rId21" Type="http://schemas.openxmlformats.org/officeDocument/2006/relationships/oleObject" Target="../embeddings/oleObject31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9.bin"/><Relationship Id="rId25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20" Type="http://schemas.openxmlformats.org/officeDocument/2006/relationships/image" Target="../media/image29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6.bin"/><Relationship Id="rId24" Type="http://schemas.openxmlformats.org/officeDocument/2006/relationships/image" Target="../media/image31.wmf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23" Type="http://schemas.openxmlformats.org/officeDocument/2006/relationships/oleObject" Target="../embeddings/oleObject32.bin"/><Relationship Id="rId10" Type="http://schemas.openxmlformats.org/officeDocument/2006/relationships/image" Target="../media/image24.wmf"/><Relationship Id="rId19" Type="http://schemas.openxmlformats.org/officeDocument/2006/relationships/oleObject" Target="../embeddings/oleObject30.bin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6.wmf"/><Relationship Id="rId22" Type="http://schemas.openxmlformats.org/officeDocument/2006/relationships/image" Target="../media/image3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39.bin"/><Relationship Id="rId18" Type="http://schemas.openxmlformats.org/officeDocument/2006/relationships/oleObject" Target="../embeddings/oleObject41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7.wmf"/><Relationship Id="rId17" Type="http://schemas.openxmlformats.org/officeDocument/2006/relationships/image" Target="../media/image39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10" Type="http://schemas.openxmlformats.org/officeDocument/2006/relationships/image" Target="../media/image36.wmf"/><Relationship Id="rId19" Type="http://schemas.openxmlformats.org/officeDocument/2006/relationships/image" Target="../media/image38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2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47.bin"/><Relationship Id="rId18" Type="http://schemas.openxmlformats.org/officeDocument/2006/relationships/image" Target="../media/image47.wmf"/><Relationship Id="rId26" Type="http://schemas.openxmlformats.org/officeDocument/2006/relationships/image" Target="../media/image51.wmf"/><Relationship Id="rId3" Type="http://schemas.openxmlformats.org/officeDocument/2006/relationships/oleObject" Target="../embeddings/oleObject42.bin"/><Relationship Id="rId21" Type="http://schemas.openxmlformats.org/officeDocument/2006/relationships/oleObject" Target="../embeddings/oleObject51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4.wmf"/><Relationship Id="rId17" Type="http://schemas.openxmlformats.org/officeDocument/2006/relationships/oleObject" Target="../embeddings/oleObject49.bin"/><Relationship Id="rId25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6.wmf"/><Relationship Id="rId20" Type="http://schemas.openxmlformats.org/officeDocument/2006/relationships/image" Target="../media/image48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6.bin"/><Relationship Id="rId24" Type="http://schemas.openxmlformats.org/officeDocument/2006/relationships/image" Target="../media/image50.wmf"/><Relationship Id="rId5" Type="http://schemas.openxmlformats.org/officeDocument/2006/relationships/oleObject" Target="../embeddings/oleObject43.bin"/><Relationship Id="rId15" Type="http://schemas.openxmlformats.org/officeDocument/2006/relationships/oleObject" Target="../embeddings/oleObject48.bin"/><Relationship Id="rId23" Type="http://schemas.openxmlformats.org/officeDocument/2006/relationships/oleObject" Target="../embeddings/oleObject52.bin"/><Relationship Id="rId10" Type="http://schemas.openxmlformats.org/officeDocument/2006/relationships/image" Target="../media/image43.wmf"/><Relationship Id="rId19" Type="http://schemas.openxmlformats.org/officeDocument/2006/relationships/oleObject" Target="../embeddings/oleObject50.bin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45.wmf"/><Relationship Id="rId22" Type="http://schemas.openxmlformats.org/officeDocument/2006/relationships/image" Target="../media/image4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image" Target="../media/image56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12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53.wmf"/><Relationship Id="rId11" Type="http://schemas.openxmlformats.org/officeDocument/2006/relationships/image" Target="../media/image58.png"/><Relationship Id="rId5" Type="http://schemas.openxmlformats.org/officeDocument/2006/relationships/oleObject" Target="../embeddings/oleObject55.bin"/><Relationship Id="rId15" Type="http://schemas.openxmlformats.org/officeDocument/2006/relationships/image" Target="../media/image57.wmf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7.bin"/><Relationship Id="rId14" Type="http://schemas.openxmlformats.org/officeDocument/2006/relationships/oleObject" Target="../embeddings/oleObject5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2.R.4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Comparisons and Order of Operations with Fractions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Rules for Order of Operations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6425" cy="283154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3550" indent="-463550" algn="ctr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Properties</a:t>
            </a:r>
          </a:p>
          <a:p>
            <a:pPr marL="514350" indent="-514350"/>
            <a:r>
              <a:rPr lang="en-US" sz="2800" b="1" dirty="0">
                <a:solidFill>
                  <a:srgbClr val="000000"/>
                </a:solidFill>
              </a:rPr>
              <a:t>1.</a:t>
            </a:r>
            <a:r>
              <a:rPr lang="en-US" sz="2800" dirty="0">
                <a:solidFill>
                  <a:srgbClr val="000000"/>
                </a:solidFill>
              </a:rPr>
              <a:t>	Simplify within grouping symbols, such as parentheses (   ), brackets [   ], or braces {   }.  (If there are more than one pair of grouping symbols, start with the innermost grouping symbols.)</a:t>
            </a:r>
          </a:p>
          <a:p>
            <a:pPr marL="514350" indent="-514350"/>
            <a:r>
              <a:rPr lang="en-US" sz="2800" b="1" dirty="0">
                <a:solidFill>
                  <a:srgbClr val="000000"/>
                </a:solidFill>
              </a:rPr>
              <a:t>2.</a:t>
            </a:r>
            <a:r>
              <a:rPr lang="en-US" sz="2800" dirty="0">
                <a:solidFill>
                  <a:srgbClr val="000000"/>
                </a:solidFill>
              </a:rPr>
              <a:t>	Evaluate any exponential expressions.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dirty="0"/>
              <a:t>Rules for Order of Operations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6425" cy="298543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3550" indent="-463550" algn="ctr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Properties (cont.)</a:t>
            </a:r>
          </a:p>
          <a:p>
            <a:pPr marL="463550" indent="-46355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3.</a:t>
            </a:r>
            <a:r>
              <a:rPr lang="en-US" sz="2800" dirty="0">
                <a:solidFill>
                  <a:srgbClr val="000000"/>
                </a:solidFill>
              </a:rPr>
              <a:t>	Moving from </a:t>
            </a:r>
            <a:r>
              <a:rPr lang="en-US" sz="2800" b="1" dirty="0">
                <a:solidFill>
                  <a:srgbClr val="C00000"/>
                </a:solidFill>
              </a:rPr>
              <a:t>left to right</a:t>
            </a:r>
            <a:r>
              <a:rPr lang="en-US" sz="2800" dirty="0">
                <a:solidFill>
                  <a:srgbClr val="000000"/>
                </a:solidFill>
              </a:rPr>
              <a:t>, perform any multiplications or divisions in the order in which they appear.</a:t>
            </a:r>
          </a:p>
          <a:p>
            <a:pPr marL="463550" indent="-46355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4.</a:t>
            </a:r>
            <a:r>
              <a:rPr lang="en-US" sz="2800" dirty="0">
                <a:solidFill>
                  <a:srgbClr val="000000"/>
                </a:solidFill>
              </a:rPr>
              <a:t>	Moving from </a:t>
            </a:r>
            <a:r>
              <a:rPr lang="en-US" sz="2800" b="1" dirty="0">
                <a:solidFill>
                  <a:srgbClr val="C00000"/>
                </a:solidFill>
              </a:rPr>
              <a:t>left to right</a:t>
            </a:r>
            <a:r>
              <a:rPr lang="en-US" sz="2800" dirty="0">
                <a:solidFill>
                  <a:srgbClr val="000000"/>
                </a:solidFill>
              </a:rPr>
              <a:t>, perform any additions or subtractions in the order in which they appear.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200150" y="3708400"/>
          <a:ext cx="186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1" name="Equation" r:id="rId3" imgW="1866600" imgH="838080" progId="Equation.DSMT4">
                  <p:embed/>
                </p:oleObj>
              </mc:Choice>
              <mc:Fallback>
                <p:oleObj name="Equation" r:id="rId3" imgW="186660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0" y="3708400"/>
                        <a:ext cx="186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Order of Operations with Fractions</a:t>
            </a:r>
          </a:p>
        </p:txBody>
      </p:sp>
      <p:sp>
        <p:nvSpPr>
          <p:cNvPr id="1536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11941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Evaluate the expression:  </a:t>
            </a: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200150" y="4813300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2" name="Equation" r:id="rId5" imgW="1460160" imgH="838080" progId="Equation.DSMT4">
                  <p:embed/>
                </p:oleObj>
              </mc:Choice>
              <mc:Fallback>
                <p:oleObj name="Equation" r:id="rId5" imgW="146016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0" y="4813300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2954163"/>
              </p:ext>
            </p:extLst>
          </p:nvPr>
        </p:nvGraphicFramePr>
        <p:xfrm>
          <a:off x="3492500" y="4038600"/>
          <a:ext cx="5041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3" name="Equation" r:id="rId7" imgW="5041800" imgH="304560" progId="Equation.DSMT4">
                  <p:embed/>
                </p:oleObj>
              </mc:Choice>
              <mc:Fallback>
                <p:oleObj name="Equation" r:id="rId7" imgW="5041800" imgH="30456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4038600"/>
                        <a:ext cx="5041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364007"/>
              </p:ext>
            </p:extLst>
          </p:nvPr>
        </p:nvGraphicFramePr>
        <p:xfrm>
          <a:off x="3505198" y="5105400"/>
          <a:ext cx="2146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4" name="Equation" r:id="rId9" imgW="2145960" imgH="304560" progId="Equation.DSMT4">
                  <p:embed/>
                </p:oleObj>
              </mc:Choice>
              <mc:Fallback>
                <p:oleObj name="Equation" r:id="rId9" imgW="2145960" imgH="30456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198" y="5105400"/>
                        <a:ext cx="2146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155700" y="2590800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5" name="Equation" r:id="rId11" imgW="1739900" imgH="838200" progId="Equation.DSMT4">
                  <p:embed/>
                </p:oleObj>
              </mc:Choice>
              <mc:Fallback>
                <p:oleObj name="Equation" r:id="rId11" imgW="1739900" imgH="8382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2590800"/>
                        <a:ext cx="173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1447800" y="4267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1828800" y="3733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2006600" y="4851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2362200" y="5334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955800" y="35052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6" name="Equation" r:id="rId13" imgW="139680" imgH="190440" progId="Equation.DSMT4">
                  <p:embed/>
                </p:oleObj>
              </mc:Choice>
              <mc:Fallback>
                <p:oleObj name="Equation" r:id="rId13" imgW="139680" imgH="19044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35052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DC0B9720-8521-43E4-96EA-2BC21DA752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1361135"/>
              </p:ext>
            </p:extLst>
          </p:nvPr>
        </p:nvGraphicFramePr>
        <p:xfrm>
          <a:off x="4114800" y="1112618"/>
          <a:ext cx="171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7" name="Equation" r:id="rId15" imgW="1714320" imgH="838080" progId="Equation.DSMT4">
                  <p:embed/>
                </p:oleObj>
              </mc:Choice>
              <mc:Fallback>
                <p:oleObj name="Equation" r:id="rId15" imgW="171432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114800" y="1112618"/>
                        <a:ext cx="17145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1289050" y="2362200"/>
          <a:ext cx="144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82" name="Equation" r:id="rId3" imgW="1447560" imgH="838080" progId="Equation.DSMT4">
                  <p:embed/>
                </p:oleObj>
              </mc:Choice>
              <mc:Fallback>
                <p:oleObj name="Equation" r:id="rId3" imgW="144756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050" y="2362200"/>
                        <a:ext cx="1447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Using the Order of Operations with Fractions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32769" name="Object 1"/>
          <p:cNvGraphicFramePr>
            <a:graphicFrameLocks noChangeAspect="1"/>
          </p:cNvGraphicFramePr>
          <p:nvPr/>
        </p:nvGraphicFramePr>
        <p:xfrm>
          <a:off x="1282700" y="428625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83" name="Equation" r:id="rId5" imgW="533160" imgH="838080" progId="Equation.DSMT4">
                  <p:embed/>
                </p:oleObj>
              </mc:Choice>
              <mc:Fallback>
                <p:oleObj name="Equation" r:id="rId5" imgW="53316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4286250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3061599" y="2447925"/>
          <a:ext cx="348297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84" name="Equation" r:id="rId7" imgW="3479760" imgH="723600" progId="Equation.DSMT4">
                  <p:embed/>
                </p:oleObj>
              </mc:Choice>
              <mc:Fallback>
                <p:oleObj name="Equation" r:id="rId7" imgW="3479760" imgH="7236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1599" y="2447925"/>
                        <a:ext cx="3482975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1282700" y="14097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85" name="Equation" r:id="rId9" imgW="1079280" imgH="838080" progId="Equation.DSMT4">
                  <p:embed/>
                </p:oleObj>
              </mc:Choice>
              <mc:Fallback>
                <p:oleObj name="Equation" r:id="rId9" imgW="107928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1409700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1282700" y="33274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86" name="Equation" r:id="rId11" imgW="1091880" imgH="838080" progId="Equation.DSMT4">
                  <p:embed/>
                </p:oleObj>
              </mc:Choice>
              <mc:Fallback>
                <p:oleObj name="Equation" r:id="rId11" imgW="1091880" imgH="8380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33274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9" name="Object 21"/>
          <p:cNvGraphicFramePr>
            <a:graphicFrameLocks noChangeAspect="1"/>
          </p:cNvGraphicFramePr>
          <p:nvPr/>
        </p:nvGraphicFramePr>
        <p:xfrm>
          <a:off x="3050964" y="1709470"/>
          <a:ext cx="2147888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87" name="Equation" r:id="rId13" imgW="2145960" imgH="304560" progId="Equation.DSMT4">
                  <p:embed/>
                </p:oleObj>
              </mc:Choice>
              <mc:Fallback>
                <p:oleObj name="Equation" r:id="rId13" imgW="2145960" imgH="3045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0964" y="1709470"/>
                        <a:ext cx="2147888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90" name="Object 22"/>
          <p:cNvGraphicFramePr>
            <a:graphicFrameLocks noChangeAspect="1"/>
          </p:cNvGraphicFramePr>
          <p:nvPr/>
        </p:nvGraphicFramePr>
        <p:xfrm>
          <a:off x="3048000" y="36703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88" name="Equation" r:id="rId15" imgW="952200" imgH="279360" progId="Equation.DSMT4">
                  <p:embed/>
                </p:oleObj>
              </mc:Choice>
              <mc:Fallback>
                <p:oleObj name="Equation" r:id="rId15" imgW="952200" imgH="2793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6703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91" name="Object 23"/>
          <p:cNvGraphicFramePr>
            <a:graphicFrameLocks noChangeAspect="1"/>
          </p:cNvGraphicFramePr>
          <p:nvPr/>
        </p:nvGraphicFramePr>
        <p:xfrm>
          <a:off x="3032182" y="4616450"/>
          <a:ext cx="520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89" name="Equation" r:id="rId17" imgW="520560" imgH="241200" progId="Equation.DSMT4">
                  <p:embed/>
                </p:oleObj>
              </mc:Choice>
              <mc:Fallback>
                <p:oleObj name="Equation" r:id="rId17" imgW="520560" imgH="2412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2182" y="4616450"/>
                        <a:ext cx="520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673100" y="4800600"/>
          <a:ext cx="334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9" name="Equation" r:id="rId3" imgW="3340080" imgH="838080" progId="Equation.DSMT4">
                  <p:embed/>
                </p:oleObj>
              </mc:Choice>
              <mc:Fallback>
                <p:oleObj name="Equation" r:id="rId3" imgW="334008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4800600"/>
                        <a:ext cx="334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Using the Order of Operations with Fractions</a:t>
            </a:r>
          </a:p>
        </p:txBody>
      </p:sp>
      <p:sp>
        <p:nvSpPr>
          <p:cNvPr id="1741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11953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Simplify:  </a:t>
            </a:r>
          </a:p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4267200" y="4953000"/>
          <a:ext cx="35687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0" name="Equation" r:id="rId5" imgW="3568680" imgH="723600" progId="Equation.DSMT4">
                  <p:embed/>
                </p:oleObj>
              </mc:Choice>
              <mc:Fallback>
                <p:oleObj name="Equation" r:id="rId5" imgW="3568680" imgH="72360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953000"/>
                        <a:ext cx="35687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990600" y="2590800"/>
          <a:ext cx="20193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1" name="Equation" r:id="rId7" imgW="2019300" imgH="990600" progId="Equation.DSMT4">
                  <p:embed/>
                </p:oleObj>
              </mc:Choice>
              <mc:Fallback>
                <p:oleObj name="Equation" r:id="rId7" imgW="2019300" imgH="99060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90800"/>
                        <a:ext cx="20193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685800" y="3657600"/>
          <a:ext cx="195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2" name="Equation" r:id="rId9" imgW="1955520" imgH="838080" progId="Equation.DSMT4">
                  <p:embed/>
                </p:oleObj>
              </mc:Choice>
              <mc:Fallback>
                <p:oleObj name="Equation" r:id="rId9" imgW="1955520" imgH="8380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657600"/>
                        <a:ext cx="195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4293078" y="3505200"/>
          <a:ext cx="38862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3" name="Equation" r:id="rId11" imgW="3886200" imgH="1091880" progId="Equation.DSMT4">
                  <p:embed/>
                </p:oleObj>
              </mc:Choice>
              <mc:Fallback>
                <p:oleObj name="Equation" r:id="rId11" imgW="3886200" imgH="10918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3078" y="3505200"/>
                        <a:ext cx="38862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DD72504B-4632-44C5-8113-A057074F03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4192357"/>
              </p:ext>
            </p:extLst>
          </p:nvPr>
        </p:nvGraphicFramePr>
        <p:xfrm>
          <a:off x="1828800" y="1028226"/>
          <a:ext cx="2006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4" name="Equation" r:id="rId13" imgW="2006280" imgH="1002960" progId="Equation.DSMT4">
                  <p:embed/>
                </p:oleObj>
              </mc:Choice>
              <mc:Fallback>
                <p:oleObj name="Equation" r:id="rId13" imgW="2006280" imgH="1002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828800" y="1028226"/>
                        <a:ext cx="2006600" cy="1003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Using the Order of Operations with Fractions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914400" y="1524000"/>
          <a:ext cx="217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64" name="Equation" r:id="rId3" imgW="2171520" imgH="838080" progId="Equation.DSMT4">
                  <p:embed/>
                </p:oleObj>
              </mc:Choice>
              <mc:Fallback>
                <p:oleObj name="Equation" r:id="rId3" imgW="21715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524000"/>
                        <a:ext cx="217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966156" y="27432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65" name="Equation" r:id="rId5" imgW="876240" imgH="838080" progId="Equation.DSMT4">
                  <p:embed/>
                </p:oleObj>
              </mc:Choice>
              <mc:Fallback>
                <p:oleObj name="Equation" r:id="rId5" imgW="8762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156" y="27432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1931356" y="30353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66" name="Equation" r:id="rId7" imgW="342720" imgH="241200" progId="Equation.DSMT4">
                  <p:embed/>
                </p:oleObj>
              </mc:Choice>
              <mc:Fallback>
                <p:oleObj name="Equation" r:id="rId7" imgW="34272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356" y="30353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4098268"/>
              </p:ext>
            </p:extLst>
          </p:nvPr>
        </p:nvGraphicFramePr>
        <p:xfrm>
          <a:off x="2375856" y="2715768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67" name="Equation" r:id="rId9" imgW="622080" imgH="838080" progId="Equation.DSMT4">
                  <p:embed/>
                </p:oleObj>
              </mc:Choice>
              <mc:Fallback>
                <p:oleObj name="Equation" r:id="rId9" imgW="6220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5856" y="2715768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4000500" y="18288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68" name="Equation" r:id="rId11" imgW="952200" imgH="279360" progId="Equation.DSMT4">
                  <p:embed/>
                </p:oleObj>
              </mc:Choice>
              <mc:Fallback>
                <p:oleObj name="Equation" r:id="rId11" imgW="9522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18288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0299343"/>
              </p:ext>
            </p:extLst>
          </p:nvPr>
        </p:nvGraphicFramePr>
        <p:xfrm>
          <a:off x="4005262" y="3048000"/>
          <a:ext cx="3771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69" name="Equation" r:id="rId13" imgW="3771720" imgH="279360" progId="Equation.DSMT4">
                  <p:embed/>
                </p:oleObj>
              </mc:Choice>
              <mc:Fallback>
                <p:oleObj name="Equation" r:id="rId13" imgW="377172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5262" y="3048000"/>
                        <a:ext cx="3771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Using the Order of Operations with 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1953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Simplify:  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872455" y="4832350"/>
          <a:ext cx="2501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3" name="Equation" r:id="rId3" imgW="2501640" imgH="927000" progId="Equation.DSMT4">
                  <p:embed/>
                </p:oleObj>
              </mc:Choice>
              <mc:Fallback>
                <p:oleObj name="Equation" r:id="rId3" imgW="2501640" imgH="9270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2455" y="4832350"/>
                        <a:ext cx="2501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596900" y="2698750"/>
          <a:ext cx="1917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4" name="Equation" r:id="rId5" imgW="1917360" imgH="927000" progId="Equation.DSMT4">
                  <p:embed/>
                </p:oleObj>
              </mc:Choice>
              <mc:Fallback>
                <p:oleObj name="Equation" r:id="rId5" imgW="1917360" imgH="9270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2698750"/>
                        <a:ext cx="1917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854978" y="3803650"/>
          <a:ext cx="2959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5" name="Equation" r:id="rId7" imgW="2958840" imgH="927000" progId="Equation.DSMT4">
                  <p:embed/>
                </p:oleObj>
              </mc:Choice>
              <mc:Fallback>
                <p:oleObj name="Equation" r:id="rId7" imgW="2958840" imgH="9270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978" y="3803650"/>
                        <a:ext cx="2959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962400" y="3733800"/>
            <a:ext cx="487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Change the mixed number to an improper fraction, and within the parentheses find equivalent fractions with the common denominator.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71026" y="5079522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within the parentheses.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BCE93EC0-BFB1-488B-805B-213F045224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3185233"/>
              </p:ext>
            </p:extLst>
          </p:nvPr>
        </p:nvGraphicFramePr>
        <p:xfrm>
          <a:off x="1828800" y="1150118"/>
          <a:ext cx="1892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6" name="Equation" r:id="rId9" imgW="1892160" imgH="927000" progId="Equation.DSMT4">
                  <p:embed/>
                </p:oleObj>
              </mc:Choice>
              <mc:Fallback>
                <p:oleObj name="Equation" r:id="rId9" imgW="1892160" imgH="927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828800" y="1150118"/>
                        <a:ext cx="1892300" cy="92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855452" y="3810000"/>
          <a:ext cx="137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5" name="Equation" r:id="rId3" imgW="1371600" imgH="838080" progId="Equation.DSMT4">
                  <p:embed/>
                </p:oleObj>
              </mc:Choice>
              <mc:Fallback>
                <p:oleObj name="Equation" r:id="rId3" imgW="1371600" imgH="8380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452" y="3810000"/>
                        <a:ext cx="1371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Rectangle 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6: Order of Operations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Fractions (cont.)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901700" y="49530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6" name="Equation" r:id="rId5" imgW="545760" imgH="838080" progId="Equation.DSMT4">
                  <p:embed/>
                </p:oleObj>
              </mc:Choice>
              <mc:Fallback>
                <p:oleObj name="Equation" r:id="rId5" imgW="545760" imgH="8380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49530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746182" y="165100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7" name="Equation" r:id="rId7" imgW="1422360" imgH="838080" progId="Equation.DSMT4">
                  <p:embed/>
                </p:oleObj>
              </mc:Choice>
              <mc:Fallback>
                <p:oleObj name="Equation" r:id="rId7" imgW="1422360" imgH="83808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182" y="165100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776612" y="27432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8" name="Equation" r:id="rId9" imgW="1257120" imgH="838080" progId="Equation.DSMT4">
                  <p:embed/>
                </p:oleObj>
              </mc:Choice>
              <mc:Fallback>
                <p:oleObj name="Equation" r:id="rId9" imgW="1257120" imgH="83808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612" y="2743200"/>
                        <a:ext cx="125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448926" y="1905000"/>
            <a:ext cx="365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29000" y="2895600"/>
            <a:ext cx="525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Divide. (Multiply by the reciprocal of the divisor.)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29000" y="4038600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and reduce by factoring.</a:t>
            </a:r>
          </a:p>
        </p:txBody>
      </p:sp>
      <p:cxnSp>
        <p:nvCxnSpPr>
          <p:cNvPr id="23" name="Straight Connector 22"/>
          <p:cNvCxnSpPr/>
          <p:nvPr/>
        </p:nvCxnSpPr>
        <p:spPr>
          <a:xfrm rot="5400000">
            <a:off x="1905000" y="3886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1295400" y="4343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1143000" y="3886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1676400" y="4343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87" name="Object 47"/>
          <p:cNvGraphicFramePr>
            <a:graphicFrameLocks noChangeAspect="1"/>
          </p:cNvGraphicFramePr>
          <p:nvPr/>
        </p:nvGraphicFramePr>
        <p:xfrm>
          <a:off x="1524000" y="5231922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9" name="Equation" r:id="rId11" imgW="495000" imgH="279360" progId="Equation.DSMT4">
                  <p:embed/>
                </p:oleObj>
              </mc:Choice>
              <mc:Fallback>
                <p:oleObj name="Equation" r:id="rId11" imgW="495000" imgH="27936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231922"/>
                        <a:ext cx="495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Using the Order of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Operations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11953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Simplify:  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1300" name="Object 36"/>
          <p:cNvGraphicFramePr>
            <a:graphicFrameLocks noChangeAspect="1"/>
          </p:cNvGraphicFramePr>
          <p:nvPr/>
        </p:nvGraphicFramePr>
        <p:xfrm>
          <a:off x="1887748" y="1058174"/>
          <a:ext cx="2387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6" name="Equation" r:id="rId3" imgW="2387520" imgH="1002960" progId="Equation.DSMT4">
                  <p:embed/>
                </p:oleObj>
              </mc:Choice>
              <mc:Fallback>
                <p:oleObj name="Equation" r:id="rId3" imgW="2387520" imgH="100296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7748" y="1058174"/>
                        <a:ext cx="2387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1" name="Object 37"/>
          <p:cNvGraphicFramePr>
            <a:graphicFrameLocks noChangeAspect="1"/>
          </p:cNvGraphicFramePr>
          <p:nvPr/>
        </p:nvGraphicFramePr>
        <p:xfrm>
          <a:off x="609600" y="2514600"/>
          <a:ext cx="2387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7" name="Equation" r:id="rId5" imgW="2387520" imgH="1002960" progId="Equation.DSMT4">
                  <p:embed/>
                </p:oleObj>
              </mc:Choice>
              <mc:Fallback>
                <p:oleObj name="Equation" r:id="rId5" imgW="2387520" imgH="100296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514600"/>
                        <a:ext cx="2387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2" name="Object 38"/>
          <p:cNvGraphicFramePr>
            <a:graphicFrameLocks noChangeAspect="1"/>
          </p:cNvGraphicFramePr>
          <p:nvPr/>
        </p:nvGraphicFramePr>
        <p:xfrm>
          <a:off x="805130" y="3775496"/>
          <a:ext cx="313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8" name="Equation" r:id="rId6" imgW="3136680" imgH="838080" progId="Equation.DSMT4">
                  <p:embed/>
                </p:oleObj>
              </mc:Choice>
              <mc:Fallback>
                <p:oleObj name="Equation" r:id="rId6" imgW="3136680" imgH="8380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5130" y="3775496"/>
                        <a:ext cx="313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3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3871556"/>
              </p:ext>
            </p:extLst>
          </p:nvPr>
        </p:nvGraphicFramePr>
        <p:xfrm>
          <a:off x="785813" y="4921250"/>
          <a:ext cx="2781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9" name="Equation" r:id="rId8" imgW="2781000" imgH="901440" progId="Equation.DSMT4">
                  <p:embed/>
                </p:oleObj>
              </mc:Choice>
              <mc:Fallback>
                <p:oleObj name="Equation" r:id="rId8" imgW="2781000" imgH="90144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3" y="4921250"/>
                        <a:ext cx="2781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4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5869947"/>
              </p:ext>
            </p:extLst>
          </p:nvPr>
        </p:nvGraphicFramePr>
        <p:xfrm>
          <a:off x="3536950" y="4953000"/>
          <a:ext cx="2514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0" name="Equation" r:id="rId10" imgW="2514600" imgH="901440" progId="Equation.DSMT4">
                  <p:embed/>
                </p:oleObj>
              </mc:Choice>
              <mc:Fallback>
                <p:oleObj name="Equation" r:id="rId10" imgW="2514600" imgH="90144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6950" y="4953000"/>
                        <a:ext cx="2514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5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4422735"/>
              </p:ext>
            </p:extLst>
          </p:nvPr>
        </p:nvGraphicFramePr>
        <p:xfrm>
          <a:off x="5918200" y="4943475"/>
          <a:ext cx="2501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1" name="Equation" r:id="rId12" imgW="2501640" imgH="901440" progId="Equation.DSMT4">
                  <p:embed/>
                </p:oleObj>
              </mc:Choice>
              <mc:Fallback>
                <p:oleObj name="Equation" r:id="rId12" imgW="2501640" imgH="90144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4943475"/>
                        <a:ext cx="2501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6" name="Object 42"/>
          <p:cNvGraphicFramePr>
            <a:graphicFrameLocks noChangeAspect="1"/>
          </p:cNvGraphicFramePr>
          <p:nvPr/>
        </p:nvGraphicFramePr>
        <p:xfrm>
          <a:off x="3124200" y="35814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2" name="Equation" r:id="rId14" imgW="419040" imgH="838080" progId="Equation.DSMT4">
                  <p:embed/>
                </p:oleObj>
              </mc:Choice>
              <mc:Fallback>
                <p:oleObj name="Equation" r:id="rId14" imgW="419040" imgH="83808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5814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7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3739559"/>
              </p:ext>
            </p:extLst>
          </p:nvPr>
        </p:nvGraphicFramePr>
        <p:xfrm>
          <a:off x="2836652" y="4920344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3" name="Equation" r:id="rId16" imgW="419040" imgH="838080" progId="Equation.DSMT4">
                  <p:embed/>
                </p:oleObj>
              </mc:Choice>
              <mc:Fallback>
                <p:oleObj name="Equation" r:id="rId16" imgW="419040" imgH="83808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6652" y="4920344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8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2257173"/>
              </p:ext>
            </p:extLst>
          </p:nvPr>
        </p:nvGraphicFramePr>
        <p:xfrm>
          <a:off x="4175182" y="49530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4" name="Equation" r:id="rId18" imgW="266400" imgH="838080" progId="Equation.DSMT4">
                  <p:embed/>
                </p:oleObj>
              </mc:Choice>
              <mc:Fallback>
                <p:oleObj name="Equation" r:id="rId18" imgW="266400" imgH="83808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182" y="49530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9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7458226"/>
              </p:ext>
            </p:extLst>
          </p:nvPr>
        </p:nvGraphicFramePr>
        <p:xfrm>
          <a:off x="5340350" y="4953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5" name="Equation" r:id="rId20" imgW="253800" imgH="838080" progId="Equation.DSMT4">
                  <p:embed/>
                </p:oleObj>
              </mc:Choice>
              <mc:Fallback>
                <p:oleObj name="Equation" r:id="rId20" imgW="253800" imgH="83808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0350" y="4953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10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7457703"/>
              </p:ext>
            </p:extLst>
          </p:nvPr>
        </p:nvGraphicFramePr>
        <p:xfrm>
          <a:off x="6464300" y="49530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6" name="Equation" r:id="rId22" imgW="431640" imgH="838080" progId="Equation.DSMT4">
                  <p:embed/>
                </p:oleObj>
              </mc:Choice>
              <mc:Fallback>
                <p:oleObj name="Equation" r:id="rId22" imgW="431640" imgH="83808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4300" y="49530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11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7337436"/>
              </p:ext>
            </p:extLst>
          </p:nvPr>
        </p:nvGraphicFramePr>
        <p:xfrm>
          <a:off x="7607300" y="49530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7" name="Equation" r:id="rId24" imgW="457200" imgH="838080" progId="Equation.DSMT4">
                  <p:embed/>
                </p:oleObj>
              </mc:Choice>
              <mc:Fallback>
                <p:oleObj name="Equation" r:id="rId24" imgW="457200" imgH="83808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7300" y="4953000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720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2298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average of </a:t>
            </a:r>
          </a:p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Finding the average is the same as evaluating the expression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48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Finding the Average</a:t>
            </a: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5257800" y="4127500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1" name="Equation" r:id="rId3" imgW="545863" imgH="291973" progId="Equation.DSMT4">
                  <p:embed/>
                </p:oleObj>
              </mc:Choice>
              <mc:Fallback>
                <p:oleObj name="Equation" r:id="rId3" imgW="545863" imgH="291973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127500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A2C1FD70-3B3D-4D48-843B-75659D4E2A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0522509"/>
              </p:ext>
            </p:extLst>
          </p:nvPr>
        </p:nvGraphicFramePr>
        <p:xfrm>
          <a:off x="3429000" y="1132291"/>
          <a:ext cx="250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2" name="Equation" r:id="rId5" imgW="2501640" imgH="838080" progId="Equation.DSMT4">
                  <p:embed/>
                </p:oleObj>
              </mc:Choice>
              <mc:Fallback>
                <p:oleObj name="Equation" r:id="rId5" imgW="25016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29000" y="1132291"/>
                        <a:ext cx="25019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59DFC63-E2E6-4AA9-9B08-DCD6DED369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9624043"/>
              </p:ext>
            </p:extLst>
          </p:nvPr>
        </p:nvGraphicFramePr>
        <p:xfrm>
          <a:off x="2997200" y="3810000"/>
          <a:ext cx="2260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3" name="Equation" r:id="rId7" imgW="2260440" imgH="927000" progId="Equation.DSMT4">
                  <p:embed/>
                </p:oleObj>
              </mc:Choice>
              <mc:Fallback>
                <p:oleObj name="Equation" r:id="rId7" imgW="2260440" imgH="927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997200" y="3810000"/>
                        <a:ext cx="2260600" cy="92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59"/>
            <a:ext cx="8229600" cy="388414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Compare fractions.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Discuss concepts and vocabulary taught in the lesson.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Find the average of a set of fractions.</a:t>
            </a:r>
            <a:endParaRPr lang="en-US" dirty="0">
              <a:solidFill>
                <a:schemeClr val="tx1"/>
              </a:solidFill>
            </a:endParaRP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order of operations to simplify expressions containing fractions.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order of operations to simplify expressions containing integers.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Finding the Average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3584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sum first.  The LCD = 8.</a:t>
            </a:r>
          </a:p>
          <a:p>
            <a:pPr marL="0" indent="0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3886200" y="18288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00" name="Equation" r:id="rId3" imgW="431613" imgH="837836" progId="Equation.DSMT4">
                  <p:embed/>
                </p:oleObj>
              </mc:Choice>
              <mc:Fallback>
                <p:oleObj name="Equation" r:id="rId3" imgW="431613" imgH="837836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8288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3848100" y="2910681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01" name="Equation" r:id="rId5" imgW="469900" imgH="838200" progId="Equation.DSMT4">
                  <p:embed/>
                </p:oleObj>
              </mc:Choice>
              <mc:Fallback>
                <p:oleObj name="Equation" r:id="rId5" imgW="469900" imgH="8382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2910681"/>
                        <a:ext cx="46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3581400" y="3877469"/>
          <a:ext cx="736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02" name="Equation" r:id="rId7" imgW="736600" imgH="901700" progId="Equation.DSMT4">
                  <p:embed/>
                </p:oleObj>
              </mc:Choice>
              <mc:Fallback>
                <p:oleObj name="Equation" r:id="rId7" imgW="736600" imgH="9017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877469"/>
                        <a:ext cx="736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2461318"/>
              </p:ext>
            </p:extLst>
          </p:nvPr>
        </p:nvGraphicFramePr>
        <p:xfrm>
          <a:off x="4337050" y="182880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03" name="Equation" r:id="rId9" imgW="901440" imgH="838080" progId="Equation.DSMT4">
                  <p:embed/>
                </p:oleObj>
              </mc:Choice>
              <mc:Fallback>
                <p:oleObj name="Equation" r:id="rId9" imgW="901440" imgH="8380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7050" y="1828800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7344332"/>
              </p:ext>
            </p:extLst>
          </p:nvPr>
        </p:nvGraphicFramePr>
        <p:xfrm>
          <a:off x="4337050" y="2909888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04" name="Equation" r:id="rId11" imgW="901440" imgH="838080" progId="Equation.DSMT4">
                  <p:embed/>
                </p:oleObj>
              </mc:Choice>
              <mc:Fallback>
                <p:oleObj name="Equation" r:id="rId11" imgW="901440" imgH="8380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7050" y="2909888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4318000" y="3873500"/>
          <a:ext cx="952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05" name="Equation" r:id="rId13" imgW="952200" imgH="901440" progId="Equation.DSMT4">
                  <p:embed/>
                </p:oleObj>
              </mc:Choice>
              <mc:Fallback>
                <p:oleObj name="Equation" r:id="rId13" imgW="952200" imgH="90144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0" y="3873500"/>
                        <a:ext cx="952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5409990" y="4929187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06" name="Equation" r:id="rId15" imgW="736560" imgH="838080" progId="Equation.DSMT4">
                  <p:embed/>
                </p:oleObj>
              </mc:Choice>
              <mc:Fallback>
                <p:oleObj name="Equation" r:id="rId15" imgW="73656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9990" y="4929187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300E02B1-A465-4394-A80A-48D89DFE01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7411613"/>
              </p:ext>
            </p:extLst>
          </p:nvPr>
        </p:nvGraphicFramePr>
        <p:xfrm>
          <a:off x="4759239" y="4955381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07" name="Equation" r:id="rId17" imgW="622080" imgH="838080" progId="Equation.DSMT4">
                  <p:embed/>
                </p:oleObj>
              </mc:Choice>
              <mc:Fallback>
                <p:oleObj name="Equation" r:id="rId17" imgW="62208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759239" y="4955381"/>
                        <a:ext cx="6223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Finding the Average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373964" y="3167390"/>
            <a:ext cx="2901179" cy="52322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The average is       </a:t>
            </a:r>
            <a:r>
              <a:rPr lang="en-US" sz="2800" b="1" dirty="0">
                <a:latin typeface="Calibri" pitchFamily="34" charset="0"/>
              </a:rPr>
              <a:t> </a:t>
            </a:r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2057400" y="17907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10" name="Equation" r:id="rId3" imgW="1079500" imgH="838200" progId="Equation.DSMT4">
                  <p:embed/>
                </p:oleObj>
              </mc:Choice>
              <mc:Fallback>
                <p:oleObj name="Equation" r:id="rId3" imgW="1079500" imgH="8382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790700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990600" y="179070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11" name="Equation" r:id="rId5" imgW="939600" imgH="838080" progId="Equation.DSMT4">
                  <p:embed/>
                </p:oleObj>
              </mc:Choice>
              <mc:Fallback>
                <p:oleObj name="Equation" r:id="rId5" imgW="93960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790700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3263900" y="179070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12" name="Equation" r:id="rId7" imgW="1181100" imgH="838200" progId="Equation.DSMT4">
                  <p:embed/>
                </p:oleObj>
              </mc:Choice>
              <mc:Fallback>
                <p:oleObj name="Equation" r:id="rId7" imgW="1181100" imgH="8382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1790700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4572000" y="17907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13" name="Equation" r:id="rId9" imgW="698500" imgH="838200" progId="Equation.DSMT4">
                  <p:embed/>
                </p:oleObj>
              </mc:Choice>
              <mc:Fallback>
                <p:oleObj name="Equation" r:id="rId9" imgW="698500" imgH="8382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907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292717"/>
              </p:ext>
            </p:extLst>
          </p:nvPr>
        </p:nvGraphicFramePr>
        <p:xfrm>
          <a:off x="5397500" y="208915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14" name="Equation" r:id="rId11" imgW="342751" imgH="241195" progId="Equation.DSMT4">
                  <p:embed/>
                </p:oleObj>
              </mc:Choice>
              <mc:Fallback>
                <p:oleObj name="Equation" r:id="rId11" imgW="342751" imgH="241195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0" y="208915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5911895"/>
              </p:ext>
            </p:extLst>
          </p:nvPr>
        </p:nvGraphicFramePr>
        <p:xfrm>
          <a:off x="5867400" y="1763268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15" name="Equation" r:id="rId13" imgW="457200" imgH="838200" progId="Equation.DSMT4">
                  <p:embed/>
                </p:oleObj>
              </mc:Choice>
              <mc:Fallback>
                <p:oleObj name="Equation" r:id="rId13" imgW="457200" imgH="8382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1763268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3505200" y="1828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013200" y="22987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57200" y="128016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Now divide by 3.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4BA737C9-E924-4868-A507-A7F04AAB00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1042097"/>
              </p:ext>
            </p:extLst>
          </p:nvPr>
        </p:nvGraphicFramePr>
        <p:xfrm>
          <a:off x="2597150" y="30099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16" name="Equation" r:id="rId15" imgW="545760" imgH="838080" progId="Equation.DSMT4">
                  <p:embed/>
                </p:oleObj>
              </mc:Choice>
              <mc:Fallback>
                <p:oleObj name="Equation" r:id="rId15" imgW="54576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597150" y="3009900"/>
                        <a:ext cx="5461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Compare Two 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224676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5138" indent="-465138" algn="ctr">
              <a:spcBef>
                <a:spcPct val="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465138" indent="-465138">
              <a:spcBef>
                <a:spcPct val="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1.</a:t>
            </a:r>
            <a:r>
              <a:rPr lang="en-US" sz="2800" dirty="0">
                <a:solidFill>
                  <a:srgbClr val="000000"/>
                </a:solidFill>
              </a:rPr>
              <a:t>	Find the least common denominator (LCD).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2.</a:t>
            </a:r>
            <a:r>
              <a:rPr lang="en-US" sz="2800" dirty="0">
                <a:solidFill>
                  <a:srgbClr val="000000"/>
                </a:solidFill>
              </a:rPr>
              <a:t>	Change each fraction to an equivalent fraction with that denominator.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3.</a:t>
            </a:r>
            <a:r>
              <a:rPr lang="en-US" sz="2800" dirty="0">
                <a:solidFill>
                  <a:srgbClr val="000000"/>
                </a:solidFill>
              </a:rPr>
              <a:t>	Compare the numerators.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5175250" y="44196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7" name="Equation" r:id="rId3" imgW="927000" imgH="838080" progId="Equation.DSMT4">
                  <p:embed/>
                </p:oleObj>
              </mc:Choice>
              <mc:Fallback>
                <p:oleObj name="Equation" r:id="rId3" imgW="927000" imgH="838080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0" y="44196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2279650" y="44196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" name="Equation" r:id="rId5" imgW="952200" imgH="838080" progId="Equation.DSMT4">
                  <p:embed/>
                </p:oleObj>
              </mc:Choice>
              <mc:Fallback>
                <p:oleObj name="Equation" r:id="rId5" imgW="952200" imgH="838080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650" y="44196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363791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Which is larger,                 How much larger?</a:t>
            </a: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Step 1:</a:t>
            </a:r>
            <a:r>
              <a:rPr lang="en-US" sz="2800" i="0" dirty="0">
                <a:solidFill>
                  <a:schemeClr val="tx1"/>
                </a:solidFill>
              </a:rPr>
              <a:t> LCD</a:t>
            </a:r>
          </a:p>
          <a:p>
            <a:pPr marL="0" indent="1588">
              <a:spcAft>
                <a:spcPts val="1200"/>
              </a:spcAft>
              <a:buNone/>
            </a:pPr>
            <a:r>
              <a:rPr lang="en-US" sz="2800" b="1" dirty="0">
                <a:latin typeface="Calibri" pitchFamily="34" charset="0"/>
              </a:rPr>
              <a:t>Step 2: </a:t>
            </a:r>
            <a:r>
              <a:rPr lang="en-US" sz="2800" dirty="0">
                <a:latin typeface="Calibri" pitchFamily="34" charset="0"/>
              </a:rPr>
              <a:t>Find fractions equivalent to    and    with denominator </a:t>
            </a:r>
            <a:r>
              <a:rPr lang="en-US" sz="2800" dirty="0">
                <a:solidFill>
                  <a:srgbClr val="FF00FF"/>
                </a:solidFill>
                <a:latin typeface="Calibri" pitchFamily="34" charset="0"/>
              </a:rPr>
              <a:t>24</a:t>
            </a:r>
            <a:r>
              <a:rPr lang="en-US" sz="2800" dirty="0">
                <a:latin typeface="Calibri" pitchFamily="34" charset="0"/>
              </a:rPr>
              <a:t>.</a:t>
            </a:r>
            <a:endParaRPr lang="en-US" sz="2800" i="1" dirty="0">
              <a:latin typeface="Calibri" pitchFamily="34" charset="0"/>
            </a:endParaRP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Comparing Fractions</a:t>
            </a:r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981200" y="44196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" name="Equation" r:id="rId7" imgW="266584" imgH="837836" progId="Equation.DSMT4">
                  <p:embed/>
                </p:oleObj>
              </mc:Choice>
              <mc:Fallback>
                <p:oleObj name="Equation" r:id="rId7" imgW="266584" imgH="837836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4196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2353112" y="2734811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" name="Equation" r:id="rId9" imgW="1447560" imgH="291960" progId="Equation.DSMT4">
                  <p:embed/>
                </p:oleObj>
              </mc:Choice>
              <mc:Fallback>
                <p:oleObj name="Equation" r:id="rId9" imgW="1447560" imgH="291960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3112" y="2734811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5459424"/>
              </p:ext>
            </p:extLst>
          </p:nvPr>
        </p:nvGraphicFramePr>
        <p:xfrm>
          <a:off x="3839012" y="2741161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" name="Equation" r:id="rId11" imgW="660240" imgH="279360" progId="Equation.DSMT4">
                  <p:embed/>
                </p:oleObj>
              </mc:Choice>
              <mc:Fallback>
                <p:oleObj name="Equation" r:id="rId11" imgW="660240" imgH="279360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9012" y="2741161"/>
                        <a:ext cx="660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3276600" y="44196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" name="Equation" r:id="rId13" imgW="711000" imgH="838080" progId="Equation.DSMT4">
                  <p:embed/>
                </p:oleObj>
              </mc:Choice>
              <mc:Fallback>
                <p:oleObj name="Equation" r:id="rId13" imgW="711000" imgH="838080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4196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4114800" y="468630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" name="Equation" r:id="rId15" imgW="558720" imgH="304560" progId="Equation.DSMT4">
                  <p:embed/>
                </p:oleObj>
              </mc:Choice>
              <mc:Fallback>
                <p:oleObj name="Equation" r:id="rId15" imgW="558720" imgH="30456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686300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4876800" y="44196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" name="Equation" r:id="rId17" imgW="266584" imgH="837836" progId="Equation.DSMT4">
                  <p:embed/>
                </p:oleObj>
              </mc:Choice>
              <mc:Fallback>
                <p:oleObj name="Equation" r:id="rId17" imgW="266584" imgH="837836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4196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6172200" y="44196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" name="Equation" r:id="rId19" imgW="711000" imgH="838080" progId="Equation.DSMT4">
                  <p:embed/>
                </p:oleObj>
              </mc:Choice>
              <mc:Fallback>
                <p:oleObj name="Equation" r:id="rId19" imgW="711000" imgH="83808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44196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1" name="Object 67"/>
          <p:cNvGraphicFramePr>
            <a:graphicFrameLocks noChangeAspect="1"/>
          </p:cNvGraphicFramePr>
          <p:nvPr/>
        </p:nvGraphicFramePr>
        <p:xfrm>
          <a:off x="5715000" y="31242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" name="Equation" r:id="rId21" imgW="266584" imgH="837836" progId="Equation.DSMT4">
                  <p:embed/>
                </p:oleObj>
              </mc:Choice>
              <mc:Fallback>
                <p:oleObj name="Equation" r:id="rId21" imgW="266584" imgH="837836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1242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2" name="Object 68"/>
          <p:cNvGraphicFramePr>
            <a:graphicFrameLocks noChangeAspect="1"/>
          </p:cNvGraphicFramePr>
          <p:nvPr/>
        </p:nvGraphicFramePr>
        <p:xfrm>
          <a:off x="6553200" y="31242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" name="Equation" r:id="rId22" imgW="266584" imgH="837836" progId="Equation.DSMT4">
                  <p:embed/>
                </p:oleObj>
              </mc:Choice>
              <mc:Fallback>
                <p:oleObj name="Equation" r:id="rId22" imgW="266584" imgH="837836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31242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71712F46-9DAA-452D-8A59-B5E86BF04C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020521"/>
              </p:ext>
            </p:extLst>
          </p:nvPr>
        </p:nvGraphicFramePr>
        <p:xfrm>
          <a:off x="2768600" y="1126588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" name="Equation" r:id="rId23" imgW="1218960" imgH="838080" progId="Equation.DSMT4">
                  <p:embed/>
                </p:oleObj>
              </mc:Choice>
              <mc:Fallback>
                <p:oleObj name="Equation" r:id="rId23" imgW="121896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2768600" y="1126588"/>
                        <a:ext cx="12192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Comparing Fractions (cont.)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457200" y="1219200"/>
            <a:ext cx="8229600" cy="3754874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 b="1" dirty="0">
                <a:latin typeface="Calibri" pitchFamily="34" charset="0"/>
              </a:rPr>
              <a:t>Step 3:     </a:t>
            </a: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       </a:t>
            </a:r>
            <a:r>
              <a:rPr lang="en-US" sz="2800" dirty="0">
                <a:latin typeface="Calibri" pitchFamily="34" charset="0"/>
              </a:rPr>
              <a:t>since </a:t>
            </a:r>
            <a:r>
              <a:rPr lang="en-US" sz="2800" dirty="0">
                <a:solidFill>
                  <a:srgbClr val="9900FF"/>
                </a:solidFill>
                <a:latin typeface="Calibri" pitchFamily="34" charset="0"/>
              </a:rPr>
              <a:t>21</a:t>
            </a:r>
            <a:r>
              <a:rPr lang="en-US" sz="2800" dirty="0">
                <a:latin typeface="Calibri" pitchFamily="34" charset="0"/>
              </a:rPr>
              <a:t> &gt; </a:t>
            </a:r>
            <a:r>
              <a:rPr lang="en-US" sz="2800" dirty="0">
                <a:solidFill>
                  <a:srgbClr val="9900FF"/>
                </a:solidFill>
                <a:latin typeface="Calibri" pitchFamily="34" charset="0"/>
              </a:rPr>
              <a:t>20</a:t>
            </a:r>
            <a:r>
              <a:rPr lang="en-US" sz="2800" dirty="0">
                <a:latin typeface="Calibri" pitchFamily="34" charset="0"/>
              </a:rPr>
              <a:t>.</a:t>
            </a: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r>
              <a:rPr lang="en-US" sz="2800" dirty="0"/>
              <a:t>Graphing these values on a number line, we have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Calibri" pitchFamily="34" charset="0"/>
              </a:rPr>
              <a:t>and     </a:t>
            </a:r>
            <a:r>
              <a:rPr lang="en-US" sz="2800" dirty="0"/>
              <a:t>lies to the right of </a:t>
            </a:r>
            <a:endParaRPr lang="en-US" sz="2800" dirty="0">
              <a:latin typeface="Calibri" pitchFamily="34" charset="0"/>
            </a:endParaRPr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752600" y="2989277"/>
          <a:ext cx="259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8" name="Equation" r:id="rId3" imgW="2590560" imgH="838080" progId="Equation.DSMT4">
                  <p:embed/>
                </p:oleObj>
              </mc:Choice>
              <mc:Fallback>
                <p:oleObj name="Equation" r:id="rId3" imgW="2590560" imgH="8380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989277"/>
                        <a:ext cx="259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550201"/>
              </p:ext>
            </p:extLst>
          </p:nvPr>
        </p:nvGraphicFramePr>
        <p:xfrm>
          <a:off x="3975100" y="2057400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9" name="Equation" r:id="rId5" imgW="1434960" imgH="838080" progId="Equation.DSMT4">
                  <p:embed/>
                </p:oleObj>
              </mc:Choice>
              <mc:Fallback>
                <p:oleObj name="Equation" r:id="rId5" imgW="143496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2057400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0795350"/>
              </p:ext>
            </p:extLst>
          </p:nvPr>
        </p:nvGraphicFramePr>
        <p:xfrm>
          <a:off x="5410200" y="20574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0" name="Equation" r:id="rId7" imgW="711000" imgH="838080" progId="Equation.DSMT4">
                  <p:embed/>
                </p:oleObj>
              </mc:Choice>
              <mc:Fallback>
                <p:oleObj name="Equation" r:id="rId7" imgW="711000" imgH="838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0574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6" name="Object 28"/>
          <p:cNvGraphicFramePr>
            <a:graphicFrameLocks noChangeAspect="1"/>
          </p:cNvGraphicFramePr>
          <p:nvPr/>
        </p:nvGraphicFramePr>
        <p:xfrm>
          <a:off x="1676400" y="114300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1" name="Equation" r:id="rId9" imgW="939600" imgH="838080" progId="Equation.DSMT4">
                  <p:embed/>
                </p:oleObj>
              </mc:Choice>
              <mc:Fallback>
                <p:oleObj name="Equation" r:id="rId9" imgW="93960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43000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7" name="Object 29"/>
          <p:cNvGraphicFramePr>
            <a:graphicFrameLocks noChangeAspect="1"/>
          </p:cNvGraphicFramePr>
          <p:nvPr/>
        </p:nvGraphicFramePr>
        <p:xfrm>
          <a:off x="7759700" y="3640138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2" name="Equation" r:id="rId11" imgW="812520" imgH="838080" progId="Equation.DSMT4">
                  <p:embed/>
                </p:oleObj>
              </mc:Choice>
              <mc:Fallback>
                <p:oleObj name="Equation" r:id="rId11" imgW="81252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9700" y="3640138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9" name="Object 31"/>
          <p:cNvGraphicFramePr>
            <a:graphicFrameLocks noChangeAspect="1"/>
          </p:cNvGraphicFramePr>
          <p:nvPr/>
        </p:nvGraphicFramePr>
        <p:xfrm>
          <a:off x="1168167" y="4216167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3" name="Equation" r:id="rId13" imgW="266584" imgH="837836" progId="Equation.DSMT4">
                  <p:embed/>
                </p:oleObj>
              </mc:Choice>
              <mc:Fallback>
                <p:oleObj name="Equation" r:id="rId13" imgW="266584" imgH="837836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167" y="4216167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0" name="Object 32"/>
          <p:cNvGraphicFramePr>
            <a:graphicFrameLocks noChangeAspect="1"/>
          </p:cNvGraphicFramePr>
          <p:nvPr/>
        </p:nvGraphicFramePr>
        <p:xfrm>
          <a:off x="4140200" y="4215483"/>
          <a:ext cx="35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4" name="Equation" r:id="rId15" imgW="355320" imgH="838080" progId="Equation.DSMT4">
                  <p:embed/>
                </p:oleObj>
              </mc:Choice>
              <mc:Fallback>
                <p:oleObj name="Equation" r:id="rId15" imgW="35532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4215483"/>
                        <a:ext cx="355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81" name="Picture 33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1143001" y="5038081"/>
            <a:ext cx="6781800" cy="947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5FF0779E-64B0-4E1C-8A07-38ADAFEB9B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6172155"/>
              </p:ext>
            </p:extLst>
          </p:nvPr>
        </p:nvGraphicFramePr>
        <p:xfrm>
          <a:off x="4622800" y="27813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5" name="Equation" r:id="rId18" imgW="914400" imgH="336960" progId="Equation.DSMT4">
                  <p:embed/>
                </p:oleObj>
              </mc:Choice>
              <mc:Fallback>
                <p:oleObj name="Equation" r:id="rId18" imgW="914400" imgH="336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622800" y="2781300"/>
                        <a:ext cx="914400" cy="336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8">
            <a:extLst>
              <a:ext uri="{FF2B5EF4-FFF2-40B4-BE49-F238E27FC236}">
                <a16:creationId xmlns:a16="http://schemas.microsoft.com/office/drawing/2014/main" id="{67AFD543-AE49-4C4B-91E3-59E4651806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0054102"/>
              </p:ext>
            </p:extLst>
          </p:nvPr>
        </p:nvGraphicFramePr>
        <p:xfrm>
          <a:off x="3098800" y="2057400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6" name="Equation" r:id="rId20" imgW="799920" imgH="838080" progId="Equation.DSMT4">
                  <p:embed/>
                </p:oleObj>
              </mc:Choice>
              <mc:Fallback>
                <p:oleObj name="Equation" r:id="rId20" imgW="799920" imgH="838080" progId="Equation.DSMT4">
                  <p:embed/>
                  <p:pic>
                    <p:nvPicPr>
                      <p:cNvPr id="2076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2057400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06880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588" indent="-1588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Which is larger,                    How much larger?</a:t>
            </a:r>
          </a:p>
          <a:p>
            <a:pPr marL="1588" indent="-1588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1588" indent="-1588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Step 1: </a:t>
            </a:r>
            <a:endParaRPr lang="en-US" sz="2800" i="0" dirty="0">
              <a:solidFill>
                <a:schemeClr val="tx1"/>
              </a:solidFill>
            </a:endParaRPr>
          </a:p>
          <a:p>
            <a:pPr marL="1588" indent="-1588">
              <a:lnSpc>
                <a:spcPct val="20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Step 2: </a:t>
            </a:r>
          </a:p>
          <a:p>
            <a:pPr marL="1588" indent="-1588">
              <a:lnSpc>
                <a:spcPct val="200000"/>
              </a:lnSpc>
              <a:spcAft>
                <a:spcPts val="1200"/>
              </a:spcAft>
              <a:buNone/>
            </a:pPr>
            <a:r>
              <a:rPr lang="en-US" sz="2800" b="1" dirty="0">
                <a:latin typeface="Calibri" pitchFamily="34" charset="0"/>
              </a:rPr>
              <a:t>Step 3:       </a:t>
            </a:r>
            <a:r>
              <a:rPr lang="en-US" sz="2800" dirty="0">
                <a:latin typeface="Calibri" pitchFamily="34" charset="0"/>
              </a:rPr>
              <a:t>       since </a:t>
            </a:r>
            <a:r>
              <a:rPr lang="en-US" sz="2800" dirty="0">
                <a:solidFill>
                  <a:srgbClr val="9900FF"/>
                </a:solidFill>
                <a:latin typeface="Calibri" pitchFamily="34" charset="0"/>
              </a:rPr>
              <a:t>33</a:t>
            </a:r>
            <a:r>
              <a:rPr lang="en-US" sz="2800" dirty="0">
                <a:solidFill>
                  <a:srgbClr val="FF00FF"/>
                </a:solidFill>
                <a:latin typeface="Calibri" pitchFamily="34" charset="0"/>
              </a:rPr>
              <a:t> </a:t>
            </a:r>
            <a:r>
              <a:rPr lang="en-US" sz="2800" dirty="0">
                <a:latin typeface="Calibri" pitchFamily="34" charset="0"/>
              </a:rPr>
              <a:t>&gt; </a:t>
            </a:r>
            <a:r>
              <a:rPr lang="en-US" sz="2800" dirty="0">
                <a:solidFill>
                  <a:srgbClr val="9900FF"/>
                </a:solidFill>
                <a:latin typeface="Calibri" pitchFamily="34" charset="0"/>
              </a:rPr>
              <a:t>32</a:t>
            </a:r>
            <a:r>
              <a:rPr lang="en-US" sz="2800" dirty="0">
                <a:latin typeface="Calibri" pitchFamily="34" charset="0"/>
              </a:rPr>
              <a:t>.</a:t>
            </a: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Comparing Fractions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828800" y="2743200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4" name="Equation" r:id="rId3" imgW="571320" imgH="291960" progId="Equation.DSMT4">
                  <p:embed/>
                </p:oleObj>
              </mc:Choice>
              <mc:Fallback>
                <p:oleObj name="Equation" r:id="rId3" imgW="571320" imgH="29196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743200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879600" y="34163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5" name="Equation" r:id="rId5" imgW="266584" imgH="837836" progId="Equation.DSMT4">
                  <p:embed/>
                </p:oleObj>
              </mc:Choice>
              <mc:Fallback>
                <p:oleObj name="Equation" r:id="rId5" imgW="266584" imgH="837836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34163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457450" y="274320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6" name="Equation" r:id="rId7" imgW="1447560" imgH="291960" progId="Equation.DSMT4">
                  <p:embed/>
                </p:oleObj>
              </mc:Choice>
              <mc:Fallback>
                <p:oleObj name="Equation" r:id="rId7" imgW="1447560" imgH="29196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7450" y="2743200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1544914"/>
              </p:ext>
            </p:extLst>
          </p:nvPr>
        </p:nvGraphicFramePr>
        <p:xfrm>
          <a:off x="3962400" y="274320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7" name="Equation" r:id="rId9" imgW="660240" imgH="291960" progId="Equation.DSMT4">
                  <p:embed/>
                </p:oleObj>
              </mc:Choice>
              <mc:Fallback>
                <p:oleObj name="Equation" r:id="rId9" imgW="660240" imgH="29196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74320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216150" y="34163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8" name="Equation" r:id="rId11" imgW="952200" imgH="838080" progId="Equation.DSMT4">
                  <p:embed/>
                </p:oleObj>
              </mc:Choice>
              <mc:Fallback>
                <p:oleObj name="Equation" r:id="rId11" imgW="952200" imgH="83808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6150" y="34163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3251200" y="34163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9" name="Equation" r:id="rId13" imgW="711000" imgH="838080" progId="Equation.DSMT4">
                  <p:embed/>
                </p:oleObj>
              </mc:Choice>
              <mc:Fallback>
                <p:oleObj name="Equation" r:id="rId13" imgW="711000" imgH="83808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34163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4800600" y="34163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0" name="Equation" r:id="rId15" imgW="419100" imgH="838200" progId="Equation.DSMT4">
                  <p:embed/>
                </p:oleObj>
              </mc:Choice>
              <mc:Fallback>
                <p:oleObj name="Equation" r:id="rId15" imgW="419100" imgH="83820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4163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4089400" y="368300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1" name="Equation" r:id="rId17" imgW="558720" imgH="304560" progId="Equation.DSMT4">
                  <p:embed/>
                </p:oleObj>
              </mc:Choice>
              <mc:Fallback>
                <p:oleObj name="Equation" r:id="rId17" imgW="558720" imgH="30456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3683000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5302250" y="34163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2" name="Equation" r:id="rId19" imgW="1091880" imgH="838080" progId="Equation.DSMT4">
                  <p:embed/>
                </p:oleObj>
              </mc:Choice>
              <mc:Fallback>
                <p:oleObj name="Equation" r:id="rId19" imgW="1091880" imgH="83808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0" y="34163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6477000" y="34163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3" name="Equation" r:id="rId21" imgW="711000" imgH="838080" progId="Equation.DSMT4">
                  <p:embed/>
                </p:oleObj>
              </mc:Choice>
              <mc:Fallback>
                <p:oleObj name="Equation" r:id="rId21" imgW="711000" imgH="83808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34163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9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2904314"/>
              </p:ext>
            </p:extLst>
          </p:nvPr>
        </p:nvGraphicFramePr>
        <p:xfrm>
          <a:off x="1625367" y="4511879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4" name="Equation" r:id="rId23" imgW="1091880" imgH="838080" progId="Equation.DSMT4">
                  <p:embed/>
                </p:oleObj>
              </mc:Choice>
              <mc:Fallback>
                <p:oleObj name="Equation" r:id="rId23" imgW="1091880" imgH="83808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367" y="4511879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CC2577EB-DFFD-4041-8E7C-0EDEDA2005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7669286"/>
              </p:ext>
            </p:extLst>
          </p:nvPr>
        </p:nvGraphicFramePr>
        <p:xfrm>
          <a:off x="2819400" y="1146707"/>
          <a:ext cx="137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5" name="Equation" r:id="rId25" imgW="1371600" imgH="838080" progId="Equation.DSMT4">
                  <p:embed/>
                </p:oleObj>
              </mc:Choice>
              <mc:Fallback>
                <p:oleObj name="Equation" r:id="rId25" imgW="13716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2819400" y="1146707"/>
                        <a:ext cx="13716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Comparing Fractions (cont.)</a:t>
            </a:r>
          </a:p>
        </p:txBody>
      </p:sp>
      <p:graphicFrame>
        <p:nvGraphicFramePr>
          <p:cNvPr id="10245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2667000" y="12954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4" name="Equation" r:id="rId3" imgW="977900" imgH="838200" progId="Equation.DSMT4">
                  <p:embed/>
                </p:oleObj>
              </mc:Choice>
              <mc:Fallback>
                <p:oleObj name="Equation" r:id="rId3" imgW="977900" imgH="838200" progId="Equation.DSMT4">
                  <p:embed/>
                  <p:pic>
                    <p:nvPicPr>
                      <p:cNvPr id="0" name="Picture 2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alphaModFix amt="25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2954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00FF">
                                <a:alpha val="25098"/>
                              </a:srgbClr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457200" y="1147703"/>
            <a:ext cx="8305800" cy="3754874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r>
              <a:rPr lang="en-US" sz="2800" dirty="0"/>
              <a:t>Graphing these values on a number line, we have 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Calibri" pitchFamily="34" charset="0"/>
              </a:rPr>
              <a:t>and 	   </a:t>
            </a:r>
            <a:r>
              <a:rPr lang="en-US" sz="2800" dirty="0"/>
              <a:t>lies to the right of     . </a:t>
            </a:r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</p:txBody>
      </p:sp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752600" y="2286000"/>
          <a:ext cx="274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5" name="Equation" r:id="rId5" imgW="2743200" imgH="838080" progId="Equation.DSMT4">
                  <p:embed/>
                </p:oleObj>
              </mc:Choice>
              <mc:Fallback>
                <p:oleObj name="Equation" r:id="rId5" imgW="2743200" imgH="8380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286000"/>
                        <a:ext cx="274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3352028"/>
              </p:ext>
            </p:extLst>
          </p:nvPr>
        </p:nvGraphicFramePr>
        <p:xfrm>
          <a:off x="3670300" y="1295400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6" name="Equation" r:id="rId7" imgW="1434960" imgH="838080" progId="Equation.DSMT4">
                  <p:embed/>
                </p:oleObj>
              </mc:Choice>
              <mc:Fallback>
                <p:oleObj name="Equation" r:id="rId7" imgW="143496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1295400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5143500" y="12954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7" name="Equation" r:id="rId9" imgW="711000" imgH="838080" progId="Equation.DSMT4">
                  <p:embed/>
                </p:oleObj>
              </mc:Choice>
              <mc:Fallback>
                <p:oleObj name="Equation" r:id="rId9" imgW="711000" imgH="838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0" y="12954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5" name="Object 29"/>
          <p:cNvGraphicFramePr>
            <a:graphicFrameLocks noChangeAspect="1"/>
          </p:cNvGraphicFramePr>
          <p:nvPr/>
        </p:nvGraphicFramePr>
        <p:xfrm>
          <a:off x="7753350" y="3208338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8" name="Equation" r:id="rId11" imgW="977760" imgH="838080" progId="Equation.DSMT4">
                  <p:embed/>
                </p:oleObj>
              </mc:Choice>
              <mc:Fallback>
                <p:oleObj name="Equation" r:id="rId11" imgW="97776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3350" y="3208338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6" name="Object 30"/>
          <p:cNvGraphicFramePr>
            <a:graphicFrameLocks noChangeAspect="1"/>
          </p:cNvGraphicFramePr>
          <p:nvPr/>
        </p:nvGraphicFramePr>
        <p:xfrm>
          <a:off x="1177255" y="3792523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9" name="Equation" r:id="rId13" imgW="419100" imgH="838200" progId="Equation.DSMT4">
                  <p:embed/>
                </p:oleObj>
              </mc:Choice>
              <mc:Fallback>
                <p:oleObj name="Equation" r:id="rId13" imgW="419100" imgH="8382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7255" y="3792523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7" name="Object 31"/>
          <p:cNvGraphicFramePr>
            <a:graphicFrameLocks noChangeAspect="1"/>
          </p:cNvGraphicFramePr>
          <p:nvPr/>
        </p:nvGraphicFramePr>
        <p:xfrm>
          <a:off x="4343400" y="3793222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0" name="Equation" r:id="rId15" imgW="266584" imgH="837836" progId="Equation.DSMT4">
                  <p:embed/>
                </p:oleObj>
              </mc:Choice>
              <mc:Fallback>
                <p:oleObj name="Equation" r:id="rId15" imgW="266584" imgH="837836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793222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28" name="Picture 32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871756" y="4953000"/>
            <a:ext cx="7115174" cy="95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Object 47">
            <a:extLst>
              <a:ext uri="{FF2B5EF4-FFF2-40B4-BE49-F238E27FC236}">
                <a16:creationId xmlns:a16="http://schemas.microsoft.com/office/drawing/2014/main" id="{FFE00123-4A7B-413E-8526-3BECAF3F05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4254304"/>
              </p:ext>
            </p:extLst>
          </p:nvPr>
        </p:nvGraphicFramePr>
        <p:xfrm>
          <a:off x="2673350" y="1290933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1" name="Equation" r:id="rId18" imgW="965160" imgH="838080" progId="Equation.DSMT4">
                  <p:embed/>
                </p:oleObj>
              </mc:Choice>
              <mc:Fallback>
                <p:oleObj name="Equation" r:id="rId18" imgW="965160" imgH="838080" progId="Equation.DSMT4">
                  <p:embed/>
                  <p:pic>
                    <p:nvPicPr>
                      <p:cNvPr id="16" name="Object 47">
                        <a:extLst>
                          <a:ext uri="{FF2B5EF4-FFF2-40B4-BE49-F238E27FC236}">
                            <a16:creationId xmlns:a16="http://schemas.microsoft.com/office/drawing/2014/main" id="{FFD7B850-0B1F-4886-BB15-BA0D0E5747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350" y="1290933"/>
                        <a:ext cx="96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6746875" y="44450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8" name="Equation" r:id="rId3" imgW="1079280" imgH="838080" progId="Equation.DSMT4">
                  <p:embed/>
                </p:oleObj>
              </mc:Choice>
              <mc:Fallback>
                <p:oleObj name="Equation" r:id="rId3" imgW="107928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6875" y="4445000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371599"/>
            <a:ext cx="8226425" cy="38533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Arrange                              in order from smallest to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largest.  Then find the difference between the smallest and the largest.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Step 1:</a:t>
            </a:r>
            <a:r>
              <a:rPr lang="en-US" sz="2800" i="0" dirty="0">
                <a:solidFill>
                  <a:schemeClr val="tx1"/>
                </a:solidFill>
              </a:rPr>
              <a:t> LCD </a:t>
            </a:r>
          </a:p>
          <a:p>
            <a:pPr marL="0" indent="0">
              <a:lnSpc>
                <a:spcPct val="15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Step 2: </a:t>
            </a:r>
            <a:endParaRPr lang="en-US" sz="2800" b="1" i="1" dirty="0">
              <a:solidFill>
                <a:schemeClr val="tx1"/>
              </a:solidFill>
            </a:endParaRPr>
          </a:p>
        </p:txBody>
      </p:sp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4349750" y="44450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9" name="Equation" r:id="rId5" imgW="1091880" imgH="838080" progId="Equation.DSMT4">
                  <p:embed/>
                </p:oleObj>
              </mc:Choice>
              <mc:Fallback>
                <p:oleObj name="Equation" r:id="rId5" imgW="109188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750" y="44450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936750" y="44450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0" name="Equation" r:id="rId7" imgW="1091880" imgH="838080" progId="Equation.DSMT4">
                  <p:embed/>
                </p:oleObj>
              </mc:Choice>
              <mc:Fallback>
                <p:oleObj name="Equation" r:id="rId7" imgW="1091880" imgH="8380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0" y="44450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Comparing Fractions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676400" y="4445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1" name="Equation" r:id="rId9" imgW="253890" imgH="837836" progId="Equation.DSMT4">
                  <p:embed/>
                </p:oleObj>
              </mc:Choice>
              <mc:Fallback>
                <p:oleObj name="Equation" r:id="rId9" imgW="253890" imgH="837836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445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6305550" y="44450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2" name="Equation" r:id="rId11" imgW="419100" imgH="838200" progId="Equation.DSMT4">
                  <p:embed/>
                </p:oleObj>
              </mc:Choice>
              <mc:Fallback>
                <p:oleObj name="Equation" r:id="rId11" imgW="419100" imgH="83820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5550" y="44450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3902075" y="44450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3" name="Equation" r:id="rId13" imgW="431613" imgH="837836" progId="Equation.DSMT4">
                  <p:embed/>
                </p:oleObj>
              </mc:Choice>
              <mc:Fallback>
                <p:oleObj name="Equation" r:id="rId13" imgW="431613" imgH="837836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2075" y="44450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054350" y="44450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4" name="Equation" r:id="rId15" imgW="825480" imgH="838080" progId="Equation.DSMT4">
                  <p:embed/>
                </p:oleObj>
              </mc:Choice>
              <mc:Fallback>
                <p:oleObj name="Equation" r:id="rId15" imgW="825480" imgH="83808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4350" y="44450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5457825" y="44450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5" name="Equation" r:id="rId17" imgW="825480" imgH="838080" progId="Equation.DSMT4">
                  <p:embed/>
                </p:oleObj>
              </mc:Choice>
              <mc:Fallback>
                <p:oleObj name="Equation" r:id="rId17" imgW="825480" imgH="83808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7825" y="44450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7848600" y="44450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6" name="Equation" r:id="rId19" imgW="711000" imgH="838080" progId="Equation.DSMT4">
                  <p:embed/>
                </p:oleObj>
              </mc:Choice>
              <mc:Fallback>
                <p:oleObj name="Equation" r:id="rId19" imgW="711000" imgH="83808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44450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62" name="Object 42"/>
          <p:cNvGraphicFramePr>
            <a:graphicFrameLocks noChangeAspect="1"/>
          </p:cNvGraphicFramePr>
          <p:nvPr/>
        </p:nvGraphicFramePr>
        <p:xfrm>
          <a:off x="2362200" y="3902978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7" name="Equation" r:id="rId21" imgW="1130040" imgH="291960" progId="Equation.DSMT4">
                  <p:embed/>
                </p:oleObj>
              </mc:Choice>
              <mc:Fallback>
                <p:oleObj name="Equation" r:id="rId21" imgW="1130040" imgH="29196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902978"/>
                        <a:ext cx="1130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63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0014462"/>
              </p:ext>
            </p:extLst>
          </p:nvPr>
        </p:nvGraphicFramePr>
        <p:xfrm>
          <a:off x="3547844" y="3894589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8" name="Equation" r:id="rId23" imgW="660240" imgH="291960" progId="Equation.DSMT4">
                  <p:embed/>
                </p:oleObj>
              </mc:Choice>
              <mc:Fallback>
                <p:oleObj name="Equation" r:id="rId23" imgW="660240" imgH="29196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7844" y="3894589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BD2CEC5E-9910-4E96-898E-F123F0C512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0582045"/>
              </p:ext>
            </p:extLst>
          </p:nvPr>
        </p:nvGraphicFramePr>
        <p:xfrm>
          <a:off x="1822450" y="1219895"/>
          <a:ext cx="220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9" name="Equation" r:id="rId25" imgW="2209680" imgH="838080" progId="Equation.DSMT4">
                  <p:embed/>
                </p:oleObj>
              </mc:Choice>
              <mc:Fallback>
                <p:oleObj name="Equation" r:id="rId25" imgW="220968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822450" y="1219895"/>
                        <a:ext cx="22098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Comparing Fractions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61664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accent1"/>
                </a:solidFill>
              </a:rPr>
              <a:t>Step 3:</a:t>
            </a:r>
            <a:r>
              <a:rPr lang="en-US" sz="2800" i="0" dirty="0">
                <a:solidFill>
                  <a:schemeClr val="accent1"/>
                </a:solidFill>
              </a:rPr>
              <a:t> Smallest to largest: 		   </a:t>
            </a: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accent1"/>
                </a:solidFill>
              </a:rPr>
              <a:t>(since 18 &lt; 20 &lt; 21)</a:t>
            </a: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dirty="0"/>
              <a:t>Graphically, we have</a:t>
            </a:r>
            <a:endParaRPr lang="en-US" sz="2800" dirty="0">
              <a:solidFill>
                <a:schemeClr val="accent1"/>
              </a:solidFill>
            </a:endParaRP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endParaRPr lang="en-US" sz="2800" dirty="0">
              <a:solidFill>
                <a:schemeClr val="accent1"/>
              </a:solidFill>
            </a:endParaRP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endParaRPr lang="en-US" sz="2800" dirty="0">
              <a:solidFill>
                <a:schemeClr val="accent1"/>
              </a:solidFill>
            </a:endParaRP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endParaRPr lang="en-US" sz="2800" dirty="0">
              <a:solidFill>
                <a:schemeClr val="accent1"/>
              </a:solidFill>
            </a:endParaRP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endParaRPr lang="en-US" sz="2800" dirty="0">
              <a:solidFill>
                <a:schemeClr val="accent1"/>
              </a:solidFill>
            </a:endParaRP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endParaRPr lang="en-US" sz="2800" dirty="0"/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dirty="0"/>
              <a:t>The difference between the largest and smallest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Font typeface="Courier New" pitchFamily="49" charset="0"/>
              <a:buNone/>
            </a:pPr>
            <a:r>
              <a:rPr lang="en-US" sz="2800" dirty="0"/>
              <a:t>fraction is       .</a:t>
            </a:r>
            <a:endParaRPr lang="en-US" sz="2800" dirty="0">
              <a:solidFill>
                <a:schemeClr val="accent1"/>
              </a:solidFill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260725" y="3733800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5" name="Equation" r:id="rId3" imgW="1435100" imgH="838200" progId="Equation.DSMT4">
                  <p:embed/>
                </p:oleObj>
              </mc:Choice>
              <mc:Fallback>
                <p:oleObj name="Equation" r:id="rId3" imgW="1435100" imgH="8382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0725" y="3733800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4779963" y="37338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6" name="Equation" r:id="rId5" imgW="711200" imgH="838200" progId="Equation.DSMT4">
                  <p:embed/>
                </p:oleObj>
              </mc:Choice>
              <mc:Fallback>
                <p:oleObj name="Equation" r:id="rId5" imgW="711200" imgH="8382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9963" y="37338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575300" y="37338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7" name="Equation" r:id="rId7" imgW="698500" imgH="838200" progId="Equation.DSMT4">
                  <p:embed/>
                </p:oleObj>
              </mc:Choice>
              <mc:Fallback>
                <p:oleObj name="Equation" r:id="rId7" imgW="698500" imgH="8382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37338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6303367"/>
              </p:ext>
            </p:extLst>
          </p:nvPr>
        </p:nvGraphicFramePr>
        <p:xfrm>
          <a:off x="2101850" y="5113338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8" name="Equation" r:id="rId9" imgW="431640" imgH="838080" progId="Equation.DSMT4">
                  <p:embed/>
                </p:oleObj>
              </mc:Choice>
              <mc:Fallback>
                <p:oleObj name="Equation" r:id="rId9" imgW="431640" imgH="8380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850" y="5113338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67" name="Picture 2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209209" y="2641833"/>
            <a:ext cx="7096591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EF2A6A94-90DD-48F0-9CA7-E874DBA73F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651816"/>
              </p:ext>
            </p:extLst>
          </p:nvPr>
        </p:nvGraphicFramePr>
        <p:xfrm>
          <a:off x="2101056" y="3733800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9" name="Equation" r:id="rId12" imgW="1117440" imgH="838080" progId="Equation.DSMT4">
                  <p:embed/>
                </p:oleObj>
              </mc:Choice>
              <mc:Fallback>
                <p:oleObj name="Equation" r:id="rId12" imgW="11174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101056" y="3733800"/>
                        <a:ext cx="11176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DCF9A95E-1E69-47DD-A986-2AB5A634D3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9415992"/>
              </p:ext>
            </p:extLst>
          </p:nvPr>
        </p:nvGraphicFramePr>
        <p:xfrm>
          <a:off x="4570412" y="1122797"/>
          <a:ext cx="157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0" name="Equation" r:id="rId14" imgW="1574640" imgH="838080" progId="Equation.DSMT4">
                  <p:embed/>
                </p:oleObj>
              </mc:Choice>
              <mc:Fallback>
                <p:oleObj name="Equation" r:id="rId14" imgW="15746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570412" y="1122797"/>
                        <a:ext cx="15748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1215</TotalTime>
  <Words>375</Words>
  <Application>Microsoft Office PowerPoint</Application>
  <PresentationFormat>On-screen Show (4:3)</PresentationFormat>
  <Paragraphs>95</Paragraphs>
  <Slides>21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Courier New</vt:lpstr>
      <vt:lpstr>Office Theme</vt:lpstr>
      <vt:lpstr>Equation</vt:lpstr>
      <vt:lpstr>Section 2.R.4</vt:lpstr>
      <vt:lpstr>Objectives</vt:lpstr>
      <vt:lpstr>To Compare Two Fractions</vt:lpstr>
      <vt:lpstr>Example 1: Comparing Fractions</vt:lpstr>
      <vt:lpstr>Example 1: Comparing Fractions (cont.)</vt:lpstr>
      <vt:lpstr>Example 2: Comparing Fractions</vt:lpstr>
      <vt:lpstr>Example 2: Comparing Fractions (cont.)</vt:lpstr>
      <vt:lpstr>Example 3: Comparing Fractions</vt:lpstr>
      <vt:lpstr>Example 3: Comparing Fractions (cont.)</vt:lpstr>
      <vt:lpstr>Rules for Order of Operations</vt:lpstr>
      <vt:lpstr>Rules for Order of Operations</vt:lpstr>
      <vt:lpstr>Example 4: Using the Order of Operations with Fractions</vt:lpstr>
      <vt:lpstr>Example 4: Using the Order of Operations with Fractions (cont.)</vt:lpstr>
      <vt:lpstr>Example 5: Using the Order of Operations with Fractions</vt:lpstr>
      <vt:lpstr>Example 5: Using the Order of Operations with Fractions (cont.)</vt:lpstr>
      <vt:lpstr>Example 6: Using the Order of Operations with Fractions</vt:lpstr>
      <vt:lpstr>Example 6: Order of Operations  with Fractions (cont.)</vt:lpstr>
      <vt:lpstr>Completion Example 7: Using the Order of  Operations</vt:lpstr>
      <vt:lpstr>Example 8: Finding the Average</vt:lpstr>
      <vt:lpstr>Example 8: Finding the Average (cont.)</vt:lpstr>
      <vt:lpstr>Example 8: Finding the Average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Plus Integrated Review</dc:title>
  <dc:creator>Hawkes Learning</dc:creator>
  <cp:lastModifiedBy>jeevan</cp:lastModifiedBy>
  <cp:revision>170</cp:revision>
  <dcterms:created xsi:type="dcterms:W3CDTF">2013-04-26T14:43:13Z</dcterms:created>
  <dcterms:modified xsi:type="dcterms:W3CDTF">2018-10-16T06:02:11Z</dcterms:modified>
</cp:coreProperties>
</file>