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8" name="Belloit, Nicholas G" initials="BNG [8]" lastIdx="1" clrIdx="7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2" d="100"/>
          <a:sy n="112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4.R.4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1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3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4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5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6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7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8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9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0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0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6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963" indent="-461963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/>
              <a:t>Discuss concepts and vocabulary taught in the lesson.</a:t>
            </a:r>
          </a:p>
          <a:p>
            <a:pPr marL="461963" indent="-461963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Evaluate algebraic expressions for given values of 	the variables.</a:t>
            </a: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  <a:r>
              <a:rPr lang="en-US" dirty="0">
                <a:solidFill>
                  <a:schemeClr val="tx1"/>
                </a:solidFill>
              </a:rPr>
              <a:t>   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2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3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4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5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6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7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0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1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5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7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475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4.R.4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Plus Integrated Review</dc:title>
  <dc:creator>Hawkes Learning</dc:creator>
  <cp:lastModifiedBy>jeevan</cp:lastModifiedBy>
  <cp:revision>212</cp:revision>
  <dcterms:created xsi:type="dcterms:W3CDTF">2013-04-26T14:43:13Z</dcterms:created>
  <dcterms:modified xsi:type="dcterms:W3CDTF">2018-10-16T10:46:33Z</dcterms:modified>
</cp:coreProperties>
</file>