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12" d="100"/>
          <a:sy n="112" d="100"/>
        </p:scale>
        <p:origin x="126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10/16/2018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5.R.1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3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3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3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3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3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3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3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3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3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4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122"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123"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24"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25"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26"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27"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28"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29"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30"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31"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32"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33"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2"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38"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39"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40"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41"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42"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43"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44"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45"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46"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47"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48"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49"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50"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51"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52"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53"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26"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27"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28"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29"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30"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31"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32"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33"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34"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35"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36"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37"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38"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95"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96"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97"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98"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99"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72"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73"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74"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75"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76"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77"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78"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79"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80"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81"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82"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83"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84"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85"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86"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87"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88"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89"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90"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54"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55"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56"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57"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58"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59"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60"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61"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62"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63"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64"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65"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157788"/>
          </a:xfrm>
        </p:spPr>
        <p:txBody>
          <a:bodyPr>
            <a:spAutoFit/>
          </a:bodyPr>
          <a:lstStyle/>
          <a:p>
            <a:pPr marL="349250" indent="-349250">
              <a:spcAft>
                <a:spcPts val="1200"/>
              </a:spcAft>
              <a:buFont typeface="Courier New" pitchFamily="49" charset="0"/>
              <a:buChar char="o"/>
            </a:pPr>
            <a:r>
              <a:rPr lang="en-US" dirty="0"/>
              <a:t>Discuss concepts and vocabulary taught in the lesson.</a:t>
            </a:r>
          </a:p>
          <a:p>
            <a:pPr marL="349250" indent="-349250">
              <a:spcAft>
                <a:spcPts val="1200"/>
              </a:spcAft>
              <a:buFont typeface="Courier New" pitchFamily="49" charset="0"/>
              <a:buChar char="o"/>
            </a:pPr>
            <a:r>
              <a:rPr lang="en-US" dirty="0"/>
              <a:t>Find ordered pairs that satisfy a given linear equation.</a:t>
            </a:r>
            <a:endParaRPr lang="en-US"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8"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2"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TotalTime>
  <Words>836</Words>
  <Application>Microsoft Office PowerPoint</Application>
  <PresentationFormat>On-screen Show (4:3)</PresentationFormat>
  <Paragraphs>89</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5.R.1</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Plus Integrated Review</dc:title>
  <dc:creator>Hawkes Learning</dc:creator>
  <cp:lastModifiedBy>jeevan</cp:lastModifiedBy>
  <cp:revision>254</cp:revision>
  <dcterms:created xsi:type="dcterms:W3CDTF">2013-04-26T14:43:13Z</dcterms:created>
  <dcterms:modified xsi:type="dcterms:W3CDTF">2018-10-16T12:20:15Z</dcterms:modified>
</cp:coreProperties>
</file>