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82" r:id="rId17"/>
    <p:sldId id="274" r:id="rId18"/>
    <p:sldId id="284" r:id="rId19"/>
    <p:sldId id="283" r:id="rId20"/>
    <p:sldId id="285" r:id="rId21"/>
    <p:sldId id="276" r:id="rId22"/>
    <p:sldId id="278" r:id="rId23"/>
    <p:sldId id="279" r:id="rId24"/>
    <p:sldId id="286" r:id="rId25"/>
    <p:sldId id="287" r:id="rId26"/>
    <p:sldId id="288" r:id="rId27"/>
    <p:sldId id="289" r:id="rId28"/>
    <p:sldId id="29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extLst/>
  </p:cmAuthor>
  <p:cmAuthor id="2" name="Nicholas Belloit" initials="NB [2]" lastIdx="1" clrIdx="1">
    <p:extLst/>
  </p:cmAuthor>
  <p:cmAuthor id="3" name="Nicholas Belloit" initials="NB [3]" lastIdx="1" clrIdx="2">
    <p:extLst/>
  </p:cmAuthor>
  <p:cmAuthor id="4" name="Nicholas Belloit" initials="NB [4]" lastIdx="1" clrIdx="3">
    <p:extLst/>
  </p:cmAuthor>
  <p:cmAuthor id="5" name="Nicholas Belloit" initials="NB [5]" lastIdx="1" clrIdx="4">
    <p:extLst/>
  </p:cmAuthor>
  <p:cmAuthor id="6" name="Nicholas Belloit" initials="NB [6]" lastIdx="1" clrIdx="5">
    <p:extLst/>
  </p:cmAuthor>
  <p:cmAuthor id="7" name="Nicholas Belloit" initials="NB [7]" lastIdx="1" clrIdx="6">
    <p:extLst/>
  </p:cmAuthor>
  <p:cmAuthor id="8" name="Nicholas Belloit" initials="NB [8]" lastIdx="1" clrIdx="7">
    <p:extLst/>
  </p:cmAuthor>
  <p:cmAuthor id="9" name="Nicholas Belloit" initials="NB [9]" lastIdx="1" clrIdx="8">
    <p:extLst/>
  </p:cmAuthor>
  <p:cmAuthor id="10" name="Nicholas Belloit" initials="NB [10]" lastIdx="1" clrIdx="9">
    <p:extLst/>
  </p:cmAuthor>
  <p:cmAuthor id="11" name="Nicholas Belloit" initials="NB [11]" lastIdx="1" clrIdx="10">
    <p:extLst/>
  </p:cmAuthor>
  <p:cmAuthor id="12" name="Nicholas Belloit" initials="NB [12]" lastIdx="1" clrIdx="11">
    <p:extLst/>
  </p:cmAuthor>
  <p:cmAuthor id="13" name="Nicholas Belloit" initials="NB [13]" lastIdx="1" clrIdx="12">
    <p:extLst/>
  </p:cmAuthor>
  <p:cmAuthor id="14" name="Nicholas Belloit" initials="NB [14]" lastIdx="1" clrIdx="13">
    <p:extLst/>
  </p:cmAuthor>
  <p:cmAuthor id="15" name="Nicholas Belloit" initials="NB [15]" lastIdx="1" clrIdx="1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9900FF"/>
    <a:srgbClr val="07FF3F"/>
    <a:srgbClr val="0000FF"/>
    <a:srgbClr val="007F7F"/>
    <a:srgbClr val="3C86A6"/>
    <a:srgbClr val="00007E"/>
    <a:srgbClr val="000099"/>
    <a:srgbClr val="0000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112" d="100"/>
          <a:sy n="112" d="100"/>
        </p:scale>
        <p:origin x="156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10" Type="http://schemas.openxmlformats.org/officeDocument/2006/relationships/image" Target="../media/image68.wmf"/><Relationship Id="rId4" Type="http://schemas.openxmlformats.org/officeDocument/2006/relationships/image" Target="../media/image62.wmf"/><Relationship Id="rId9" Type="http://schemas.openxmlformats.org/officeDocument/2006/relationships/image" Target="../media/image67.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4" Type="http://schemas.openxmlformats.org/officeDocument/2006/relationships/image" Target="../media/image80.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82.wmf"/><Relationship Id="rId1" Type="http://schemas.openxmlformats.org/officeDocument/2006/relationships/image" Target="../media/image81.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image" Target="../media/image83.wmf"/><Relationship Id="rId4" Type="http://schemas.openxmlformats.org/officeDocument/2006/relationships/image" Target="../media/image86.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60.wmf"/><Relationship Id="rId7" Type="http://schemas.openxmlformats.org/officeDocument/2006/relationships/image" Target="../media/image91.wmf"/><Relationship Id="rId2" Type="http://schemas.openxmlformats.org/officeDocument/2006/relationships/image" Target="../media/image88.wmf"/><Relationship Id="rId1" Type="http://schemas.openxmlformats.org/officeDocument/2006/relationships/image" Target="../media/image63.wmf"/><Relationship Id="rId6" Type="http://schemas.openxmlformats.org/officeDocument/2006/relationships/image" Target="../media/image90.wmf"/><Relationship Id="rId5" Type="http://schemas.openxmlformats.org/officeDocument/2006/relationships/image" Target="../media/image62.wmf"/><Relationship Id="rId10" Type="http://schemas.openxmlformats.org/officeDocument/2006/relationships/image" Target="../media/image94.wmf"/><Relationship Id="rId4" Type="http://schemas.openxmlformats.org/officeDocument/2006/relationships/image" Target="../media/image89.wmf"/><Relationship Id="rId9" Type="http://schemas.openxmlformats.org/officeDocument/2006/relationships/image" Target="../media/image9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4" Type="http://schemas.openxmlformats.org/officeDocument/2006/relationships/image" Target="../media/image98.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image" Target="../media/image101.wmf"/><Relationship Id="rId7" Type="http://schemas.openxmlformats.org/officeDocument/2006/relationships/image" Target="../media/image105.wmf"/><Relationship Id="rId2" Type="http://schemas.openxmlformats.org/officeDocument/2006/relationships/image" Target="../media/image100.wmf"/><Relationship Id="rId1" Type="http://schemas.openxmlformats.org/officeDocument/2006/relationships/image" Target="../media/image99.wmf"/><Relationship Id="rId6" Type="http://schemas.openxmlformats.org/officeDocument/2006/relationships/image" Target="../media/image104.wmf"/><Relationship Id="rId5" Type="http://schemas.openxmlformats.org/officeDocument/2006/relationships/image" Target="../media/image103.wmf"/><Relationship Id="rId4" Type="http://schemas.openxmlformats.org/officeDocument/2006/relationships/image" Target="../media/image102.wmf"/></Relationships>
</file>

<file path=ppt/drawings/_rels/vmlDrawing18.vml.rels><?xml version="1.0" encoding="UTF-8" standalone="yes"?>
<Relationships xmlns="http://schemas.openxmlformats.org/package/2006/relationships"><Relationship Id="rId8" Type="http://schemas.openxmlformats.org/officeDocument/2006/relationships/image" Target="../media/image114.wmf"/><Relationship Id="rId3" Type="http://schemas.openxmlformats.org/officeDocument/2006/relationships/image" Target="../media/image109.wmf"/><Relationship Id="rId7" Type="http://schemas.openxmlformats.org/officeDocument/2006/relationships/image" Target="../media/image113.wmf"/><Relationship Id="rId2" Type="http://schemas.openxmlformats.org/officeDocument/2006/relationships/image" Target="../media/image108.wmf"/><Relationship Id="rId1" Type="http://schemas.openxmlformats.org/officeDocument/2006/relationships/image" Target="../media/image107.wmf"/><Relationship Id="rId6" Type="http://schemas.openxmlformats.org/officeDocument/2006/relationships/image" Target="../media/image112.wmf"/><Relationship Id="rId5" Type="http://schemas.openxmlformats.org/officeDocument/2006/relationships/image" Target="../media/image111.wmf"/><Relationship Id="rId4" Type="http://schemas.openxmlformats.org/officeDocument/2006/relationships/image" Target="../media/image11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2.wmf"/><Relationship Id="rId3" Type="http://schemas.openxmlformats.org/officeDocument/2006/relationships/image" Target="../media/image117.wmf"/><Relationship Id="rId7" Type="http://schemas.openxmlformats.org/officeDocument/2006/relationships/image" Target="../media/image121.wmf"/><Relationship Id="rId2" Type="http://schemas.openxmlformats.org/officeDocument/2006/relationships/image" Target="../media/image116.wmf"/><Relationship Id="rId1" Type="http://schemas.openxmlformats.org/officeDocument/2006/relationships/image" Target="../media/image115.wmf"/><Relationship Id="rId6" Type="http://schemas.openxmlformats.org/officeDocument/2006/relationships/image" Target="../media/image120.wmf"/><Relationship Id="rId5" Type="http://schemas.openxmlformats.org/officeDocument/2006/relationships/image" Target="../media/image119.wmf"/><Relationship Id="rId4" Type="http://schemas.openxmlformats.org/officeDocument/2006/relationships/image" Target="../media/image11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 Id="rId9"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10" Type="http://schemas.openxmlformats.org/officeDocument/2006/relationships/image" Target="../media/image37.wmf"/><Relationship Id="rId4" Type="http://schemas.openxmlformats.org/officeDocument/2006/relationships/image" Target="../media/image31.wmf"/><Relationship Id="rId9"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43.bin"/><Relationship Id="rId18" Type="http://schemas.openxmlformats.org/officeDocument/2006/relationships/image" Target="../media/image35.wmf"/><Relationship Id="rId3" Type="http://schemas.openxmlformats.org/officeDocument/2006/relationships/oleObject" Target="../embeddings/oleObject38.bin"/><Relationship Id="rId21" Type="http://schemas.openxmlformats.org/officeDocument/2006/relationships/oleObject" Target="../embeddings/oleObject47.bin"/><Relationship Id="rId7" Type="http://schemas.openxmlformats.org/officeDocument/2006/relationships/oleObject" Target="../embeddings/oleObject40.bin"/><Relationship Id="rId12" Type="http://schemas.openxmlformats.org/officeDocument/2006/relationships/image" Target="../media/image32.wmf"/><Relationship Id="rId17"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34.wmf"/><Relationship Id="rId20" Type="http://schemas.openxmlformats.org/officeDocument/2006/relationships/image" Target="../media/image36.wmf"/><Relationship Id="rId1" Type="http://schemas.openxmlformats.org/officeDocument/2006/relationships/vmlDrawing" Target="../drawings/vmlDrawing6.vml"/><Relationship Id="rId6" Type="http://schemas.openxmlformats.org/officeDocument/2006/relationships/image" Target="../media/image29.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31.wmf"/><Relationship Id="rId19" Type="http://schemas.openxmlformats.org/officeDocument/2006/relationships/oleObject" Target="../embeddings/oleObject46.bin"/><Relationship Id="rId4" Type="http://schemas.openxmlformats.org/officeDocument/2006/relationships/image" Target="../media/image28.wmf"/><Relationship Id="rId9" Type="http://schemas.openxmlformats.org/officeDocument/2006/relationships/oleObject" Target="../embeddings/oleObject41.bin"/><Relationship Id="rId14" Type="http://schemas.openxmlformats.org/officeDocument/2006/relationships/image" Target="../media/image33.wmf"/><Relationship Id="rId22" Type="http://schemas.openxmlformats.org/officeDocument/2006/relationships/image" Target="../media/image37.wmf"/></Relationships>
</file>

<file path=ppt/slides/_rels/slide12.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53.bin"/><Relationship Id="rId18" Type="http://schemas.openxmlformats.org/officeDocument/2006/relationships/image" Target="../media/image45.wmf"/><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42.wmf"/><Relationship Id="rId17" Type="http://schemas.openxmlformats.org/officeDocument/2006/relationships/oleObject" Target="../embeddings/oleObject55.bin"/><Relationship Id="rId2" Type="http://schemas.openxmlformats.org/officeDocument/2006/relationships/slideLayout" Target="../slideLayouts/slideLayout2.xml"/><Relationship Id="rId16" Type="http://schemas.openxmlformats.org/officeDocument/2006/relationships/image" Target="../media/image44.wmf"/><Relationship Id="rId1" Type="http://schemas.openxmlformats.org/officeDocument/2006/relationships/vmlDrawing" Target="../drawings/vmlDrawing7.vml"/><Relationship Id="rId6" Type="http://schemas.openxmlformats.org/officeDocument/2006/relationships/image" Target="../media/image39.wmf"/><Relationship Id="rId11" Type="http://schemas.openxmlformats.org/officeDocument/2006/relationships/oleObject" Target="../embeddings/oleObject52.bin"/><Relationship Id="rId5" Type="http://schemas.openxmlformats.org/officeDocument/2006/relationships/oleObject" Target="../embeddings/oleObject49.bin"/><Relationship Id="rId15" Type="http://schemas.openxmlformats.org/officeDocument/2006/relationships/oleObject" Target="../embeddings/oleObject54.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51.bin"/><Relationship Id="rId14" Type="http://schemas.openxmlformats.org/officeDocument/2006/relationships/image" Target="../media/image43.wmf"/></Relationships>
</file>

<file path=ppt/slides/_rels/slide13.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7.wmf"/><Relationship Id="rId11" Type="http://schemas.openxmlformats.org/officeDocument/2006/relationships/oleObject" Target="../embeddings/oleObject60.bin"/><Relationship Id="rId5" Type="http://schemas.openxmlformats.org/officeDocument/2006/relationships/oleObject" Target="../embeddings/oleObject57.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59.bin"/></Relationships>
</file>

<file path=ppt/slides/_rels/slide14.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66.bin"/><Relationship Id="rId18" Type="http://schemas.openxmlformats.org/officeDocument/2006/relationships/image" Target="../media/image58.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55.wmf"/><Relationship Id="rId17" Type="http://schemas.openxmlformats.org/officeDocument/2006/relationships/oleObject" Target="../embeddings/oleObject68.bin"/><Relationship Id="rId2" Type="http://schemas.openxmlformats.org/officeDocument/2006/relationships/slideLayout" Target="../slideLayouts/slideLayout2.xml"/><Relationship Id="rId16" Type="http://schemas.openxmlformats.org/officeDocument/2006/relationships/image" Target="../media/image57.wmf"/><Relationship Id="rId1" Type="http://schemas.openxmlformats.org/officeDocument/2006/relationships/vmlDrawing" Target="../drawings/vmlDrawing9.vml"/><Relationship Id="rId6" Type="http://schemas.openxmlformats.org/officeDocument/2006/relationships/image" Target="../media/image52.wmf"/><Relationship Id="rId11" Type="http://schemas.openxmlformats.org/officeDocument/2006/relationships/oleObject" Target="../embeddings/oleObject65.bin"/><Relationship Id="rId5" Type="http://schemas.openxmlformats.org/officeDocument/2006/relationships/oleObject" Target="../embeddings/oleObject62.bin"/><Relationship Id="rId15" Type="http://schemas.openxmlformats.org/officeDocument/2006/relationships/oleObject" Target="../embeddings/oleObject67.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64.bin"/><Relationship Id="rId14" Type="http://schemas.openxmlformats.org/officeDocument/2006/relationships/image" Target="../media/image56.wmf"/></Relationships>
</file>

<file path=ppt/slides/_rels/slide15.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74.bin"/><Relationship Id="rId18" Type="http://schemas.openxmlformats.org/officeDocument/2006/relationships/image" Target="../media/image66.wmf"/><Relationship Id="rId3" Type="http://schemas.openxmlformats.org/officeDocument/2006/relationships/oleObject" Target="../embeddings/oleObject69.bin"/><Relationship Id="rId21" Type="http://schemas.openxmlformats.org/officeDocument/2006/relationships/oleObject" Target="../embeddings/oleObject78.bin"/><Relationship Id="rId7" Type="http://schemas.openxmlformats.org/officeDocument/2006/relationships/oleObject" Target="../embeddings/oleObject71.bin"/><Relationship Id="rId12" Type="http://schemas.openxmlformats.org/officeDocument/2006/relationships/image" Target="../media/image63.wmf"/><Relationship Id="rId17" Type="http://schemas.openxmlformats.org/officeDocument/2006/relationships/oleObject" Target="../embeddings/oleObject76.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10.vml"/><Relationship Id="rId6" Type="http://schemas.openxmlformats.org/officeDocument/2006/relationships/image" Target="../media/image60.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62.wmf"/><Relationship Id="rId19" Type="http://schemas.openxmlformats.org/officeDocument/2006/relationships/oleObject" Target="../embeddings/oleObject77.bin"/><Relationship Id="rId4" Type="http://schemas.openxmlformats.org/officeDocument/2006/relationships/image" Target="../media/image59.wmf"/><Relationship Id="rId9" Type="http://schemas.openxmlformats.org/officeDocument/2006/relationships/oleObject" Target="../embeddings/oleObject72.bin"/><Relationship Id="rId14" Type="http://schemas.openxmlformats.org/officeDocument/2006/relationships/image" Target="../media/image64.wmf"/><Relationship Id="rId22" Type="http://schemas.openxmlformats.org/officeDocument/2006/relationships/image" Target="../media/image68.wmf"/></Relationships>
</file>

<file path=ppt/slides/_rels/slide16.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84.bin"/><Relationship Id="rId18" Type="http://schemas.openxmlformats.org/officeDocument/2006/relationships/image" Target="../media/image76.wmf"/><Relationship Id="rId3" Type="http://schemas.openxmlformats.org/officeDocument/2006/relationships/oleObject" Target="../embeddings/oleObject79.bin"/><Relationship Id="rId7" Type="http://schemas.openxmlformats.org/officeDocument/2006/relationships/oleObject" Target="../embeddings/oleObject81.bin"/><Relationship Id="rId12" Type="http://schemas.openxmlformats.org/officeDocument/2006/relationships/image" Target="../media/image73.wmf"/><Relationship Id="rId17" Type="http://schemas.openxmlformats.org/officeDocument/2006/relationships/oleObject" Target="../embeddings/oleObject86.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11.vml"/><Relationship Id="rId6" Type="http://schemas.openxmlformats.org/officeDocument/2006/relationships/image" Target="../media/image70.wmf"/><Relationship Id="rId11" Type="http://schemas.openxmlformats.org/officeDocument/2006/relationships/oleObject" Target="../embeddings/oleObject83.bin"/><Relationship Id="rId5" Type="http://schemas.openxmlformats.org/officeDocument/2006/relationships/oleObject" Target="../embeddings/oleObject80.bin"/><Relationship Id="rId15" Type="http://schemas.openxmlformats.org/officeDocument/2006/relationships/oleObject" Target="../embeddings/oleObject85.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82.bin"/><Relationship Id="rId14" Type="http://schemas.openxmlformats.org/officeDocument/2006/relationships/image" Target="../media/image74.wmf"/></Relationships>
</file>

<file path=ppt/slides/_rels/slide17.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87.bin"/><Relationship Id="rId7"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8.wmf"/><Relationship Id="rId5" Type="http://schemas.openxmlformats.org/officeDocument/2006/relationships/oleObject" Target="../embeddings/oleObject88.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90.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2.wmf"/><Relationship Id="rId5" Type="http://schemas.openxmlformats.org/officeDocument/2006/relationships/oleObject" Target="../embeddings/oleObject92.bin"/><Relationship Id="rId4" Type="http://schemas.openxmlformats.org/officeDocument/2006/relationships/image" Target="../media/image8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oleObject" Target="../embeddings/oleObject93.bin"/><Relationship Id="rId7" Type="http://schemas.openxmlformats.org/officeDocument/2006/relationships/oleObject" Target="../embeddings/oleObject9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4.wmf"/><Relationship Id="rId5" Type="http://schemas.openxmlformats.org/officeDocument/2006/relationships/oleObject" Target="../embeddings/oleObject94.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96.bin"/></Relationships>
</file>

<file path=ppt/slides/_rels/slide21.xml.rels><?xml version="1.0" encoding="UTF-8" standalone="yes"?>
<Relationships xmlns="http://schemas.openxmlformats.org/package/2006/relationships"><Relationship Id="rId2" Type="http://schemas.openxmlformats.org/officeDocument/2006/relationships/image" Target="../media/image8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60.wmf"/><Relationship Id="rId13" Type="http://schemas.openxmlformats.org/officeDocument/2006/relationships/oleObject" Target="../embeddings/oleObject102.bin"/><Relationship Id="rId18" Type="http://schemas.openxmlformats.org/officeDocument/2006/relationships/image" Target="../media/image92.wmf"/><Relationship Id="rId3" Type="http://schemas.openxmlformats.org/officeDocument/2006/relationships/oleObject" Target="../embeddings/oleObject97.bin"/><Relationship Id="rId21" Type="http://schemas.openxmlformats.org/officeDocument/2006/relationships/oleObject" Target="../embeddings/oleObject106.bin"/><Relationship Id="rId7" Type="http://schemas.openxmlformats.org/officeDocument/2006/relationships/oleObject" Target="../embeddings/oleObject99.bin"/><Relationship Id="rId12" Type="http://schemas.openxmlformats.org/officeDocument/2006/relationships/image" Target="../media/image62.wmf"/><Relationship Id="rId17" Type="http://schemas.openxmlformats.org/officeDocument/2006/relationships/oleObject" Target="../embeddings/oleObject104.bin"/><Relationship Id="rId2" Type="http://schemas.openxmlformats.org/officeDocument/2006/relationships/slideLayout" Target="../slideLayouts/slideLayout2.xml"/><Relationship Id="rId16" Type="http://schemas.openxmlformats.org/officeDocument/2006/relationships/image" Target="../media/image91.wmf"/><Relationship Id="rId20" Type="http://schemas.openxmlformats.org/officeDocument/2006/relationships/image" Target="../media/image93.wmf"/><Relationship Id="rId1" Type="http://schemas.openxmlformats.org/officeDocument/2006/relationships/vmlDrawing" Target="../drawings/vmlDrawing15.vml"/><Relationship Id="rId6" Type="http://schemas.openxmlformats.org/officeDocument/2006/relationships/image" Target="../media/image88.wmf"/><Relationship Id="rId11" Type="http://schemas.openxmlformats.org/officeDocument/2006/relationships/oleObject" Target="../embeddings/oleObject101.bin"/><Relationship Id="rId5" Type="http://schemas.openxmlformats.org/officeDocument/2006/relationships/oleObject" Target="../embeddings/oleObject98.bin"/><Relationship Id="rId15" Type="http://schemas.openxmlformats.org/officeDocument/2006/relationships/oleObject" Target="../embeddings/oleObject103.bin"/><Relationship Id="rId10" Type="http://schemas.openxmlformats.org/officeDocument/2006/relationships/image" Target="../media/image89.wmf"/><Relationship Id="rId19" Type="http://schemas.openxmlformats.org/officeDocument/2006/relationships/oleObject" Target="../embeddings/oleObject105.bin"/><Relationship Id="rId4" Type="http://schemas.openxmlformats.org/officeDocument/2006/relationships/image" Target="../media/image63.wmf"/><Relationship Id="rId9" Type="http://schemas.openxmlformats.org/officeDocument/2006/relationships/oleObject" Target="../embeddings/oleObject100.bin"/><Relationship Id="rId14" Type="http://schemas.openxmlformats.org/officeDocument/2006/relationships/image" Target="../media/image90.wmf"/><Relationship Id="rId22" Type="http://schemas.openxmlformats.org/officeDocument/2006/relationships/image" Target="../media/image94.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oleObject" Target="../embeddings/oleObject107.bin"/><Relationship Id="rId7" Type="http://schemas.openxmlformats.org/officeDocument/2006/relationships/oleObject" Target="../embeddings/oleObject109.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6.wmf"/><Relationship Id="rId5" Type="http://schemas.openxmlformats.org/officeDocument/2006/relationships/oleObject" Target="../embeddings/oleObject108.bin"/><Relationship Id="rId10" Type="http://schemas.openxmlformats.org/officeDocument/2006/relationships/image" Target="../media/image98.wmf"/><Relationship Id="rId4" Type="http://schemas.openxmlformats.org/officeDocument/2006/relationships/image" Target="../media/image95.wmf"/><Relationship Id="rId9" Type="http://schemas.openxmlformats.org/officeDocument/2006/relationships/oleObject" Target="../embeddings/oleObject110.bin"/></Relationships>
</file>

<file path=ppt/slides/_rels/slide26.xml.rels><?xml version="1.0" encoding="UTF-8" standalone="yes"?>
<Relationships xmlns="http://schemas.openxmlformats.org/package/2006/relationships"><Relationship Id="rId8" Type="http://schemas.openxmlformats.org/officeDocument/2006/relationships/image" Target="../media/image101.wmf"/><Relationship Id="rId13" Type="http://schemas.openxmlformats.org/officeDocument/2006/relationships/oleObject" Target="../embeddings/oleObject116.bin"/><Relationship Id="rId18" Type="http://schemas.openxmlformats.org/officeDocument/2006/relationships/image" Target="../media/image106.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03.wmf"/><Relationship Id="rId17" Type="http://schemas.openxmlformats.org/officeDocument/2006/relationships/oleObject" Target="../embeddings/oleObject118.bin"/><Relationship Id="rId2" Type="http://schemas.openxmlformats.org/officeDocument/2006/relationships/slideLayout" Target="../slideLayouts/slideLayout2.xml"/><Relationship Id="rId16" Type="http://schemas.openxmlformats.org/officeDocument/2006/relationships/image" Target="../media/image105.wmf"/><Relationship Id="rId1" Type="http://schemas.openxmlformats.org/officeDocument/2006/relationships/vmlDrawing" Target="../drawings/vmlDrawing17.vml"/><Relationship Id="rId6" Type="http://schemas.openxmlformats.org/officeDocument/2006/relationships/image" Target="../media/image100.wmf"/><Relationship Id="rId11" Type="http://schemas.openxmlformats.org/officeDocument/2006/relationships/oleObject" Target="../embeddings/oleObject115.bin"/><Relationship Id="rId5" Type="http://schemas.openxmlformats.org/officeDocument/2006/relationships/oleObject" Target="../embeddings/oleObject112.bin"/><Relationship Id="rId15" Type="http://schemas.openxmlformats.org/officeDocument/2006/relationships/oleObject" Target="../embeddings/oleObject117.bin"/><Relationship Id="rId10" Type="http://schemas.openxmlformats.org/officeDocument/2006/relationships/image" Target="../media/image102.wmf"/><Relationship Id="rId4" Type="http://schemas.openxmlformats.org/officeDocument/2006/relationships/image" Target="../media/image99.wmf"/><Relationship Id="rId9" Type="http://schemas.openxmlformats.org/officeDocument/2006/relationships/oleObject" Target="../embeddings/oleObject114.bin"/><Relationship Id="rId14" Type="http://schemas.openxmlformats.org/officeDocument/2006/relationships/image" Target="../media/image104.wmf"/></Relationships>
</file>

<file path=ppt/slides/_rels/slide27.xml.rels><?xml version="1.0" encoding="UTF-8" standalone="yes"?>
<Relationships xmlns="http://schemas.openxmlformats.org/package/2006/relationships"><Relationship Id="rId8" Type="http://schemas.openxmlformats.org/officeDocument/2006/relationships/image" Target="../media/image109.wmf"/><Relationship Id="rId13" Type="http://schemas.openxmlformats.org/officeDocument/2006/relationships/oleObject" Target="../embeddings/oleObject124.bin"/><Relationship Id="rId18" Type="http://schemas.openxmlformats.org/officeDocument/2006/relationships/image" Target="../media/image114.wmf"/><Relationship Id="rId3" Type="http://schemas.openxmlformats.org/officeDocument/2006/relationships/oleObject" Target="../embeddings/oleObject119.bin"/><Relationship Id="rId7" Type="http://schemas.openxmlformats.org/officeDocument/2006/relationships/oleObject" Target="../embeddings/oleObject121.bin"/><Relationship Id="rId12" Type="http://schemas.openxmlformats.org/officeDocument/2006/relationships/image" Target="../media/image111.wmf"/><Relationship Id="rId17" Type="http://schemas.openxmlformats.org/officeDocument/2006/relationships/oleObject" Target="../embeddings/oleObject126.bin"/><Relationship Id="rId2" Type="http://schemas.openxmlformats.org/officeDocument/2006/relationships/slideLayout" Target="../slideLayouts/slideLayout2.xml"/><Relationship Id="rId16" Type="http://schemas.openxmlformats.org/officeDocument/2006/relationships/image" Target="../media/image113.wmf"/><Relationship Id="rId1" Type="http://schemas.openxmlformats.org/officeDocument/2006/relationships/vmlDrawing" Target="../drawings/vmlDrawing18.vml"/><Relationship Id="rId6" Type="http://schemas.openxmlformats.org/officeDocument/2006/relationships/image" Target="../media/image108.wmf"/><Relationship Id="rId11" Type="http://schemas.openxmlformats.org/officeDocument/2006/relationships/oleObject" Target="../embeddings/oleObject123.bin"/><Relationship Id="rId5" Type="http://schemas.openxmlformats.org/officeDocument/2006/relationships/oleObject" Target="../embeddings/oleObject120.bin"/><Relationship Id="rId15" Type="http://schemas.openxmlformats.org/officeDocument/2006/relationships/oleObject" Target="../embeddings/oleObject125.bin"/><Relationship Id="rId10" Type="http://schemas.openxmlformats.org/officeDocument/2006/relationships/image" Target="../media/image110.wmf"/><Relationship Id="rId4" Type="http://schemas.openxmlformats.org/officeDocument/2006/relationships/image" Target="../media/image107.wmf"/><Relationship Id="rId9" Type="http://schemas.openxmlformats.org/officeDocument/2006/relationships/oleObject" Target="../embeddings/oleObject122.bin"/><Relationship Id="rId14" Type="http://schemas.openxmlformats.org/officeDocument/2006/relationships/image" Target="../media/image112.wmf"/></Relationships>
</file>

<file path=ppt/slides/_rels/slide28.xml.rels><?xml version="1.0" encoding="UTF-8" standalone="yes"?>
<Relationships xmlns="http://schemas.openxmlformats.org/package/2006/relationships"><Relationship Id="rId8" Type="http://schemas.openxmlformats.org/officeDocument/2006/relationships/image" Target="../media/image117.wmf"/><Relationship Id="rId13" Type="http://schemas.openxmlformats.org/officeDocument/2006/relationships/oleObject" Target="../embeddings/oleObject132.bin"/><Relationship Id="rId18" Type="http://schemas.openxmlformats.org/officeDocument/2006/relationships/image" Target="../media/image122.wmf"/><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19.wmf"/><Relationship Id="rId17" Type="http://schemas.openxmlformats.org/officeDocument/2006/relationships/oleObject" Target="../embeddings/oleObject134.bin"/><Relationship Id="rId2" Type="http://schemas.openxmlformats.org/officeDocument/2006/relationships/slideLayout" Target="../slideLayouts/slideLayout2.xml"/><Relationship Id="rId16" Type="http://schemas.openxmlformats.org/officeDocument/2006/relationships/image" Target="../media/image121.wmf"/><Relationship Id="rId1" Type="http://schemas.openxmlformats.org/officeDocument/2006/relationships/vmlDrawing" Target="../drawings/vmlDrawing19.vml"/><Relationship Id="rId6" Type="http://schemas.openxmlformats.org/officeDocument/2006/relationships/image" Target="../media/image116.wmf"/><Relationship Id="rId11" Type="http://schemas.openxmlformats.org/officeDocument/2006/relationships/oleObject" Target="../embeddings/oleObject131.bin"/><Relationship Id="rId5" Type="http://schemas.openxmlformats.org/officeDocument/2006/relationships/oleObject" Target="../embeddings/oleObject128.bin"/><Relationship Id="rId15" Type="http://schemas.openxmlformats.org/officeDocument/2006/relationships/oleObject" Target="../embeddings/oleObject133.bin"/><Relationship Id="rId10" Type="http://schemas.openxmlformats.org/officeDocument/2006/relationships/image" Target="../media/image118.wmf"/><Relationship Id="rId4" Type="http://schemas.openxmlformats.org/officeDocument/2006/relationships/image" Target="../media/image115.wmf"/><Relationship Id="rId9" Type="http://schemas.openxmlformats.org/officeDocument/2006/relationships/oleObject" Target="../embeddings/oleObject130.bin"/><Relationship Id="rId14" Type="http://schemas.openxmlformats.org/officeDocument/2006/relationships/image" Target="../media/image12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19" Type="http://schemas.openxmlformats.org/officeDocument/2006/relationships/oleObject" Target="../embeddings/oleObject18.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8.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_rels/slide9.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8.bin"/><Relationship Id="rId18" Type="http://schemas.openxmlformats.org/officeDocument/2006/relationships/oleObject" Target="../embeddings/oleObject33.bin"/><Relationship Id="rId3" Type="http://schemas.openxmlformats.org/officeDocument/2006/relationships/oleObject" Target="../embeddings/oleObject22.bin"/><Relationship Id="rId21" Type="http://schemas.openxmlformats.org/officeDocument/2006/relationships/oleObject" Target="../embeddings/oleObject35.bin"/><Relationship Id="rId7" Type="http://schemas.openxmlformats.org/officeDocument/2006/relationships/oleObject" Target="../embeddings/oleObject24.bin"/><Relationship Id="rId12" Type="http://schemas.openxmlformats.org/officeDocument/2006/relationships/oleObject" Target="../embeddings/oleObject27.bin"/><Relationship Id="rId17" Type="http://schemas.openxmlformats.org/officeDocument/2006/relationships/oleObject" Target="../embeddings/oleObject32.bin"/><Relationship Id="rId2" Type="http://schemas.openxmlformats.org/officeDocument/2006/relationships/slideLayout" Target="../slideLayouts/slideLayout2.xml"/><Relationship Id="rId16" Type="http://schemas.openxmlformats.org/officeDocument/2006/relationships/oleObject" Target="../embeddings/oleObject31.bin"/><Relationship Id="rId20" Type="http://schemas.openxmlformats.org/officeDocument/2006/relationships/image" Target="../media/image27.wmf"/><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oleObject" Target="../embeddings/oleObject30.bin"/><Relationship Id="rId23" Type="http://schemas.openxmlformats.org/officeDocument/2006/relationships/oleObject" Target="../embeddings/oleObject37.bin"/><Relationship Id="rId10" Type="http://schemas.openxmlformats.org/officeDocument/2006/relationships/image" Target="../media/image26.wmf"/><Relationship Id="rId19" Type="http://schemas.openxmlformats.org/officeDocument/2006/relationships/oleObject" Target="../embeddings/oleObject34.bin"/><Relationship Id="rId4" Type="http://schemas.openxmlformats.org/officeDocument/2006/relationships/image" Target="../media/image23.wmf"/><Relationship Id="rId9" Type="http://schemas.openxmlformats.org/officeDocument/2006/relationships/oleObject" Target="../embeddings/oleObject25.bin"/><Relationship Id="rId14" Type="http://schemas.openxmlformats.org/officeDocument/2006/relationships/oleObject" Target="../embeddings/oleObject29.bin"/><Relationship Id="rId22" Type="http://schemas.openxmlformats.org/officeDocument/2006/relationships/oleObject" Target="../embeddings/oleObject3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6.R.3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Least Common </a:t>
            </a:r>
            <a:r>
              <a:rPr lang="en-US" b="1" i="1">
                <a:solidFill>
                  <a:srgbClr val="1F497D"/>
                </a:solidFill>
              </a:rPr>
              <a:t>Multiple (LCM</a:t>
            </a:r>
            <a:r>
              <a:rPr lang="en-US" b="1" i="1" dirty="0">
                <a:solidFill>
                  <a:srgbClr val="1F497D"/>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p:txBody>
          <a:bodyPr/>
          <a:lstStyle/>
          <a:p>
            <a:endParaRPr lang="en-US" dirty="0"/>
          </a:p>
          <a:p>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36)</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So,  LCM = _______________  = ____.</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is the smallest number divisible by 	the numbers 36, 24, and 48.</a:t>
            </a:r>
          </a:p>
        </p:txBody>
      </p:sp>
      <p:sp>
        <p:nvSpPr>
          <p:cNvPr id="162819" name="Rectangle 3"/>
          <p:cNvSpPr>
            <a:spLocks noChangeArrowheads="1"/>
          </p:cNvSpPr>
          <p:nvPr/>
        </p:nvSpPr>
        <p:spPr bwMode="auto">
          <a:xfrm>
            <a:off x="1905000" y="3029605"/>
            <a:ext cx="1192186"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Two 3s</a:t>
            </a:r>
          </a:p>
        </p:txBody>
      </p:sp>
      <p:sp>
        <p:nvSpPr>
          <p:cNvPr id="162820" name="Rectangle 4"/>
          <p:cNvSpPr>
            <a:spLocks noChangeArrowheads="1"/>
          </p:cNvSpPr>
          <p:nvPr/>
        </p:nvSpPr>
        <p:spPr bwMode="auto">
          <a:xfrm>
            <a:off x="1931987" y="2362200"/>
            <a:ext cx="1253741"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Four 2s</a:t>
            </a:r>
          </a:p>
        </p:txBody>
      </p:sp>
      <p:sp>
        <p:nvSpPr>
          <p:cNvPr id="162821" name="Rectangle 5"/>
          <p:cNvSpPr>
            <a:spLocks noChangeArrowheads="1"/>
          </p:cNvSpPr>
          <p:nvPr/>
        </p:nvSpPr>
        <p:spPr bwMode="auto">
          <a:xfrm>
            <a:off x="6511925" y="3671887"/>
            <a:ext cx="727075" cy="519113"/>
          </a:xfrm>
          <a:prstGeom prst="rect">
            <a:avLst/>
          </a:prstGeom>
          <a:noFill/>
          <a:ln w="9525">
            <a:noFill/>
            <a:miter lim="800000"/>
            <a:headEnd/>
            <a:tailEnd/>
          </a:ln>
        </p:spPr>
        <p:txBody>
          <a:bodyPr wrap="none">
            <a:spAutoFit/>
          </a:bodyPr>
          <a:lstStyle/>
          <a:p>
            <a:pPr algn="l"/>
            <a:r>
              <a:rPr lang="en-US" sz="2800" dirty="0">
                <a:solidFill>
                  <a:srgbClr val="FF0008"/>
                </a:solidFill>
                <a:latin typeface="Calibri" pitchFamily="34" charset="0"/>
              </a:rPr>
              <a:t>144</a:t>
            </a:r>
          </a:p>
        </p:txBody>
      </p:sp>
      <p:sp>
        <p:nvSpPr>
          <p:cNvPr id="162822" name="Rectangle 6"/>
          <p:cNvSpPr>
            <a:spLocks noChangeArrowheads="1"/>
          </p:cNvSpPr>
          <p:nvPr/>
        </p:nvSpPr>
        <p:spPr bwMode="auto">
          <a:xfrm>
            <a:off x="3505200" y="3657600"/>
            <a:ext cx="2590800" cy="523220"/>
          </a:xfrm>
          <a:prstGeom prst="rect">
            <a:avLst/>
          </a:prstGeom>
          <a:noFill/>
          <a:ln w="9525">
            <a:noFill/>
            <a:miter lim="800000"/>
            <a:headEnd/>
            <a:tailEnd/>
          </a:ln>
        </p:spPr>
        <p:txBody>
          <a:bodyPr wrap="square">
            <a:spAutoFit/>
          </a:bodyPr>
          <a:lstStyle/>
          <a:p>
            <a:r>
              <a:rPr lang="en-US" sz="2800" dirty="0">
                <a:solidFill>
                  <a:srgbClr val="FF0000"/>
                </a:solidFill>
                <a:latin typeface="Calibri" pitchFamily="34" charset="0"/>
              </a:rPr>
              <a:t>2 · 2 · 2 · 2 · 3 · 3 </a:t>
            </a:r>
          </a:p>
        </p:txBody>
      </p:sp>
      <p:sp>
        <p:nvSpPr>
          <p:cNvPr id="8" name="Title 7"/>
          <p:cNvSpPr>
            <a:spLocks noGrp="1"/>
          </p:cNvSpPr>
          <p:nvPr>
            <p:ph type="title"/>
          </p:nvPr>
        </p:nvSpPr>
        <p:spPr/>
        <p:txBody>
          <a:bodyPr>
            <a:normAutofit/>
          </a:bodyPr>
          <a:lstStyle/>
          <a:p>
            <a:r>
              <a:rPr lang="en-US" dirty="0">
                <a:latin typeface="Calibri" pitchFamily="34" charset="0"/>
              </a:rPr>
              <a:t>Completion Example 3: Finding the Least Common Multiple (LCM) (cont.)</a:t>
            </a:r>
            <a:endParaRPr lang="en-US" dirty="0"/>
          </a:p>
        </p:txBody>
      </p:sp>
      <p:sp>
        <p:nvSpPr>
          <p:cNvPr id="9" name="Rectangle 8"/>
          <p:cNvSpPr/>
          <p:nvPr/>
        </p:nvSpPr>
        <p:spPr>
          <a:xfrm>
            <a:off x="2209800" y="4343400"/>
            <a:ext cx="732893" cy="523220"/>
          </a:xfrm>
          <a:prstGeom prst="rect">
            <a:avLst/>
          </a:prstGeom>
        </p:spPr>
        <p:txBody>
          <a:bodyPr wrap="none">
            <a:spAutoFit/>
          </a:bodyPr>
          <a:lstStyle/>
          <a:p>
            <a:r>
              <a:rPr lang="en-US" sz="2800" dirty="0">
                <a:solidFill>
                  <a:srgbClr val="FF0008"/>
                </a:solidFill>
                <a:latin typeface="Calibri" pitchFamily="34" charset="0"/>
              </a:rPr>
              <a:t>144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p:bldP spid="162820" grpId="0"/>
      <p:bldP spid="1628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tx1"/>
                </a:solidFill>
              </a:rPr>
              <a:t>Example 4: Finding the Least Common </a:t>
            </a:r>
            <a:br>
              <a:rPr lang="en-US" sz="3200">
                <a:solidFill>
                  <a:schemeClr val="tx1"/>
                </a:solidFill>
              </a:rPr>
            </a:br>
            <a:r>
              <a:rPr lang="en-US" sz="3200">
                <a:solidFill>
                  <a:schemeClr val="tx1"/>
                </a:solidFill>
              </a:rPr>
              <a:t>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graphicFrame>
        <p:nvGraphicFramePr>
          <p:cNvPr id="15362" name="Object 2"/>
          <p:cNvGraphicFramePr>
            <a:graphicFrameLocks noChangeAspect="1"/>
          </p:cNvGraphicFramePr>
          <p:nvPr/>
        </p:nvGraphicFramePr>
        <p:xfrm>
          <a:off x="1143000" y="2616200"/>
          <a:ext cx="368300" cy="279400"/>
        </p:xfrm>
        <a:graphic>
          <a:graphicData uri="http://schemas.openxmlformats.org/presentationml/2006/ole">
            <mc:AlternateContent xmlns:mc="http://schemas.openxmlformats.org/markup-compatibility/2006">
              <mc:Choice xmlns:v="urn:schemas-microsoft-com:vml" Requires="v">
                <p:oleObj spid="_x0000_s15549" name="Equation" r:id="rId3" imgW="368300" imgH="279400" progId="Equation.DSMT4">
                  <p:embed/>
                </p:oleObj>
              </mc:Choice>
              <mc:Fallback>
                <p:oleObj name="Equation" r:id="rId3" imgW="368300" imgH="279400" progId="Equation.DSMT4">
                  <p:embed/>
                  <p:pic>
                    <p:nvPicPr>
                      <p:cNvPr id="0" name="Picture 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6162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600200" y="2603500"/>
          <a:ext cx="1117600" cy="292100"/>
        </p:xfrm>
        <a:graphic>
          <a:graphicData uri="http://schemas.openxmlformats.org/presentationml/2006/ole">
            <mc:AlternateContent xmlns:mc="http://schemas.openxmlformats.org/markup-compatibility/2006">
              <mc:Choice xmlns:v="urn:schemas-microsoft-com:vml" Requires="v">
                <p:oleObj spid="_x0000_s15550" name="Equation" r:id="rId5" imgW="1117440" imgH="291960" progId="Equation.DSMT4">
                  <p:embed/>
                </p:oleObj>
              </mc:Choice>
              <mc:Fallback>
                <p:oleObj name="Equation" r:id="rId5" imgW="1117440" imgH="291960" progId="Equation.DSMT4">
                  <p:embed/>
                  <p:pic>
                    <p:nvPicPr>
                      <p:cNvPr id="0" name="Picture 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26035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143000" y="3200400"/>
          <a:ext cx="381000" cy="292100"/>
        </p:xfrm>
        <a:graphic>
          <a:graphicData uri="http://schemas.openxmlformats.org/presentationml/2006/ole">
            <mc:AlternateContent xmlns:mc="http://schemas.openxmlformats.org/markup-compatibility/2006">
              <mc:Choice xmlns:v="urn:schemas-microsoft-com:vml" Requires="v">
                <p:oleObj spid="_x0000_s15551" name="Equation" r:id="rId7" imgW="380835" imgH="291973" progId="Equation.DSMT4">
                  <p:embed/>
                </p:oleObj>
              </mc:Choice>
              <mc:Fallback>
                <p:oleObj name="Equation" r:id="rId7" imgW="380835" imgH="291973" progId="Equation.DSMT4">
                  <p:embed/>
                  <p:pic>
                    <p:nvPicPr>
                      <p:cNvPr id="0"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extLst>
              <p:ext uri="{D42A27DB-BD31-4B8C-83A1-F6EECF244321}">
                <p14:modId xmlns:p14="http://schemas.microsoft.com/office/powerpoint/2010/main" val="1385272671"/>
              </p:ext>
            </p:extLst>
          </p:nvPr>
        </p:nvGraphicFramePr>
        <p:xfrm>
          <a:off x="1625600" y="3200400"/>
          <a:ext cx="1104900" cy="292100"/>
        </p:xfrm>
        <a:graphic>
          <a:graphicData uri="http://schemas.openxmlformats.org/presentationml/2006/ole">
            <mc:AlternateContent xmlns:mc="http://schemas.openxmlformats.org/markup-compatibility/2006">
              <mc:Choice xmlns:v="urn:schemas-microsoft-com:vml" Requires="v">
                <p:oleObj spid="_x0000_s15552" name="Equation" r:id="rId9" imgW="1104840" imgH="291960" progId="Equation.DSMT4">
                  <p:embed/>
                </p:oleObj>
              </mc:Choice>
              <mc:Fallback>
                <p:oleObj name="Equation" r:id="rId9" imgW="1104840" imgH="291960" progId="Equation.DSMT4">
                  <p:embed/>
                  <p:pic>
                    <p:nvPicPr>
                      <p:cNvPr id="0" name="Picture 50"/>
                      <p:cNvPicPr>
                        <a:picLocks noChangeAspect="1" noChangeArrowheads="1"/>
                      </p:cNvPicPr>
                      <p:nvPr/>
                    </p:nvPicPr>
                    <p:blipFill>
                      <a:blip r:embed="rId10"/>
                      <a:srcRect/>
                      <a:stretch>
                        <a:fillRect/>
                      </a:stretch>
                    </p:blipFill>
                    <p:spPr bwMode="auto">
                      <a:xfrm>
                        <a:off x="1625600" y="32004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143000" y="3810000"/>
          <a:ext cx="381000" cy="279400"/>
        </p:xfrm>
        <a:graphic>
          <a:graphicData uri="http://schemas.openxmlformats.org/presentationml/2006/ole">
            <mc:AlternateContent xmlns:mc="http://schemas.openxmlformats.org/markup-compatibility/2006">
              <mc:Choice xmlns:v="urn:schemas-microsoft-com:vml" Requires="v">
                <p:oleObj spid="_x0000_s15553" name="Equation" r:id="rId11" imgW="380835" imgH="279279" progId="Equation.DSMT4">
                  <p:embed/>
                </p:oleObj>
              </mc:Choice>
              <mc:Fallback>
                <p:oleObj name="Equation" r:id="rId11" imgW="380835" imgH="279279" progId="Equation.DSMT4">
                  <p:embed/>
                  <p:pic>
                    <p:nvPicPr>
                      <p:cNvPr id="0" name="Picture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43000" y="38100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extLst>
              <p:ext uri="{D42A27DB-BD31-4B8C-83A1-F6EECF244321}">
                <p14:modId xmlns:p14="http://schemas.microsoft.com/office/powerpoint/2010/main" val="4127678383"/>
              </p:ext>
            </p:extLst>
          </p:nvPr>
        </p:nvGraphicFramePr>
        <p:xfrm>
          <a:off x="1612900" y="3797300"/>
          <a:ext cx="1104900" cy="292100"/>
        </p:xfrm>
        <a:graphic>
          <a:graphicData uri="http://schemas.openxmlformats.org/presentationml/2006/ole">
            <mc:AlternateContent xmlns:mc="http://schemas.openxmlformats.org/markup-compatibility/2006">
              <mc:Choice xmlns:v="urn:schemas-microsoft-com:vml" Requires="v">
                <p:oleObj spid="_x0000_s15554" name="Equation" r:id="rId13" imgW="1104840" imgH="291960" progId="Equation.DSMT4">
                  <p:embed/>
                </p:oleObj>
              </mc:Choice>
              <mc:Fallback>
                <p:oleObj name="Equation" r:id="rId13" imgW="1104840" imgH="291960" progId="Equation.DSMT4">
                  <p:embed/>
                  <p:pic>
                    <p:nvPicPr>
                      <p:cNvPr id="0" name="Picture 53"/>
                      <p:cNvPicPr>
                        <a:picLocks noChangeAspect="1" noChangeArrowheads="1"/>
                      </p:cNvPicPr>
                      <p:nvPr/>
                    </p:nvPicPr>
                    <p:blipFill>
                      <a:blip r:embed="rId14"/>
                      <a:srcRect/>
                      <a:stretch>
                        <a:fillRect/>
                      </a:stretch>
                    </p:blipFill>
                    <p:spPr bwMode="auto">
                      <a:xfrm>
                        <a:off x="1612900" y="37973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2667000" y="2565400"/>
          <a:ext cx="381000" cy="1562100"/>
        </p:xfrm>
        <a:graphic>
          <a:graphicData uri="http://schemas.openxmlformats.org/presentationml/2006/ole">
            <mc:AlternateContent xmlns:mc="http://schemas.openxmlformats.org/markup-compatibility/2006">
              <mc:Choice xmlns:v="urn:schemas-microsoft-com:vml" Requires="v">
                <p:oleObj spid="_x0000_s15555" name="Equation" r:id="rId15" imgW="381000" imgH="1562100" progId="Equation.DSMT4">
                  <p:embed/>
                </p:oleObj>
              </mc:Choice>
              <mc:Fallback>
                <p:oleObj name="Equation" r:id="rId15" imgW="381000" imgH="1562100" progId="Equation.DSMT4">
                  <p:embed/>
                  <p:pic>
                    <p:nvPicPr>
                      <p:cNvPr id="0" name="Picture 5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7000" y="2565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3124200" y="3213100"/>
          <a:ext cx="635000" cy="292100"/>
        </p:xfrm>
        <a:graphic>
          <a:graphicData uri="http://schemas.openxmlformats.org/presentationml/2006/ole">
            <mc:AlternateContent xmlns:mc="http://schemas.openxmlformats.org/markup-compatibility/2006">
              <mc:Choice xmlns:v="urn:schemas-microsoft-com:vml" Requires="v">
                <p:oleObj spid="_x0000_s15556" name="Equation" r:id="rId17" imgW="634680" imgH="291960" progId="Equation.DSMT4">
                  <p:embed/>
                </p:oleObj>
              </mc:Choice>
              <mc:Fallback>
                <p:oleObj name="Equation" r:id="rId17" imgW="634680" imgH="291960" progId="Equation.DSMT4">
                  <p:embed/>
                  <p:pic>
                    <p:nvPicPr>
                      <p:cNvPr id="0" name="Picture 5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24200" y="32131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extLst>
              <p:ext uri="{D42A27DB-BD31-4B8C-83A1-F6EECF244321}">
                <p14:modId xmlns:p14="http://schemas.microsoft.com/office/powerpoint/2010/main" val="1149549502"/>
              </p:ext>
            </p:extLst>
          </p:nvPr>
        </p:nvGraphicFramePr>
        <p:xfrm>
          <a:off x="3816350" y="3213100"/>
          <a:ext cx="2057400" cy="292100"/>
        </p:xfrm>
        <a:graphic>
          <a:graphicData uri="http://schemas.openxmlformats.org/presentationml/2006/ole">
            <mc:AlternateContent xmlns:mc="http://schemas.openxmlformats.org/markup-compatibility/2006">
              <mc:Choice xmlns:v="urn:schemas-microsoft-com:vml" Requires="v">
                <p:oleObj spid="_x0000_s15557" name="Equation" r:id="rId19" imgW="2057400" imgH="291960" progId="Equation.DSMT4">
                  <p:embed/>
                </p:oleObj>
              </mc:Choice>
              <mc:Fallback>
                <p:oleObj name="Equation" r:id="rId19" imgW="2057400" imgH="291960" progId="Equation.DSMT4">
                  <p:embed/>
                  <p:pic>
                    <p:nvPicPr>
                      <p:cNvPr id="0" name="Picture 56"/>
                      <p:cNvPicPr>
                        <a:picLocks noChangeAspect="1" noChangeArrowheads="1"/>
                      </p:cNvPicPr>
                      <p:nvPr/>
                    </p:nvPicPr>
                    <p:blipFill>
                      <a:blip r:embed="rId20"/>
                      <a:srcRect/>
                      <a:stretch>
                        <a:fillRect/>
                      </a:stretch>
                    </p:blipFill>
                    <p:spPr bwMode="auto">
                      <a:xfrm>
                        <a:off x="3816350" y="3213100"/>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nvGraphicFramePr>
        <p:xfrm>
          <a:off x="5930900" y="3213100"/>
          <a:ext cx="1003300" cy="292100"/>
        </p:xfrm>
        <a:graphic>
          <a:graphicData uri="http://schemas.openxmlformats.org/presentationml/2006/ole">
            <mc:AlternateContent xmlns:mc="http://schemas.openxmlformats.org/markup-compatibility/2006">
              <mc:Choice xmlns:v="urn:schemas-microsoft-com:vml" Requires="v">
                <p:oleObj spid="_x0000_s15558" name="Equation" r:id="rId21" imgW="1002960" imgH="291960" progId="Equation.DSMT4">
                  <p:embed/>
                </p:oleObj>
              </mc:Choice>
              <mc:Fallback>
                <p:oleObj name="Equation" r:id="rId21" imgW="1002960" imgH="291960" progId="Equation.DSMT4">
                  <p:embed/>
                  <p:pic>
                    <p:nvPicPr>
                      <p:cNvPr id="0" name="Picture 5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30900" y="3213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7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37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r>
              <a:rPr lang="en-US" i="0" dirty="0">
                <a:solidFill>
                  <a:schemeClr val="tx1"/>
                </a:solidFill>
              </a:rPr>
              <a:t>In this case, where the two numbers have no common prime factors, the LCM is the product of the two numbers.</a:t>
            </a:r>
            <a:endParaRPr lang="en-US" dirty="0">
              <a:solidFill>
                <a:schemeClr val="tx1"/>
              </a:solidFill>
            </a:endParaRPr>
          </a:p>
        </p:txBody>
      </p:sp>
      <p:sp>
        <p:nvSpPr>
          <p:cNvPr id="15362" name="Rectangle 2"/>
          <p:cNvSpPr>
            <a:spLocks noGrp="1"/>
          </p:cNvSpPr>
          <p:nvPr>
            <p:ph type="title"/>
          </p:nvPr>
        </p:nvSpPr>
        <p:spPr>
          <a:prstGeom prst="rect">
            <a:avLst/>
          </a:prstGeom>
        </p:spPr>
        <p:txBody>
          <a:bodyPr/>
          <a:lstStyle/>
          <a:p>
            <a:r>
              <a:rPr lang="en-US" sz="3200">
                <a:solidFill>
                  <a:schemeClr val="tx1"/>
                </a:solidFill>
              </a:rPr>
              <a:t>Example 5: Finding the Least Common </a:t>
            </a:r>
            <a:br>
              <a:rPr lang="en-US" sz="3200">
                <a:solidFill>
                  <a:schemeClr val="tx1"/>
                </a:solidFill>
              </a:rPr>
            </a:br>
            <a:r>
              <a:rPr lang="en-US" sz="3200">
                <a:solidFill>
                  <a:schemeClr val="tx1"/>
                </a:solidFill>
              </a:rPr>
              <a:t>Multiple (LCM)</a:t>
            </a:r>
          </a:p>
        </p:txBody>
      </p:sp>
      <p:graphicFrame>
        <p:nvGraphicFramePr>
          <p:cNvPr id="14339" name="Object 3"/>
          <p:cNvGraphicFramePr>
            <a:graphicFrameLocks noChangeAspect="1"/>
          </p:cNvGraphicFramePr>
          <p:nvPr/>
        </p:nvGraphicFramePr>
        <p:xfrm>
          <a:off x="2286000" y="2514600"/>
          <a:ext cx="203200" cy="292100"/>
        </p:xfrm>
        <a:graphic>
          <a:graphicData uri="http://schemas.openxmlformats.org/presentationml/2006/ole">
            <mc:AlternateContent xmlns:mc="http://schemas.openxmlformats.org/markup-compatibility/2006">
              <mc:Choice xmlns:v="urn:schemas-microsoft-com:vml" Requires="v">
                <p:oleObj spid="_x0000_s14484" name="Equation" r:id="rId3" imgW="203112" imgH="291973" progId="Equation.DSMT4">
                  <p:embed/>
                </p:oleObj>
              </mc:Choice>
              <mc:Fallback>
                <p:oleObj name="Equation" r:id="rId3" imgW="203112" imgH="291973"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514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286000" y="3213100"/>
          <a:ext cx="368300" cy="292100"/>
        </p:xfrm>
        <a:graphic>
          <a:graphicData uri="http://schemas.openxmlformats.org/presentationml/2006/ole">
            <mc:AlternateContent xmlns:mc="http://schemas.openxmlformats.org/markup-compatibility/2006">
              <mc:Choice xmlns:v="urn:schemas-microsoft-com:vml" Requires="v">
                <p:oleObj spid="_x0000_s14485" name="Equation" r:id="rId5" imgW="368140" imgH="291973" progId="Equation.DSMT4">
                  <p:embed/>
                </p:oleObj>
              </mc:Choice>
              <mc:Fallback>
                <p:oleObj name="Equation" r:id="rId5" imgW="368140" imgH="291973"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3213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962400" y="2908300"/>
          <a:ext cx="635000" cy="292100"/>
        </p:xfrm>
        <a:graphic>
          <a:graphicData uri="http://schemas.openxmlformats.org/presentationml/2006/ole">
            <mc:AlternateContent xmlns:mc="http://schemas.openxmlformats.org/markup-compatibility/2006">
              <mc:Choice xmlns:v="urn:schemas-microsoft-com:vml" Requires="v">
                <p:oleObj spid="_x0000_s14486" name="Equation" r:id="rId7" imgW="634680" imgH="291960" progId="Equation.DSMT4">
                  <p:embed/>
                </p:oleObj>
              </mc:Choice>
              <mc:Fallback>
                <p:oleObj name="Equation" r:id="rId7" imgW="634680" imgH="291960" progId="Equation.DSMT4">
                  <p:embed/>
                  <p:pic>
                    <p:nvPicPr>
                      <p:cNvPr id="0"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29083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4102575470"/>
              </p:ext>
            </p:extLst>
          </p:nvPr>
        </p:nvGraphicFramePr>
        <p:xfrm>
          <a:off x="2520950" y="2527300"/>
          <a:ext cx="1104900" cy="279400"/>
        </p:xfrm>
        <a:graphic>
          <a:graphicData uri="http://schemas.openxmlformats.org/presentationml/2006/ole">
            <mc:AlternateContent xmlns:mc="http://schemas.openxmlformats.org/markup-compatibility/2006">
              <mc:Choice xmlns:v="urn:schemas-microsoft-com:vml" Requires="v">
                <p:oleObj spid="_x0000_s14487" name="Equation" r:id="rId9" imgW="1104840" imgH="279360" progId="Equation.DSMT4">
                  <p:embed/>
                </p:oleObj>
              </mc:Choice>
              <mc:Fallback>
                <p:oleObj name="Equation" r:id="rId9" imgW="1104840" imgH="279360" progId="Equation.DSMT4">
                  <p:embed/>
                  <p:pic>
                    <p:nvPicPr>
                      <p:cNvPr id="0" name="Picture 36"/>
                      <p:cNvPicPr>
                        <a:picLocks noChangeAspect="1" noChangeArrowheads="1"/>
                      </p:cNvPicPr>
                      <p:nvPr/>
                    </p:nvPicPr>
                    <p:blipFill>
                      <a:blip r:embed="rId10"/>
                      <a:srcRect/>
                      <a:stretch>
                        <a:fillRect/>
                      </a:stretch>
                    </p:blipFill>
                    <p:spPr bwMode="auto">
                      <a:xfrm>
                        <a:off x="2520950" y="2527300"/>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extLst>
              <p:ext uri="{D42A27DB-BD31-4B8C-83A1-F6EECF244321}">
                <p14:modId xmlns:p14="http://schemas.microsoft.com/office/powerpoint/2010/main" val="1927387456"/>
              </p:ext>
            </p:extLst>
          </p:nvPr>
        </p:nvGraphicFramePr>
        <p:xfrm>
          <a:off x="2667000" y="3213100"/>
          <a:ext cx="800100" cy="292100"/>
        </p:xfrm>
        <a:graphic>
          <a:graphicData uri="http://schemas.openxmlformats.org/presentationml/2006/ole">
            <mc:AlternateContent xmlns:mc="http://schemas.openxmlformats.org/markup-compatibility/2006">
              <mc:Choice xmlns:v="urn:schemas-microsoft-com:vml" Requires="v">
                <p:oleObj spid="_x0000_s14488" name="Equation" r:id="rId11" imgW="799920" imgH="291960" progId="Equation.DSMT4">
                  <p:embed/>
                </p:oleObj>
              </mc:Choice>
              <mc:Fallback>
                <p:oleObj name="Equation" r:id="rId11" imgW="799920" imgH="291960" progId="Equation.DSMT4">
                  <p:embed/>
                  <p:pic>
                    <p:nvPicPr>
                      <p:cNvPr id="0" name="Picture 38"/>
                      <p:cNvPicPr>
                        <a:picLocks noChangeAspect="1" noChangeArrowheads="1"/>
                      </p:cNvPicPr>
                      <p:nvPr/>
                    </p:nvPicPr>
                    <p:blipFill>
                      <a:blip r:embed="rId12"/>
                      <a:srcRect/>
                      <a:stretch>
                        <a:fillRect/>
                      </a:stretch>
                    </p:blipFill>
                    <p:spPr bwMode="auto">
                      <a:xfrm>
                        <a:off x="2667000" y="32131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15655734"/>
              </p:ext>
            </p:extLst>
          </p:nvPr>
        </p:nvGraphicFramePr>
        <p:xfrm>
          <a:off x="4654550" y="2908300"/>
          <a:ext cx="1739900" cy="292100"/>
        </p:xfrm>
        <a:graphic>
          <a:graphicData uri="http://schemas.openxmlformats.org/presentationml/2006/ole">
            <mc:AlternateContent xmlns:mc="http://schemas.openxmlformats.org/markup-compatibility/2006">
              <mc:Choice xmlns:v="urn:schemas-microsoft-com:vml" Requires="v">
                <p:oleObj spid="_x0000_s14489" name="Equation" r:id="rId13" imgW="1739880" imgH="291960" progId="Equation.DSMT4">
                  <p:embed/>
                </p:oleObj>
              </mc:Choice>
              <mc:Fallback>
                <p:oleObj name="Equation" r:id="rId13" imgW="1739880" imgH="291960" progId="Equation.DSMT4">
                  <p:embed/>
                  <p:pic>
                    <p:nvPicPr>
                      <p:cNvPr id="0" name="Picture 40"/>
                      <p:cNvPicPr>
                        <a:picLocks noChangeAspect="1" noChangeArrowheads="1"/>
                      </p:cNvPicPr>
                      <p:nvPr/>
                    </p:nvPicPr>
                    <p:blipFill>
                      <a:blip r:embed="rId14"/>
                      <a:srcRect/>
                      <a:stretch>
                        <a:fillRect/>
                      </a:stretch>
                    </p:blipFill>
                    <p:spPr bwMode="auto">
                      <a:xfrm>
                        <a:off x="4654550" y="29083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extLst>
              <p:ext uri="{D42A27DB-BD31-4B8C-83A1-F6EECF244321}">
                <p14:modId xmlns:p14="http://schemas.microsoft.com/office/powerpoint/2010/main" val="1232822635"/>
              </p:ext>
            </p:extLst>
          </p:nvPr>
        </p:nvGraphicFramePr>
        <p:xfrm>
          <a:off x="6464300" y="2908300"/>
          <a:ext cx="825500" cy="292100"/>
        </p:xfrm>
        <a:graphic>
          <a:graphicData uri="http://schemas.openxmlformats.org/presentationml/2006/ole">
            <mc:AlternateContent xmlns:mc="http://schemas.openxmlformats.org/markup-compatibility/2006">
              <mc:Choice xmlns:v="urn:schemas-microsoft-com:vml" Requires="v">
                <p:oleObj spid="_x0000_s14490" name="Equation" r:id="rId15" imgW="825480" imgH="291960" progId="Equation.DSMT4">
                  <p:embed/>
                </p:oleObj>
              </mc:Choice>
              <mc:Fallback>
                <p:oleObj name="Equation" r:id="rId15" imgW="825480" imgH="291960" progId="Equation.DSMT4">
                  <p:embed/>
                  <p:pic>
                    <p:nvPicPr>
                      <p:cNvPr id="0" name="Picture 41"/>
                      <p:cNvPicPr>
                        <a:picLocks noChangeAspect="1" noChangeArrowheads="1"/>
                      </p:cNvPicPr>
                      <p:nvPr/>
                    </p:nvPicPr>
                    <p:blipFill>
                      <a:blip r:embed="rId16"/>
                      <a:srcRect/>
                      <a:stretch>
                        <a:fillRect/>
                      </a:stretch>
                    </p:blipFill>
                    <p:spPr bwMode="auto">
                      <a:xfrm>
                        <a:off x="6464300" y="29083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3505200" y="2527300"/>
          <a:ext cx="381000" cy="1028700"/>
        </p:xfrm>
        <a:graphic>
          <a:graphicData uri="http://schemas.openxmlformats.org/presentationml/2006/ole">
            <mc:AlternateContent xmlns:mc="http://schemas.openxmlformats.org/markup-compatibility/2006">
              <mc:Choice xmlns:v="urn:schemas-microsoft-com:vml" Requires="v">
                <p:oleObj spid="_x0000_s14491" name="Equation" r:id="rId17" imgW="381000" imgH="1028700" progId="Equation.DSMT4">
                  <p:embed/>
                </p:oleObj>
              </mc:Choice>
              <mc:Fallback>
                <p:oleObj name="Equation" r:id="rId17" imgW="381000" imgH="1028700" progId="Equation.DSMT4">
                  <p:embed/>
                  <p:pic>
                    <p:nvPicPr>
                      <p:cNvPr id="0" name="Picture 4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05200" y="2527300"/>
                        <a:ext cx="38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p:cNvSpPr>
          <p:nvPr>
            <p:ph type="body" sz="half" idx="4294967295"/>
          </p:nvPr>
        </p:nvSpPr>
        <p:spPr>
          <a:xfrm>
            <a:off x="457200" y="1280160"/>
            <a:ext cx="8229600" cy="3397853"/>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solidFill>
                  <a:schemeClr val="tx1"/>
                </a:solidFill>
              </a:rPr>
              <a:t> and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a:t>
            </a:r>
          </a:p>
          <a:p>
            <a:pPr marL="0" indent="3175">
              <a:spcAft>
                <a:spcPts val="1200"/>
              </a:spcAft>
              <a:buFont typeface="Courier New" pitchFamily="49" charset="0"/>
              <a:buNone/>
            </a:pPr>
            <a:r>
              <a:rPr lang="en-US" sz="2800" dirty="0"/>
              <a:t>Now determine how many times each number divides into the LCM.</a:t>
            </a:r>
            <a:endParaRPr lang="en-US" sz="2800" dirty="0">
              <a:solidFill>
                <a:schemeClr val="tx1"/>
              </a:solidFill>
            </a:endParaRPr>
          </a:p>
        </p:txBody>
      </p:sp>
      <p:sp>
        <p:nvSpPr>
          <p:cNvPr id="16386" name="Rectangle 2"/>
          <p:cNvSpPr>
            <a:spLocks noGrp="1"/>
          </p:cNvSpPr>
          <p:nvPr>
            <p:ph type="title"/>
          </p:nvPr>
        </p:nvSpPr>
        <p:spPr>
          <a:prstGeom prst="rect">
            <a:avLst/>
          </a:prstGeom>
        </p:spPr>
        <p:txBody>
          <a:bodyPr/>
          <a:lstStyle/>
          <a:p>
            <a:r>
              <a:rPr lang="en-US" sz="3200" dirty="0">
                <a:solidFill>
                  <a:schemeClr val="accent2"/>
                </a:solidFill>
              </a:rPr>
              <a:t>Example 6: Finding the Least Common Multiple (LCM)</a:t>
            </a:r>
          </a:p>
        </p:txBody>
      </p:sp>
      <p:graphicFrame>
        <p:nvGraphicFramePr>
          <p:cNvPr id="16388" name="Object 4"/>
          <p:cNvGraphicFramePr>
            <a:graphicFrameLocks noGrp="1" noChangeAspect="1"/>
          </p:cNvGraphicFramePr>
          <p:nvPr>
            <p:ph idx="1"/>
            <p:extLst>
              <p:ext uri="{D42A27DB-BD31-4B8C-83A1-F6EECF244321}">
                <p14:modId xmlns:p14="http://schemas.microsoft.com/office/powerpoint/2010/main" val="488079300"/>
              </p:ext>
            </p:extLst>
          </p:nvPr>
        </p:nvGraphicFramePr>
        <p:xfrm>
          <a:off x="3886200" y="3175000"/>
          <a:ext cx="3378200" cy="254000"/>
        </p:xfrm>
        <a:graphic>
          <a:graphicData uri="http://schemas.openxmlformats.org/presentationml/2006/ole">
            <mc:AlternateContent xmlns:mc="http://schemas.openxmlformats.org/markup-compatibility/2006">
              <mc:Choice xmlns:v="urn:schemas-microsoft-com:vml" Requires="v">
                <p:oleObj spid="_x0000_s6233" name="Equation" r:id="rId3" imgW="3886200" imgH="291960" progId="Equation.DSMT4">
                  <p:embed/>
                </p:oleObj>
              </mc:Choice>
              <mc:Fallback>
                <p:oleObj name="Equation" r:id="rId3" imgW="3886200" imgH="291960" progId="Equation.DSMT4">
                  <p:embed/>
                  <p:pic>
                    <p:nvPicPr>
                      <p:cNvPr id="0" name="Picture 1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3175000"/>
                        <a:ext cx="3378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600200" y="4749800"/>
          <a:ext cx="723900" cy="292100"/>
        </p:xfrm>
        <a:graphic>
          <a:graphicData uri="http://schemas.openxmlformats.org/presentationml/2006/ole">
            <mc:AlternateContent xmlns:mc="http://schemas.openxmlformats.org/markup-compatibility/2006">
              <mc:Choice xmlns:v="urn:schemas-microsoft-com:vml" Requires="v">
                <p:oleObj spid="_x0000_s6234" name="Equation" r:id="rId5" imgW="723600" imgH="291960" progId="Equation.DSMT4">
                  <p:embed/>
                </p:oleObj>
              </mc:Choice>
              <mc:Fallback>
                <p:oleObj name="Equation" r:id="rId5" imgW="723600" imgH="291960"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47498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362200" y="4749800"/>
          <a:ext cx="2108200" cy="292100"/>
        </p:xfrm>
        <a:graphic>
          <a:graphicData uri="http://schemas.openxmlformats.org/presentationml/2006/ole">
            <mc:AlternateContent xmlns:mc="http://schemas.openxmlformats.org/markup-compatibility/2006">
              <mc:Choice xmlns:v="urn:schemas-microsoft-com:vml" Requires="v">
                <p:oleObj spid="_x0000_s6235" name="Equation" r:id="rId7" imgW="2108160" imgH="291960" progId="Equation.DSMT4">
                  <p:embed/>
                </p:oleObj>
              </mc:Choice>
              <mc:Fallback>
                <p:oleObj name="Equation" r:id="rId7" imgW="2108160" imgH="29196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47498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533900" y="4686300"/>
          <a:ext cx="2527300" cy="469900"/>
        </p:xfrm>
        <a:graphic>
          <a:graphicData uri="http://schemas.openxmlformats.org/presentationml/2006/ole">
            <mc:AlternateContent xmlns:mc="http://schemas.openxmlformats.org/markup-compatibility/2006">
              <mc:Choice xmlns:v="urn:schemas-microsoft-com:vml" Requires="v">
                <p:oleObj spid="_x0000_s6236" name="Equation" r:id="rId9" imgW="2527200" imgH="469800" progId="Equation.DSMT4">
                  <p:embed/>
                </p:oleObj>
              </mc:Choice>
              <mc:Fallback>
                <p:oleObj name="Equation" r:id="rId9" imgW="2527200" imgH="469800"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33900" y="468630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540250" y="5486400"/>
          <a:ext cx="2222500" cy="381000"/>
        </p:xfrm>
        <a:graphic>
          <a:graphicData uri="http://schemas.openxmlformats.org/presentationml/2006/ole">
            <mc:AlternateContent xmlns:mc="http://schemas.openxmlformats.org/markup-compatibility/2006">
              <mc:Choice xmlns:v="urn:schemas-microsoft-com:vml" Requires="v">
                <p:oleObj spid="_x0000_s6237" name="Equation" r:id="rId11" imgW="2222280" imgH="380880" progId="Equation.DSMT4">
                  <p:embed/>
                </p:oleObj>
              </mc:Choice>
              <mc:Fallback>
                <p:oleObj name="Equation" r:id="rId11" imgW="2222280" imgH="380880" progId="Equation.DSMT4">
                  <p:embed/>
                  <p:pic>
                    <p:nvPicPr>
                      <p:cNvPr id="0" name="Picture 2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40250" y="548640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5200650"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391275"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a:solidFill>
                  <a:schemeClr val="accent2"/>
                </a:solidFill>
              </a:rPr>
              <a:t>Example 6: Prime Factorizations and the </a:t>
            </a:r>
            <a:br>
              <a:rPr lang="en-US" sz="3200">
                <a:solidFill>
                  <a:schemeClr val="accent2"/>
                </a:solidFill>
              </a:rPr>
            </a:br>
            <a:r>
              <a:rPr lang="en-US" sz="3200">
                <a:solidFill>
                  <a:schemeClr val="accent2"/>
                </a:solidFill>
              </a:rPr>
              <a:t>Least Common Multiple (LCM)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nvGraphicFramePr>
        <p:xfrm>
          <a:off x="1600200" y="1473200"/>
          <a:ext cx="723900" cy="292100"/>
        </p:xfrm>
        <a:graphic>
          <a:graphicData uri="http://schemas.openxmlformats.org/presentationml/2006/ole">
            <mc:AlternateContent xmlns:mc="http://schemas.openxmlformats.org/markup-compatibility/2006">
              <mc:Choice xmlns:v="urn:schemas-microsoft-com:vml" Requires="v">
                <p:oleObj spid="_x0000_s18556" name="Equation" r:id="rId3" imgW="723600" imgH="291960" progId="Equation.DSMT4">
                  <p:embed/>
                </p:oleObj>
              </mc:Choice>
              <mc:Fallback>
                <p:oleObj name="Equation" r:id="rId3" imgW="723600" imgH="29196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473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2362200" y="1473200"/>
          <a:ext cx="2108200" cy="292100"/>
        </p:xfrm>
        <a:graphic>
          <a:graphicData uri="http://schemas.openxmlformats.org/presentationml/2006/ole">
            <mc:AlternateContent xmlns:mc="http://schemas.openxmlformats.org/markup-compatibility/2006">
              <mc:Choice xmlns:v="urn:schemas-microsoft-com:vml" Requires="v">
                <p:oleObj spid="_x0000_s18557" name="Equation" r:id="rId5" imgW="2108160" imgH="291960" progId="Equation.DSMT4">
                  <p:embed/>
                </p:oleObj>
              </mc:Choice>
              <mc:Fallback>
                <p:oleObj name="Equation" r:id="rId5" imgW="2108160" imgH="291960" progId="Equation.DSMT4">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14732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4521200" y="1390650"/>
          <a:ext cx="2527300" cy="469900"/>
        </p:xfrm>
        <a:graphic>
          <a:graphicData uri="http://schemas.openxmlformats.org/presentationml/2006/ole">
            <mc:AlternateContent xmlns:mc="http://schemas.openxmlformats.org/markup-compatibility/2006">
              <mc:Choice xmlns:v="urn:schemas-microsoft-com:vml" Requires="v">
                <p:oleObj spid="_x0000_s18558" name="Equation" r:id="rId7" imgW="2527200" imgH="469800" progId="Equation.DSMT4">
                  <p:embed/>
                </p:oleObj>
              </mc:Choice>
              <mc:Fallback>
                <p:oleObj name="Equation" r:id="rId7" imgW="2527200" imgH="469800" progId="Equation.DSMT4">
                  <p:embed/>
                  <p:pic>
                    <p:nvPicPr>
                      <p:cNvPr id="0" name="Picture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21200" y="139065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4502150" y="2076450"/>
          <a:ext cx="2222500" cy="381000"/>
        </p:xfrm>
        <a:graphic>
          <a:graphicData uri="http://schemas.openxmlformats.org/presentationml/2006/ole">
            <mc:AlternateContent xmlns:mc="http://schemas.openxmlformats.org/markup-compatibility/2006">
              <mc:Choice xmlns:v="urn:schemas-microsoft-com:vml" Requires="v">
                <p:oleObj spid="_x0000_s18559" name="Equation" r:id="rId9" imgW="2222280" imgH="380880" progId="Equation.DSMT4">
                  <p:embed/>
                </p:oleObj>
              </mc:Choice>
              <mc:Fallback>
                <p:oleObj name="Equation" r:id="rId9" imgW="2222280" imgH="380880" progId="Equation.DSMT4">
                  <p:embed/>
                  <p:pic>
                    <p:nvPicPr>
                      <p:cNvPr id="0" name="Picture 3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02150" y="20764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600200" y="2692400"/>
          <a:ext cx="723900" cy="292100"/>
        </p:xfrm>
        <a:graphic>
          <a:graphicData uri="http://schemas.openxmlformats.org/presentationml/2006/ole">
            <mc:AlternateContent xmlns:mc="http://schemas.openxmlformats.org/markup-compatibility/2006">
              <mc:Choice xmlns:v="urn:schemas-microsoft-com:vml" Requires="v">
                <p:oleObj spid="_x0000_s18560" name="Equation" r:id="rId11" imgW="723600" imgH="291960" progId="Equation.DSMT4">
                  <p:embed/>
                </p:oleObj>
              </mc:Choice>
              <mc:Fallback>
                <p:oleObj name="Equation" r:id="rId11" imgW="723600" imgH="291960" progId="Equation.DSMT4">
                  <p:embed/>
                  <p:pic>
                    <p:nvPicPr>
                      <p:cNvPr id="0" name="Picture 3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00200" y="26924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362200" y="2692400"/>
          <a:ext cx="2108200" cy="292100"/>
        </p:xfrm>
        <a:graphic>
          <a:graphicData uri="http://schemas.openxmlformats.org/presentationml/2006/ole">
            <mc:AlternateContent xmlns:mc="http://schemas.openxmlformats.org/markup-compatibility/2006">
              <mc:Choice xmlns:v="urn:schemas-microsoft-com:vml" Requires="v">
                <p:oleObj spid="_x0000_s18561" name="Equation" r:id="rId13" imgW="2108160" imgH="291960" progId="Equation.DSMT4">
                  <p:embed/>
                </p:oleObj>
              </mc:Choice>
              <mc:Fallback>
                <p:oleObj name="Equation" r:id="rId13" imgW="2108160" imgH="291960" progId="Equation.DSMT4">
                  <p:embed/>
                  <p:pic>
                    <p:nvPicPr>
                      <p:cNvPr id="0" name="Picture 3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62200" y="26924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4521200" y="2600325"/>
          <a:ext cx="2527300" cy="469900"/>
        </p:xfrm>
        <a:graphic>
          <a:graphicData uri="http://schemas.openxmlformats.org/presentationml/2006/ole">
            <mc:AlternateContent xmlns:mc="http://schemas.openxmlformats.org/markup-compatibility/2006">
              <mc:Choice xmlns:v="urn:schemas-microsoft-com:vml" Requires="v">
                <p:oleObj spid="_x0000_s18562" name="Equation" r:id="rId15" imgW="2527200" imgH="469800" progId="Equation.DSMT4">
                  <p:embed/>
                </p:oleObj>
              </mc:Choice>
              <mc:Fallback>
                <p:oleObj name="Equation" r:id="rId15" imgW="2527200" imgH="469800" progId="Equation.DSMT4">
                  <p:embed/>
                  <p:pic>
                    <p:nvPicPr>
                      <p:cNvPr id="0" name="Picture 3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21200" y="260032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4489450" y="3352800"/>
          <a:ext cx="2235200" cy="381000"/>
        </p:xfrm>
        <a:graphic>
          <a:graphicData uri="http://schemas.openxmlformats.org/presentationml/2006/ole">
            <mc:AlternateContent xmlns:mc="http://schemas.openxmlformats.org/markup-compatibility/2006">
              <mc:Choice xmlns:v="urn:schemas-microsoft-com:vml" Requires="v">
                <p:oleObj spid="_x0000_s18563" name="Equation" r:id="rId17" imgW="2234880" imgH="380880" progId="Equation.DSMT4">
                  <p:embed/>
                </p:oleObj>
              </mc:Choice>
              <mc:Fallback>
                <p:oleObj name="Equation" r:id="rId17" imgW="2234880" imgH="380880" progId="Equation.DSMT4">
                  <p:embed/>
                  <p:pic>
                    <p:nvPicPr>
                      <p:cNvPr id="0" name="Picture 3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89450" y="3352800"/>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4005251"/>
            <a:ext cx="8229600" cy="1557349"/>
          </a:xfrm>
          <a:prstGeom prst="rect">
            <a:avLst/>
          </a:prstGeom>
        </p:spPr>
        <p:txBody>
          <a:bodyPr>
            <a:spAutoFit/>
          </a:bodyPr>
          <a:lstStyle/>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27</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70</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 30 </a:t>
            </a:r>
            <a:r>
              <a:rPr kumimoji="0" lang="en-US" sz="2800" b="0" i="0" u="none" strike="noStrike" kern="1200" cap="none" spc="0" normalizeH="0" baseline="0" noProof="0" dirty="0">
                <a:ln>
                  <a:noFill/>
                </a:ln>
                <a:solidFill>
                  <a:schemeClr val="tx1"/>
                </a:solidFill>
                <a:effectLst/>
                <a:uLnTx/>
                <a:uFillTx/>
                <a:latin typeface="+mn-lt"/>
                <a:ea typeface="+mn-ea"/>
                <a:cs typeface="+mn-cs"/>
              </a:rPr>
              <a:t>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63 </a:t>
            </a:r>
            <a:r>
              <a:rPr kumimoji="0" lang="en-US" sz="2800" b="0" i="0" u="none" strike="noStrike" kern="1200" cap="none" spc="0" normalizeH="0" baseline="0" noProof="0" dirty="0">
                <a:ln>
                  <a:noFill/>
                </a:ln>
                <a:solidFill>
                  <a:schemeClr val="tx1"/>
                </a:solidFill>
                <a:effectLst/>
                <a:uLnTx/>
                <a:uFillTx/>
                <a:latin typeface="+mn-lt"/>
                <a:ea typeface="+mn-ea"/>
                <a:cs typeface="+mn-cs"/>
              </a:rPr>
              <a:t>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42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 </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45</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14" name="Left Brace 13"/>
          <p:cNvSpPr/>
          <p:nvPr/>
        </p:nvSpPr>
        <p:spPr>
          <a:xfrm rot="16200000">
            <a:off x="5191125" y="15335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372225" y="15621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rot="16200000">
            <a:off x="5162550" y="27432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e 16"/>
          <p:cNvSpPr/>
          <p:nvPr/>
        </p:nvSpPr>
        <p:spPr>
          <a:xfrm rot="16200000">
            <a:off x="6362700" y="276225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and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60" name="Object 4"/>
          <p:cNvGraphicFramePr>
            <a:graphicFrameLocks noChangeAspect="1"/>
          </p:cNvGraphicFramePr>
          <p:nvPr/>
        </p:nvGraphicFramePr>
        <p:xfrm>
          <a:off x="1371600" y="3835400"/>
          <a:ext cx="368300" cy="279400"/>
        </p:xfrm>
        <a:graphic>
          <a:graphicData uri="http://schemas.openxmlformats.org/presentationml/2006/ole">
            <mc:AlternateContent xmlns:mc="http://schemas.openxmlformats.org/markup-compatibility/2006">
              <mc:Choice xmlns:v="urn:schemas-microsoft-com:vml" Requires="v">
                <p:oleObj spid="_x0000_s19654" name="Equation" r:id="rId3" imgW="368300" imgH="279400" progId="Equation.DSMT4">
                  <p:embed/>
                </p:oleObj>
              </mc:Choice>
              <mc:Fallback>
                <p:oleObj name="Equation" r:id="rId3" imgW="368300" imgH="279400" progId="Equation.DSMT4">
                  <p:embed/>
                  <p:pic>
                    <p:nvPicPr>
                      <p:cNvPr id="0" name="Picture 4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83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375150"/>
          <a:ext cx="368300" cy="292100"/>
        </p:xfrm>
        <a:graphic>
          <a:graphicData uri="http://schemas.openxmlformats.org/presentationml/2006/ole">
            <mc:AlternateContent xmlns:mc="http://schemas.openxmlformats.org/markup-compatibility/2006">
              <mc:Choice xmlns:v="urn:schemas-microsoft-com:vml" Requires="v">
                <p:oleObj spid="_x0000_s19655" name="Equation" r:id="rId5" imgW="368140" imgH="291973" progId="Equation.DSMT4">
                  <p:embed/>
                </p:oleObj>
              </mc:Choice>
              <mc:Fallback>
                <p:oleObj name="Equation" r:id="rId5" imgW="368140" imgH="291973" progId="Equation.DSMT4">
                  <p:embed/>
                  <p:pic>
                    <p:nvPicPr>
                      <p:cNvPr id="0" name="Picture 4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4375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371600" y="4927600"/>
          <a:ext cx="381000" cy="292100"/>
        </p:xfrm>
        <a:graphic>
          <a:graphicData uri="http://schemas.openxmlformats.org/presentationml/2006/ole">
            <mc:AlternateContent xmlns:mc="http://schemas.openxmlformats.org/markup-compatibility/2006">
              <mc:Choice xmlns:v="urn:schemas-microsoft-com:vml" Requires="v">
                <p:oleObj spid="_x0000_s19656" name="Equation" r:id="rId7" imgW="380835" imgH="291973" progId="Equation.DSMT4">
                  <p:embed/>
                </p:oleObj>
              </mc:Choice>
              <mc:Fallback>
                <p:oleObj name="Equation" r:id="rId7" imgW="380835" imgH="291973" progId="Equation.DSMT4">
                  <p:embed/>
                  <p:pic>
                    <p:nvPicPr>
                      <p:cNvPr id="0" name="Picture 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9276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403600" y="4298950"/>
          <a:ext cx="635000" cy="298450"/>
        </p:xfrm>
        <a:graphic>
          <a:graphicData uri="http://schemas.openxmlformats.org/presentationml/2006/ole">
            <mc:AlternateContent xmlns:mc="http://schemas.openxmlformats.org/markup-compatibility/2006">
              <mc:Choice xmlns:v="urn:schemas-microsoft-com:vml" Requires="v">
                <p:oleObj spid="_x0000_s19657" name="Equation" r:id="rId9" imgW="634725" imgH="291973" progId="Equation.DSMT4">
                  <p:embed/>
                </p:oleObj>
              </mc:Choice>
              <mc:Fallback>
                <p:oleObj name="Equation" r:id="rId9" imgW="634725" imgH="291973" progId="Equation.DSMT4">
                  <p:embed/>
                  <p:pic>
                    <p:nvPicPr>
                      <p:cNvPr id="0" name="Picture 5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03600" y="42989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971800" y="3743325"/>
          <a:ext cx="381000" cy="1562100"/>
        </p:xfrm>
        <a:graphic>
          <a:graphicData uri="http://schemas.openxmlformats.org/presentationml/2006/ole">
            <mc:AlternateContent xmlns:mc="http://schemas.openxmlformats.org/markup-compatibility/2006">
              <mc:Choice xmlns:v="urn:schemas-microsoft-com:vml" Requires="v">
                <p:oleObj spid="_x0000_s19658" name="Equation" r:id="rId11" imgW="381000" imgH="1562100" progId="Equation.DSMT4">
                  <p:embed/>
                </p:oleObj>
              </mc:Choice>
              <mc:Fallback>
                <p:oleObj name="Equation" r:id="rId11" imgW="381000" imgH="1562100" progId="Equation.DSMT4">
                  <p:embed/>
                  <p:pic>
                    <p:nvPicPr>
                      <p:cNvPr id="0" name="Picture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1800" y="3743325"/>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793875" y="3848100"/>
          <a:ext cx="1117600" cy="292100"/>
        </p:xfrm>
        <a:graphic>
          <a:graphicData uri="http://schemas.openxmlformats.org/presentationml/2006/ole">
            <mc:AlternateContent xmlns:mc="http://schemas.openxmlformats.org/markup-compatibility/2006">
              <mc:Choice xmlns:v="urn:schemas-microsoft-com:vml" Requires="v">
                <p:oleObj spid="_x0000_s19659" name="Equation" r:id="rId13" imgW="1117440" imgH="291960" progId="Equation.DSMT4">
                  <p:embed/>
                </p:oleObj>
              </mc:Choice>
              <mc:Fallback>
                <p:oleObj name="Equation" r:id="rId13" imgW="1117440" imgH="291960" progId="Equation.DSMT4">
                  <p:embed/>
                  <p:pic>
                    <p:nvPicPr>
                      <p:cNvPr id="0" name="Picture 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93875" y="38481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1803400" y="4394200"/>
          <a:ext cx="1117600" cy="292100"/>
        </p:xfrm>
        <a:graphic>
          <a:graphicData uri="http://schemas.openxmlformats.org/presentationml/2006/ole">
            <mc:AlternateContent xmlns:mc="http://schemas.openxmlformats.org/markup-compatibility/2006">
              <mc:Choice xmlns:v="urn:schemas-microsoft-com:vml" Requires="v">
                <p:oleObj spid="_x0000_s19660" name="Equation" r:id="rId15" imgW="1117440" imgH="291960" progId="Equation.DSMT4">
                  <p:embed/>
                </p:oleObj>
              </mc:Choice>
              <mc:Fallback>
                <p:oleObj name="Equation" r:id="rId15" imgW="1117440" imgH="291960" progId="Equation.DSMT4">
                  <p:embed/>
                  <p:pic>
                    <p:nvPicPr>
                      <p:cNvPr id="0" name="Picture 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03400" y="43942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7" name="Object 11"/>
          <p:cNvGraphicFramePr>
            <a:graphicFrameLocks noChangeAspect="1"/>
          </p:cNvGraphicFramePr>
          <p:nvPr>
            <p:extLst>
              <p:ext uri="{D42A27DB-BD31-4B8C-83A1-F6EECF244321}">
                <p14:modId xmlns:p14="http://schemas.microsoft.com/office/powerpoint/2010/main" val="2500742852"/>
              </p:ext>
            </p:extLst>
          </p:nvPr>
        </p:nvGraphicFramePr>
        <p:xfrm>
          <a:off x="1806575" y="4927600"/>
          <a:ext cx="1270000" cy="292100"/>
        </p:xfrm>
        <a:graphic>
          <a:graphicData uri="http://schemas.openxmlformats.org/presentationml/2006/ole">
            <mc:AlternateContent xmlns:mc="http://schemas.openxmlformats.org/markup-compatibility/2006">
              <mc:Choice xmlns:v="urn:schemas-microsoft-com:vml" Requires="v">
                <p:oleObj spid="_x0000_s19661" name="Equation" r:id="rId17" imgW="1269720" imgH="291960" progId="Equation.DSMT4">
                  <p:embed/>
                </p:oleObj>
              </mc:Choice>
              <mc:Fallback>
                <p:oleObj name="Equation" r:id="rId17" imgW="1269720" imgH="291960" progId="Equation.DSMT4">
                  <p:embed/>
                  <p:pic>
                    <p:nvPicPr>
                      <p:cNvPr id="0" name="Picture 54"/>
                      <p:cNvPicPr>
                        <a:picLocks noChangeAspect="1" noChangeArrowheads="1"/>
                      </p:cNvPicPr>
                      <p:nvPr/>
                    </p:nvPicPr>
                    <p:blipFill>
                      <a:blip r:embed="rId18"/>
                      <a:srcRect/>
                      <a:stretch>
                        <a:fillRect/>
                      </a:stretch>
                    </p:blipFill>
                    <p:spPr bwMode="auto">
                      <a:xfrm>
                        <a:off x="1806575" y="4927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8" name="Object 12"/>
          <p:cNvGraphicFramePr>
            <a:graphicFrameLocks noChangeAspect="1"/>
          </p:cNvGraphicFramePr>
          <p:nvPr>
            <p:extLst>
              <p:ext uri="{D42A27DB-BD31-4B8C-83A1-F6EECF244321}">
                <p14:modId xmlns:p14="http://schemas.microsoft.com/office/powerpoint/2010/main" val="4077615222"/>
              </p:ext>
            </p:extLst>
          </p:nvPr>
        </p:nvGraphicFramePr>
        <p:xfrm>
          <a:off x="4044950" y="4305300"/>
          <a:ext cx="1892300" cy="292100"/>
        </p:xfrm>
        <a:graphic>
          <a:graphicData uri="http://schemas.openxmlformats.org/presentationml/2006/ole">
            <mc:AlternateContent xmlns:mc="http://schemas.openxmlformats.org/markup-compatibility/2006">
              <mc:Choice xmlns:v="urn:schemas-microsoft-com:vml" Requires="v">
                <p:oleObj spid="_x0000_s19662" name="Equation" r:id="rId19" imgW="1892160" imgH="291960" progId="Equation.DSMT4">
                  <p:embed/>
                </p:oleObj>
              </mc:Choice>
              <mc:Fallback>
                <p:oleObj name="Equation" r:id="rId19" imgW="1892160" imgH="291960" progId="Equation.DSMT4">
                  <p:embed/>
                  <p:pic>
                    <p:nvPicPr>
                      <p:cNvPr id="0" name="Picture 55"/>
                      <p:cNvPicPr>
                        <a:picLocks noChangeAspect="1" noChangeArrowheads="1"/>
                      </p:cNvPicPr>
                      <p:nvPr/>
                    </p:nvPicPr>
                    <p:blipFill>
                      <a:blip r:embed="rId20"/>
                      <a:srcRect/>
                      <a:stretch>
                        <a:fillRect/>
                      </a:stretch>
                    </p:blipFill>
                    <p:spPr bwMode="auto">
                      <a:xfrm>
                        <a:off x="4044950" y="4305300"/>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5943600" y="4318000"/>
          <a:ext cx="838200" cy="292100"/>
        </p:xfrm>
        <a:graphic>
          <a:graphicData uri="http://schemas.openxmlformats.org/presentationml/2006/ole">
            <mc:AlternateContent xmlns:mc="http://schemas.openxmlformats.org/markup-compatibility/2006">
              <mc:Choice xmlns:v="urn:schemas-microsoft-com:vml" Requires="v">
                <p:oleObj spid="_x0000_s19663" name="Equation" r:id="rId21" imgW="838080" imgH="291960" progId="Equation.DSMT4">
                  <p:embed/>
                </p:oleObj>
              </mc:Choice>
              <mc:Fallback>
                <p:oleObj name="Equation" r:id="rId21" imgW="838080" imgH="291960" progId="Equation.DSMT4">
                  <p:embed/>
                  <p:pic>
                    <p:nvPicPr>
                      <p:cNvPr id="0" name="Picture 5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43600" y="43180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4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6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954107"/>
          </a:xfrm>
          <a:prstGeom prst="rect">
            <a:avLst/>
          </a:prstGeom>
        </p:spPr>
        <p:txBody>
          <a:bodyPr>
            <a:spAutoFit/>
          </a:bodyPr>
          <a:lstStyle/>
          <a:p>
            <a:pPr indent="3175">
              <a:spcBef>
                <a:spcPts val="0"/>
              </a:spcBef>
              <a:spcAft>
                <a:spcPts val="1200"/>
              </a:spcAft>
            </a:pPr>
            <a:r>
              <a:rPr lang="en-US" dirty="0"/>
              <a:t>Now determine how many times each number divides into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71" name="Object 15"/>
          <p:cNvGraphicFramePr>
            <a:graphicFrameLocks noChangeAspect="1"/>
          </p:cNvGraphicFramePr>
          <p:nvPr/>
        </p:nvGraphicFramePr>
        <p:xfrm>
          <a:off x="2286000" y="2819400"/>
          <a:ext cx="558800" cy="292100"/>
        </p:xfrm>
        <a:graphic>
          <a:graphicData uri="http://schemas.openxmlformats.org/presentationml/2006/ole">
            <mc:AlternateContent xmlns:mc="http://schemas.openxmlformats.org/markup-compatibility/2006">
              <mc:Choice xmlns:v="urn:schemas-microsoft-com:vml" Requires="v">
                <p:oleObj spid="_x0000_s27757" name="Equation" r:id="rId3" imgW="558720" imgH="291960" progId="Equation.DSMT4">
                  <p:embed/>
                </p:oleObj>
              </mc:Choice>
              <mc:Fallback>
                <p:oleObj name="Equation" r:id="rId3" imgW="558720" imgH="29196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819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2895600" y="2819400"/>
          <a:ext cx="1930400" cy="292100"/>
        </p:xfrm>
        <a:graphic>
          <a:graphicData uri="http://schemas.openxmlformats.org/presentationml/2006/ole">
            <mc:AlternateContent xmlns:mc="http://schemas.openxmlformats.org/markup-compatibility/2006">
              <mc:Choice xmlns:v="urn:schemas-microsoft-com:vml" Requires="v">
                <p:oleObj spid="_x0000_s27758" name="Equation" r:id="rId5" imgW="1930320" imgH="291960" progId="Equation.DSMT4">
                  <p:embed/>
                </p:oleObj>
              </mc:Choice>
              <mc:Fallback>
                <p:oleObj name="Equation" r:id="rId5" imgW="1930320" imgH="29196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28194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4895850" y="2743200"/>
          <a:ext cx="2374900" cy="469900"/>
        </p:xfrm>
        <a:graphic>
          <a:graphicData uri="http://schemas.openxmlformats.org/presentationml/2006/ole">
            <mc:AlternateContent xmlns:mc="http://schemas.openxmlformats.org/markup-compatibility/2006">
              <mc:Choice xmlns:v="urn:schemas-microsoft-com:vml" Requires="v">
                <p:oleObj spid="_x0000_s27759" name="Equation" r:id="rId7" imgW="2374560" imgH="469800" progId="Equation.DSMT4">
                  <p:embed/>
                </p:oleObj>
              </mc:Choice>
              <mc:Fallback>
                <p:oleObj name="Equation" r:id="rId7" imgW="2374560" imgH="4698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95850" y="27432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4895850" y="3467100"/>
          <a:ext cx="2095500" cy="381000"/>
        </p:xfrm>
        <a:graphic>
          <a:graphicData uri="http://schemas.openxmlformats.org/presentationml/2006/ole">
            <mc:AlternateContent xmlns:mc="http://schemas.openxmlformats.org/markup-compatibility/2006">
              <mc:Choice xmlns:v="urn:schemas-microsoft-com:vml" Requires="v">
                <p:oleObj spid="_x0000_s27760" name="Equation" r:id="rId9" imgW="2095200" imgH="380880" progId="Equation.DSMT4">
                  <p:embed/>
                </p:oleObj>
              </mc:Choice>
              <mc:Fallback>
                <p:oleObj name="Equation" r:id="rId9" imgW="2095200" imgH="3808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95850" y="34671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2286000" y="4267200"/>
          <a:ext cx="558800" cy="292100"/>
        </p:xfrm>
        <a:graphic>
          <a:graphicData uri="http://schemas.openxmlformats.org/presentationml/2006/ole">
            <mc:AlternateContent xmlns:mc="http://schemas.openxmlformats.org/markup-compatibility/2006">
              <mc:Choice xmlns:v="urn:schemas-microsoft-com:vml" Requires="v">
                <p:oleObj spid="_x0000_s27761" name="Equation" r:id="rId11" imgW="558720" imgH="291960" progId="Equation.DSMT4">
                  <p:embed/>
                </p:oleObj>
              </mc:Choice>
              <mc:Fallback>
                <p:oleObj name="Equation" r:id="rId11" imgW="558720" imgH="29196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0" y="4267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5" name="Object 17"/>
          <p:cNvGraphicFramePr>
            <a:graphicFrameLocks noChangeAspect="1"/>
          </p:cNvGraphicFramePr>
          <p:nvPr/>
        </p:nvGraphicFramePr>
        <p:xfrm>
          <a:off x="2895600" y="4267200"/>
          <a:ext cx="1930400" cy="292100"/>
        </p:xfrm>
        <a:graphic>
          <a:graphicData uri="http://schemas.openxmlformats.org/presentationml/2006/ole">
            <mc:AlternateContent xmlns:mc="http://schemas.openxmlformats.org/markup-compatibility/2006">
              <mc:Choice xmlns:v="urn:schemas-microsoft-com:vml" Requires="v">
                <p:oleObj spid="_x0000_s27762" name="Equation" r:id="rId13" imgW="1930320" imgH="291960" progId="Equation.DSMT4">
                  <p:embed/>
                </p:oleObj>
              </mc:Choice>
              <mc:Fallback>
                <p:oleObj name="Equation" r:id="rId13" imgW="1930320" imgH="29196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5600" y="4267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6" name="Object 18"/>
          <p:cNvGraphicFramePr>
            <a:graphicFrameLocks noChangeAspect="1"/>
          </p:cNvGraphicFramePr>
          <p:nvPr/>
        </p:nvGraphicFramePr>
        <p:xfrm>
          <a:off x="4895850" y="4191000"/>
          <a:ext cx="2374900" cy="469900"/>
        </p:xfrm>
        <a:graphic>
          <a:graphicData uri="http://schemas.openxmlformats.org/presentationml/2006/ole">
            <mc:AlternateContent xmlns:mc="http://schemas.openxmlformats.org/markup-compatibility/2006">
              <mc:Choice xmlns:v="urn:schemas-microsoft-com:vml" Requires="v">
                <p:oleObj spid="_x0000_s27763" name="Equation" r:id="rId15" imgW="2374560" imgH="469800" progId="Equation.DSMT4">
                  <p:embed/>
                </p:oleObj>
              </mc:Choice>
              <mc:Fallback>
                <p:oleObj name="Equation" r:id="rId15" imgW="2374560" imgH="46980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95850" y="4191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7" name="Object 19"/>
          <p:cNvGraphicFramePr>
            <a:graphicFrameLocks noChangeAspect="1"/>
          </p:cNvGraphicFramePr>
          <p:nvPr/>
        </p:nvGraphicFramePr>
        <p:xfrm>
          <a:off x="4895850" y="4953000"/>
          <a:ext cx="2095500" cy="381000"/>
        </p:xfrm>
        <a:graphic>
          <a:graphicData uri="http://schemas.openxmlformats.org/presentationml/2006/ole">
            <mc:AlternateContent xmlns:mc="http://schemas.openxmlformats.org/markup-compatibility/2006">
              <mc:Choice xmlns:v="urn:schemas-microsoft-com:vml" Requires="v">
                <p:oleObj spid="_x0000_s27764" name="Equation" r:id="rId17" imgW="2095200" imgH="380880" progId="Equation.DSMT4">
                  <p:embed/>
                </p:oleObj>
              </mc:Choice>
              <mc:Fallback>
                <p:oleObj name="Equation" r:id="rId17" imgW="2095200" imgH="38088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95850" y="49530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Left Brace 11"/>
          <p:cNvSpPr/>
          <p:nvPr/>
        </p:nvSpPr>
        <p:spPr>
          <a:xfrm rot="16200000">
            <a:off x="5553075" y="28956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6667500" y="2971800"/>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eft Brace 13"/>
          <p:cNvSpPr/>
          <p:nvPr/>
        </p:nvSpPr>
        <p:spPr>
          <a:xfrm rot="16200000">
            <a:off x="5562600" y="434340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677025" y="4419601"/>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6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6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2"/>
                </a:solidFill>
              </a:rPr>
              <a:t>Example 7: Finding the Least Common Multiple (LCM)(</a:t>
            </a:r>
            <a:r>
              <a:rPr lang="en-US" sz="3200" dirty="0">
                <a:solidFill>
                  <a:schemeClr val="accent2"/>
                </a:solidFill>
              </a:rPr>
              <a:t>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0487" name="Object 7"/>
          <p:cNvGraphicFramePr>
            <a:graphicFrameLocks noChangeAspect="1"/>
          </p:cNvGraphicFramePr>
          <p:nvPr/>
        </p:nvGraphicFramePr>
        <p:xfrm>
          <a:off x="2286000" y="1600200"/>
          <a:ext cx="558800" cy="292100"/>
        </p:xfrm>
        <a:graphic>
          <a:graphicData uri="http://schemas.openxmlformats.org/presentationml/2006/ole">
            <mc:AlternateContent xmlns:mc="http://schemas.openxmlformats.org/markup-compatibility/2006">
              <mc:Choice xmlns:v="urn:schemas-microsoft-com:vml" Requires="v">
                <p:oleObj spid="_x0000_s20560" name="Equation" r:id="rId3" imgW="558720" imgH="291960" progId="Equation.DSMT4">
                  <p:embed/>
                </p:oleObj>
              </mc:Choice>
              <mc:Fallback>
                <p:oleObj name="Equation" r:id="rId3" imgW="558720" imgH="29196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600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2895600" y="1600200"/>
          <a:ext cx="1930400" cy="292100"/>
        </p:xfrm>
        <a:graphic>
          <a:graphicData uri="http://schemas.openxmlformats.org/presentationml/2006/ole">
            <mc:AlternateContent xmlns:mc="http://schemas.openxmlformats.org/markup-compatibility/2006">
              <mc:Choice xmlns:v="urn:schemas-microsoft-com:vml" Requires="v">
                <p:oleObj spid="_x0000_s20561" name="Equation" r:id="rId5" imgW="1930320" imgH="291960" progId="Equation.DSMT4">
                  <p:embed/>
                </p:oleObj>
              </mc:Choice>
              <mc:Fallback>
                <p:oleObj name="Equation" r:id="rId5" imgW="1930320" imgH="291960"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1600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895850" y="1524000"/>
          <a:ext cx="2374900" cy="469900"/>
        </p:xfrm>
        <a:graphic>
          <a:graphicData uri="http://schemas.openxmlformats.org/presentationml/2006/ole">
            <mc:AlternateContent xmlns:mc="http://schemas.openxmlformats.org/markup-compatibility/2006">
              <mc:Choice xmlns:v="urn:schemas-microsoft-com:vml" Requires="v">
                <p:oleObj spid="_x0000_s20562" name="Equation" r:id="rId7" imgW="2374560" imgH="469800" progId="Equation.DSMT4">
                  <p:embed/>
                </p:oleObj>
              </mc:Choice>
              <mc:Fallback>
                <p:oleObj name="Equation" r:id="rId7" imgW="2374560" imgH="46980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95850" y="1524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889500" y="2286000"/>
          <a:ext cx="2057400" cy="381000"/>
        </p:xfrm>
        <a:graphic>
          <a:graphicData uri="http://schemas.openxmlformats.org/presentationml/2006/ole">
            <mc:AlternateContent xmlns:mc="http://schemas.openxmlformats.org/markup-compatibility/2006">
              <mc:Choice xmlns:v="urn:schemas-microsoft-com:vml" Requires="v">
                <p:oleObj spid="_x0000_s20563" name="Equation" r:id="rId9" imgW="2057400" imgH="380880" progId="Equation.DSMT4">
                  <p:embed/>
                </p:oleObj>
              </mc:Choice>
              <mc:Fallback>
                <p:oleObj name="Equation" r:id="rId9" imgW="2057400" imgH="38088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89500" y="2286000"/>
                        <a:ext cx="205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3124200"/>
            <a:ext cx="8229600" cy="1557349"/>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12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33</a:t>
            </a:r>
            <a:r>
              <a:rPr kumimoji="0" lang="en-US" sz="2800" b="0" i="0" u="none" strike="noStrike" kern="1200" cap="none" spc="0" normalizeH="0" baseline="0" noProof="0" dirty="0">
                <a:ln>
                  <a:noFill/>
                </a:ln>
                <a:solidFill>
                  <a:schemeClr val="tx1"/>
                </a:solidFill>
                <a:effectLst/>
                <a:uLnTx/>
                <a:uFillTx/>
                <a:latin typeface="+mn-lt"/>
                <a:ea typeface="+mn-ea"/>
                <a:cs typeface="+mn-cs"/>
              </a:rPr>
              <a:t> times; </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18</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22</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66</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9" name="Left Brace 8"/>
          <p:cNvSpPr/>
          <p:nvPr/>
        </p:nvSpPr>
        <p:spPr>
          <a:xfrm rot="16200000">
            <a:off x="5629275" y="16764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743700" y="1819275"/>
            <a:ext cx="266700" cy="4381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76600" y="3724930"/>
            <a:ext cx="5867400" cy="523220"/>
          </a:xfrm>
          <a:prstGeom prst="rect">
            <a:avLst/>
          </a:prstGeom>
          <a:noFill/>
        </p:spPr>
        <p:txBody>
          <a:bodyPr wrap="square" rtlCol="0">
            <a:spAutoFit/>
          </a:bodyPr>
          <a:lstStyle/>
          <a:p>
            <a:r>
              <a:rPr lang="en-US" sz="2800" dirty="0"/>
              <a:t>LCM = ______________ = 3150</a:t>
            </a:r>
          </a:p>
        </p:txBody>
      </p:sp>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r>
              <a:rPr lang="en-US" dirty="0">
                <a:solidFill>
                  <a:srgbClr val="0000FF"/>
                </a:solidFill>
              </a:rPr>
              <a:t>30</a:t>
            </a:r>
            <a:r>
              <a:rPr lang="en-US" dirty="0"/>
              <a:t> = ________</a:t>
            </a:r>
          </a:p>
          <a:p>
            <a:r>
              <a:rPr lang="en-US" dirty="0">
                <a:solidFill>
                  <a:srgbClr val="0000FF"/>
                </a:solidFill>
              </a:rPr>
              <a:t>50</a:t>
            </a:r>
            <a:r>
              <a:rPr lang="en-US" dirty="0"/>
              <a:t> </a:t>
            </a:r>
            <a:r>
              <a:rPr lang="en-US" dirty="0">
                <a:solidFill>
                  <a:schemeClr val="tx1"/>
                </a:solidFill>
              </a:rPr>
              <a:t>= ________</a:t>
            </a:r>
            <a:r>
              <a:rPr lang="en-US" dirty="0"/>
              <a:t>	</a:t>
            </a:r>
          </a:p>
          <a:p>
            <a:r>
              <a:rPr lang="en-US" dirty="0">
                <a:solidFill>
                  <a:srgbClr val="0000FF"/>
                </a:solidFill>
              </a:rPr>
              <a:t>63 </a:t>
            </a:r>
            <a:r>
              <a:rPr lang="en-US" dirty="0"/>
              <a:t>= ________</a:t>
            </a:r>
          </a:p>
          <a:p>
            <a:endParaRPr lang="en-US" dirty="0"/>
          </a:p>
        </p:txBody>
      </p:sp>
      <p:sp>
        <p:nvSpPr>
          <p:cNvPr id="4" name="TextBox 3"/>
          <p:cNvSpPr txBox="1"/>
          <p:nvPr/>
        </p:nvSpPr>
        <p:spPr>
          <a:xfrm>
            <a:off x="1295400" y="32004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a:t>
            </a:r>
            <a:r>
              <a:rPr lang="en-US" sz="2800" dirty="0">
                <a:solidFill>
                  <a:srgbClr val="FF0000"/>
                </a:solidFill>
              </a:rPr>
              <a:t>5</a:t>
            </a:r>
          </a:p>
        </p:txBody>
      </p:sp>
      <p:sp>
        <p:nvSpPr>
          <p:cNvPr id="5" name="TextBox 4"/>
          <p:cNvSpPr txBox="1"/>
          <p:nvPr/>
        </p:nvSpPr>
        <p:spPr>
          <a:xfrm>
            <a:off x="1295400" y="3733800"/>
            <a:ext cx="1295400" cy="523220"/>
          </a:xfrm>
          <a:prstGeom prst="rect">
            <a:avLst/>
          </a:prstGeom>
          <a:noFill/>
        </p:spPr>
        <p:txBody>
          <a:bodyPr wrap="square" rtlCol="0">
            <a:spAutoFit/>
          </a:bodyPr>
          <a:lstStyle/>
          <a:p>
            <a:r>
              <a:rPr lang="en-US" sz="2800" dirty="0">
                <a:solidFill>
                  <a:srgbClr val="FF0000"/>
                </a:solidFill>
              </a:rPr>
              <a:t>2</a:t>
            </a:r>
            <a:r>
              <a:rPr lang="en-US" sz="2800" dirty="0">
                <a:solidFill>
                  <a:srgbClr val="FF0000"/>
                </a:solidFill>
                <a:latin typeface="Calibri" pitchFamily="34" charset="0"/>
              </a:rPr>
              <a:t> ·</a:t>
            </a:r>
            <a:r>
              <a:rPr lang="en-US" sz="2800" dirty="0">
                <a:solidFill>
                  <a:srgbClr val="FF0000"/>
                </a:solidFill>
                <a:sym typeface="Symbol"/>
              </a:rPr>
              <a:t> 5 </a:t>
            </a:r>
            <a:r>
              <a:rPr lang="en-US" sz="2800" dirty="0">
                <a:solidFill>
                  <a:srgbClr val="FF0000"/>
                </a:solidFill>
                <a:latin typeface="Calibri" pitchFamily="34" charset="0"/>
              </a:rPr>
              <a:t>· </a:t>
            </a:r>
            <a:r>
              <a:rPr lang="en-US" sz="2800" dirty="0">
                <a:solidFill>
                  <a:srgbClr val="FF0000"/>
                </a:solidFill>
              </a:rPr>
              <a:t>5</a:t>
            </a:r>
          </a:p>
        </p:txBody>
      </p:sp>
      <p:sp>
        <p:nvSpPr>
          <p:cNvPr id="6" name="TextBox 5"/>
          <p:cNvSpPr txBox="1"/>
          <p:nvPr/>
        </p:nvSpPr>
        <p:spPr>
          <a:xfrm>
            <a:off x="1295400" y="4277380"/>
            <a:ext cx="12954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
        <p:nvSpPr>
          <p:cNvPr id="7" name="Right Brace 6"/>
          <p:cNvSpPr/>
          <p:nvPr/>
        </p:nvSpPr>
        <p:spPr>
          <a:xfrm>
            <a:off x="2819400" y="3352800"/>
            <a:ext cx="3048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33875" y="3714750"/>
            <a:ext cx="26670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endParaRPr lang="en-US" dirty="0"/>
          </a:p>
          <a:p>
            <a:r>
              <a:rPr lang="en-US" dirty="0"/>
              <a:t>3150 =______________   = (2</a:t>
            </a:r>
            <a:r>
              <a:rPr lang="en-US" dirty="0">
                <a:sym typeface="Symbol"/>
              </a:rPr>
              <a:t> </a:t>
            </a:r>
            <a:r>
              <a:rPr lang="en-US" dirty="0"/>
              <a:t>·</a:t>
            </a:r>
            <a:r>
              <a:rPr lang="en-US" dirty="0">
                <a:solidFill>
                  <a:srgbClr val="FF0000"/>
                </a:solidFill>
                <a:latin typeface="Calibri" pitchFamily="34" charset="0"/>
              </a:rPr>
              <a:t> </a:t>
            </a:r>
            <a:r>
              <a:rPr lang="en-US" dirty="0">
                <a:sym typeface="Symbol"/>
              </a:rPr>
              <a:t>3 </a:t>
            </a:r>
            <a:r>
              <a:rPr lang="en-US" dirty="0"/>
              <a:t>·</a:t>
            </a:r>
            <a:r>
              <a:rPr lang="en-US" dirty="0">
                <a:solidFill>
                  <a:srgbClr val="FF0000"/>
                </a:solidFill>
                <a:latin typeface="Calibri" pitchFamily="34" charset="0"/>
              </a:rPr>
              <a:t> </a:t>
            </a:r>
            <a:r>
              <a:rPr lang="en-US" dirty="0">
                <a:sym typeface="Symbol"/>
              </a:rPr>
              <a:t>5)  ( ______ )</a:t>
            </a:r>
            <a:endParaRPr lang="en-US" dirty="0"/>
          </a:p>
          <a:p>
            <a:r>
              <a:rPr lang="en-US" dirty="0"/>
              <a:t>			          </a:t>
            </a:r>
          </a:p>
          <a:p>
            <a:r>
              <a:rPr lang="en-US" dirty="0"/>
              <a:t>				=    30      </a:t>
            </a:r>
            <a:r>
              <a:rPr lang="en-US" dirty="0">
                <a:sym typeface="Symbol"/>
              </a:rPr>
              <a:t></a:t>
            </a:r>
            <a:r>
              <a:rPr lang="en-US" dirty="0"/>
              <a:t>·</a:t>
            </a:r>
            <a:r>
              <a:rPr lang="en-US" dirty="0">
                <a:solidFill>
                  <a:srgbClr val="FF0000"/>
                </a:solidFill>
                <a:latin typeface="Calibri" pitchFamily="34" charset="0"/>
              </a:rPr>
              <a:t> </a:t>
            </a:r>
            <a:r>
              <a:rPr lang="en-US" dirty="0">
                <a:sym typeface="Symbol"/>
              </a:rPr>
              <a:t>	___	</a:t>
            </a:r>
            <a:endParaRPr lang="en-US" dirty="0"/>
          </a:p>
          <a:p>
            <a:r>
              <a:rPr lang="en-US" sz="3000" dirty="0">
                <a:solidFill>
                  <a:srgbClr val="3C86A6"/>
                </a:solidFill>
              </a:rPr>
              <a:t>			</a:t>
            </a:r>
          </a:p>
          <a:p>
            <a:r>
              <a:rPr lang="en-US" sz="3000" dirty="0">
                <a:solidFill>
                  <a:srgbClr val="007F7F"/>
                </a:solidFill>
              </a:rPr>
              <a:t>So, </a:t>
            </a:r>
            <a:r>
              <a:rPr lang="en-US" sz="3000" dirty="0">
                <a:solidFill>
                  <a:srgbClr val="0000FF"/>
                </a:solidFill>
              </a:rPr>
              <a:t>30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endParaRPr lang="en-US" dirty="0">
              <a:sym typeface="Symbol"/>
            </a:endParaRPr>
          </a:p>
          <a:p>
            <a:r>
              <a:rPr lang="en-US" dirty="0">
                <a:sym typeface="Symbol"/>
              </a:rPr>
              <a:t>	</a:t>
            </a:r>
            <a:endParaRPr lang="en-US" dirty="0"/>
          </a:p>
        </p:txBody>
      </p:sp>
      <p:sp>
        <p:nvSpPr>
          <p:cNvPr id="6" name="TextBox 5"/>
          <p:cNvSpPr txBox="1"/>
          <p:nvPr/>
        </p:nvSpPr>
        <p:spPr>
          <a:xfrm>
            <a:off x="5921976" y="3108700"/>
            <a:ext cx="838200" cy="523220"/>
          </a:xfrm>
          <a:prstGeom prst="rect">
            <a:avLst/>
          </a:prstGeom>
          <a:noFill/>
        </p:spPr>
        <p:txBody>
          <a:bodyPr wrap="square" rtlCol="0">
            <a:spAutoFit/>
          </a:bodyPr>
          <a:lstStyle/>
          <a:p>
            <a:r>
              <a:rPr lang="en-US" sz="2800" dirty="0">
                <a:solidFill>
                  <a:srgbClr val="FF0000"/>
                </a:solidFill>
              </a:rPr>
              <a:t>105</a:t>
            </a:r>
          </a:p>
        </p:txBody>
      </p:sp>
      <p:sp>
        <p:nvSpPr>
          <p:cNvPr id="8" name="TextBox 7"/>
          <p:cNvSpPr txBox="1"/>
          <p:nvPr/>
        </p:nvSpPr>
        <p:spPr>
          <a:xfrm>
            <a:off x="1381898" y="2305374"/>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655276" y="2276542"/>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rPr>
              <a:t>5</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267200" y="2743200"/>
          <a:ext cx="1028700" cy="673100"/>
        </p:xfrm>
        <a:graphic>
          <a:graphicData uri="http://schemas.openxmlformats.org/presentationml/2006/ole">
            <mc:AlternateContent xmlns:mc="http://schemas.openxmlformats.org/markup-compatibility/2006">
              <mc:Choice xmlns:v="urn:schemas-microsoft-com:vml" Requires="v">
                <p:oleObj spid="_x0000_s28707" name="Equation" r:id="rId3" imgW="1028520" imgH="672840" progId="Equation.DSMT4">
                  <p:embed/>
                </p:oleObj>
              </mc:Choice>
              <mc:Fallback>
                <p:oleObj name="Equation" r:id="rId3" imgW="102852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27432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791200" y="2743200"/>
          <a:ext cx="1028700" cy="685800"/>
        </p:xfrm>
        <a:graphic>
          <a:graphicData uri="http://schemas.openxmlformats.org/presentationml/2006/ole">
            <mc:AlternateContent xmlns:mc="http://schemas.openxmlformats.org/markup-compatibility/2006">
              <mc:Choice xmlns:v="urn:schemas-microsoft-com:vml" Requires="v">
                <p:oleObj spid="_x0000_s28708" name="Equation" r:id="rId5" imgW="1028520" imgH="672840" progId="Equation.DSMT4">
                  <p:embed/>
                </p:oleObj>
              </mc:Choice>
              <mc:Fallback>
                <p:oleObj name="Equation" r:id="rId5" imgW="1028520" imgH="672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1200" y="27432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TextBox 15"/>
          <p:cNvSpPr txBox="1"/>
          <p:nvPr/>
        </p:nvSpPr>
        <p:spPr>
          <a:xfrm>
            <a:off x="3886200" y="3944112"/>
            <a:ext cx="1151238" cy="523220"/>
          </a:xfrm>
          <a:prstGeom prst="rect">
            <a:avLst/>
          </a:prstGeom>
          <a:noFill/>
        </p:spPr>
        <p:txBody>
          <a:bodyPr wrap="square" rtlCol="0">
            <a:spAutoFit/>
          </a:bodyPr>
          <a:lstStyle/>
          <a:p>
            <a:r>
              <a:rPr lang="en-US" sz="2800" dirty="0">
                <a:sym typeface="Symbol"/>
              </a:rPr>
              <a:t> </a:t>
            </a:r>
            <a:r>
              <a:rPr lang="en-US" sz="2800" dirty="0">
                <a:solidFill>
                  <a:srgbClr val="FF0000"/>
                </a:solidFill>
                <a:sym typeface="Symbol"/>
              </a:rPr>
              <a:t>105</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61963" lvl="3" indent="-461963">
              <a:buFont typeface="Courier New" pitchFamily="49" charset="0"/>
              <a:buChar char="o"/>
              <a:tabLst>
                <a:tab pos="461963" algn="l"/>
              </a:tabLst>
            </a:pPr>
            <a:r>
              <a:rPr lang="en-US" sz="2800" dirty="0"/>
              <a:t>Find equivalent fractions.</a:t>
            </a:r>
          </a:p>
          <a:p>
            <a:pPr marL="0" lvl="3">
              <a:buFont typeface="Courier New" pitchFamily="49" charset="0"/>
              <a:buChar char="o"/>
              <a:tabLst>
                <a:tab pos="461963" algn="l"/>
              </a:tabLst>
            </a:pPr>
            <a:r>
              <a:rPr lang="en-US" sz="2800" dirty="0"/>
              <a:t>	Find the LCM of a set of counting numbers using 	prime factorizations. </a:t>
            </a:r>
          </a:p>
          <a:p>
            <a:pPr marL="461963" lvl="3" indent="-461963">
              <a:buFont typeface="Courier New" pitchFamily="49" charset="0"/>
              <a:buChar char="o"/>
              <a:tabLst>
                <a:tab pos="461963" algn="l"/>
              </a:tabLst>
            </a:pPr>
            <a:r>
              <a:rPr lang="en-US" sz="2800" dirty="0"/>
              <a:t>Find the least common multiple and add fractions.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r>
              <a:rPr lang="en-US" dirty="0"/>
              <a:t>3150 =______________   = (2 ·</a:t>
            </a:r>
            <a:r>
              <a:rPr lang="en-US" dirty="0">
                <a:sym typeface="Symbol"/>
              </a:rPr>
              <a:t> 5</a:t>
            </a:r>
            <a:r>
              <a:rPr lang="en-US" dirty="0"/>
              <a:t> ·</a:t>
            </a:r>
            <a:r>
              <a:rPr lang="en-US" dirty="0">
                <a:sym typeface="Symbol"/>
              </a:rPr>
              <a:t> 5)  ( ______ )</a:t>
            </a:r>
            <a:endParaRPr lang="en-US" dirty="0"/>
          </a:p>
          <a:p>
            <a:endParaRPr lang="en-US" dirty="0"/>
          </a:p>
          <a:p>
            <a:r>
              <a:rPr lang="en-US" dirty="0"/>
              <a:t>				 =    50     ·    </a:t>
            </a:r>
            <a:r>
              <a:rPr lang="en-US" dirty="0">
                <a:sym typeface="Symbol"/>
              </a:rPr>
              <a:t>	  ____	</a:t>
            </a:r>
          </a:p>
          <a:p>
            <a:r>
              <a:rPr lang="en-US" sz="3000" dirty="0">
                <a:solidFill>
                  <a:srgbClr val="007F7F"/>
                </a:solidFill>
              </a:rPr>
              <a:t>So, </a:t>
            </a:r>
            <a:r>
              <a:rPr lang="en-US" sz="3000" dirty="0">
                <a:solidFill>
                  <a:srgbClr val="0000FF"/>
                </a:solidFill>
              </a:rPr>
              <a:t>50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r>
              <a:rPr lang="en-US" dirty="0"/>
              <a:t>3150 =______________   = (3</a:t>
            </a:r>
            <a:r>
              <a:rPr lang="en-US" dirty="0">
                <a:sym typeface="Symbol"/>
              </a:rPr>
              <a:t> </a:t>
            </a:r>
            <a:r>
              <a:rPr lang="en-US" dirty="0"/>
              <a:t>· </a:t>
            </a:r>
            <a:r>
              <a:rPr lang="en-US" dirty="0">
                <a:sym typeface="Symbol"/>
              </a:rPr>
              <a:t>3 </a:t>
            </a:r>
            <a:r>
              <a:rPr lang="en-US" dirty="0"/>
              <a:t>· </a:t>
            </a:r>
            <a:r>
              <a:rPr lang="en-US" dirty="0">
                <a:sym typeface="Symbol"/>
              </a:rPr>
              <a:t>7)  ( </a:t>
            </a:r>
            <a:r>
              <a:rPr lang="en-US" dirty="0">
                <a:solidFill>
                  <a:schemeClr val="tx1"/>
                </a:solidFill>
                <a:sym typeface="Symbol"/>
              </a:rPr>
              <a:t>______</a:t>
            </a:r>
            <a:r>
              <a:rPr lang="en-US" dirty="0">
                <a:sym typeface="Symbol"/>
              </a:rPr>
              <a:t> )</a:t>
            </a:r>
          </a:p>
          <a:p>
            <a:pPr>
              <a:lnSpc>
                <a:spcPct val="150000"/>
              </a:lnSpc>
            </a:pPr>
            <a:r>
              <a:rPr lang="en-US" dirty="0">
                <a:sym typeface="Symbol"/>
              </a:rPr>
              <a:t>	</a:t>
            </a:r>
            <a:r>
              <a:rPr lang="en-US" dirty="0"/>
              <a:t> 		            =     63     ·     </a:t>
            </a:r>
            <a:r>
              <a:rPr lang="en-US" dirty="0">
                <a:sym typeface="Symbol"/>
              </a:rPr>
              <a:t>	  ____	                        </a:t>
            </a:r>
            <a:r>
              <a:rPr lang="en-US" sz="3000" dirty="0">
                <a:solidFill>
                  <a:srgbClr val="007F7F"/>
                </a:solidFill>
              </a:rPr>
              <a:t>So, </a:t>
            </a:r>
            <a:r>
              <a:rPr lang="en-US" sz="3000" dirty="0">
                <a:solidFill>
                  <a:srgbClr val="0000FF"/>
                </a:solidFill>
              </a:rPr>
              <a:t>63</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p:txBody>
      </p:sp>
      <p:sp>
        <p:nvSpPr>
          <p:cNvPr id="6" name="TextBox 5"/>
          <p:cNvSpPr txBox="1"/>
          <p:nvPr/>
        </p:nvSpPr>
        <p:spPr>
          <a:xfrm>
            <a:off x="6064818" y="2680050"/>
            <a:ext cx="762000" cy="523220"/>
          </a:xfrm>
          <a:prstGeom prst="rect">
            <a:avLst/>
          </a:prstGeom>
          <a:noFill/>
        </p:spPr>
        <p:txBody>
          <a:bodyPr wrap="square" rtlCol="0">
            <a:spAutoFit/>
          </a:bodyPr>
          <a:lstStyle/>
          <a:p>
            <a:r>
              <a:rPr lang="en-US" sz="2800" dirty="0">
                <a:solidFill>
                  <a:srgbClr val="FF0000"/>
                </a:solidFill>
              </a:rPr>
              <a:t> 63</a:t>
            </a:r>
          </a:p>
        </p:txBody>
      </p:sp>
      <p:sp>
        <p:nvSpPr>
          <p:cNvPr id="8" name="TextBox 7"/>
          <p:cNvSpPr txBox="1"/>
          <p:nvPr/>
        </p:nvSpPr>
        <p:spPr>
          <a:xfrm>
            <a:off x="1458824" y="1869466"/>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719859" y="1913038"/>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extLst>
              <p:ext uri="{D42A27DB-BD31-4B8C-83A1-F6EECF244321}">
                <p14:modId xmlns:p14="http://schemas.microsoft.com/office/powerpoint/2010/main" val="2676425283"/>
              </p:ext>
            </p:extLst>
          </p:nvPr>
        </p:nvGraphicFramePr>
        <p:xfrm>
          <a:off x="4320619" y="2185056"/>
          <a:ext cx="1028700" cy="673100"/>
        </p:xfrm>
        <a:graphic>
          <a:graphicData uri="http://schemas.openxmlformats.org/presentationml/2006/ole">
            <mc:AlternateContent xmlns:mc="http://schemas.openxmlformats.org/markup-compatibility/2006">
              <mc:Choice xmlns:v="urn:schemas-microsoft-com:vml" Requires="v">
                <p:oleObj spid="_x0000_s29763" name="Equation" r:id="rId3" imgW="1028520" imgH="672840" progId="Equation.DSMT4">
                  <p:embed/>
                </p:oleObj>
              </mc:Choice>
              <mc:Fallback>
                <p:oleObj name="Equation" r:id="rId3" imgW="102852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0619" y="2185056"/>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extLst>
              <p:ext uri="{D42A27DB-BD31-4B8C-83A1-F6EECF244321}">
                <p14:modId xmlns:p14="http://schemas.microsoft.com/office/powerpoint/2010/main" val="1358038478"/>
              </p:ext>
            </p:extLst>
          </p:nvPr>
        </p:nvGraphicFramePr>
        <p:xfrm>
          <a:off x="5786727" y="2185056"/>
          <a:ext cx="1028700" cy="685800"/>
        </p:xfrm>
        <a:graphic>
          <a:graphicData uri="http://schemas.openxmlformats.org/presentationml/2006/ole">
            <mc:AlternateContent xmlns:mc="http://schemas.openxmlformats.org/markup-compatibility/2006">
              <mc:Choice xmlns:v="urn:schemas-microsoft-com:vml" Requires="v">
                <p:oleObj spid="_x0000_s29764" name="Equation" r:id="rId5" imgW="1028520" imgH="672840" progId="Equation.DSMT4">
                  <p:embed/>
                </p:oleObj>
              </mc:Choice>
              <mc:Fallback>
                <p:oleObj name="Equation" r:id="rId5" imgW="1028520" imgH="672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6727" y="2185056"/>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extLst>
              <p:ext uri="{D42A27DB-BD31-4B8C-83A1-F6EECF244321}">
                <p14:modId xmlns:p14="http://schemas.microsoft.com/office/powerpoint/2010/main" val="3968595200"/>
              </p:ext>
            </p:extLst>
          </p:nvPr>
        </p:nvGraphicFramePr>
        <p:xfrm>
          <a:off x="4292296" y="4101530"/>
          <a:ext cx="1028700" cy="673100"/>
        </p:xfrm>
        <a:graphic>
          <a:graphicData uri="http://schemas.openxmlformats.org/presentationml/2006/ole">
            <mc:AlternateContent xmlns:mc="http://schemas.openxmlformats.org/markup-compatibility/2006">
              <mc:Choice xmlns:v="urn:schemas-microsoft-com:vml" Requires="v">
                <p:oleObj spid="_x0000_s29765" name="Equation" r:id="rId7" imgW="1028520" imgH="672840" progId="Equation.DSMT4">
                  <p:embed/>
                </p:oleObj>
              </mc:Choice>
              <mc:Fallback>
                <p:oleObj name="Equation" r:id="rId7" imgW="1028520" imgH="6728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2296" y="410153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p:nvPr/>
        </p:nvSpPr>
        <p:spPr>
          <a:xfrm>
            <a:off x="1360272" y="3899013"/>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12" name="TextBox 11"/>
          <p:cNvSpPr txBox="1"/>
          <p:nvPr/>
        </p:nvSpPr>
        <p:spPr>
          <a:xfrm>
            <a:off x="5635719" y="3927475"/>
            <a:ext cx="1371600" cy="523220"/>
          </a:xfrm>
          <a:prstGeom prst="rect">
            <a:avLst/>
          </a:prstGeom>
          <a:noFill/>
        </p:spPr>
        <p:txBody>
          <a:bodyPr wrap="square" rtlCol="0">
            <a:spAutoFit/>
          </a:bodyPr>
          <a:lstStyle/>
          <a:p>
            <a:r>
              <a:rPr lang="en-US" sz="2800" dirty="0">
                <a:solidFill>
                  <a:srgbClr val="FF0000"/>
                </a:solidFill>
                <a:sym typeface="Symbol"/>
              </a:rPr>
              <a:t> 2</a:t>
            </a:r>
            <a:r>
              <a:rPr lang="en-US" sz="2800" dirty="0">
                <a:solidFill>
                  <a:srgbClr val="FF0000"/>
                </a:solidFill>
                <a:latin typeface="Calibri" pitchFamily="34" charset="0"/>
              </a:rPr>
              <a:t> ·</a:t>
            </a:r>
            <a:r>
              <a:rPr lang="en-US" sz="2800" dirty="0">
                <a:solidFill>
                  <a:srgbClr val="FF0000"/>
                </a:solidFill>
                <a:sym typeface="Symbol"/>
              </a:rPr>
              <a:t> 5</a:t>
            </a:r>
            <a:r>
              <a:rPr lang="en-US" sz="2800" dirty="0">
                <a:solidFill>
                  <a:srgbClr val="FF0000"/>
                </a:solidFill>
                <a:latin typeface="Calibri" pitchFamily="34" charset="0"/>
              </a:rPr>
              <a:t> ·</a:t>
            </a:r>
            <a:r>
              <a:rPr lang="en-US" sz="2800" dirty="0">
                <a:solidFill>
                  <a:srgbClr val="FF0000"/>
                </a:solidFill>
                <a:sym typeface="Symbol"/>
              </a:rPr>
              <a:t> 5</a:t>
            </a:r>
            <a:endParaRPr lang="en-US" sz="2800" dirty="0">
              <a:solidFill>
                <a:srgbClr val="FF0000"/>
              </a:solidFill>
            </a:endParaRPr>
          </a:p>
        </p:txBody>
      </p:sp>
      <p:graphicFrame>
        <p:nvGraphicFramePr>
          <p:cNvPr id="29701" name="Object 5"/>
          <p:cNvGraphicFramePr>
            <a:graphicFrameLocks noChangeAspect="1"/>
          </p:cNvGraphicFramePr>
          <p:nvPr>
            <p:extLst>
              <p:ext uri="{D42A27DB-BD31-4B8C-83A1-F6EECF244321}">
                <p14:modId xmlns:p14="http://schemas.microsoft.com/office/powerpoint/2010/main" val="2536401272"/>
              </p:ext>
            </p:extLst>
          </p:nvPr>
        </p:nvGraphicFramePr>
        <p:xfrm>
          <a:off x="5812534" y="4114145"/>
          <a:ext cx="1028700" cy="673100"/>
        </p:xfrm>
        <a:graphic>
          <a:graphicData uri="http://schemas.openxmlformats.org/presentationml/2006/ole">
            <mc:AlternateContent xmlns:mc="http://schemas.openxmlformats.org/markup-compatibility/2006">
              <mc:Choice xmlns:v="urn:schemas-microsoft-com:vml" Requires="v">
                <p:oleObj spid="_x0000_s29766" name="Equation" r:id="rId9" imgW="1028520" imgH="672840" progId="Equation.DSMT4">
                  <p:embed/>
                </p:oleObj>
              </mc:Choice>
              <mc:Fallback>
                <p:oleObj name="Equation" r:id="rId9" imgW="1028520" imgH="6728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12534" y="4114145"/>
                        <a:ext cx="1028700" cy="673100"/>
                      </a:xfrm>
                      <a:prstGeom prst="rect">
                        <a:avLst/>
                      </a:prstGeom>
                      <a:noFill/>
                      <a:ln>
                        <a:noFill/>
                      </a:ln>
                      <a:effectLst/>
                      <a:extLst/>
                    </p:spPr>
                  </p:pic>
                </p:oleObj>
              </mc:Fallback>
            </mc:AlternateContent>
          </a:graphicData>
        </a:graphic>
      </p:graphicFrame>
      <p:sp>
        <p:nvSpPr>
          <p:cNvPr id="14" name="TextBox 13"/>
          <p:cNvSpPr txBox="1"/>
          <p:nvPr/>
        </p:nvSpPr>
        <p:spPr>
          <a:xfrm>
            <a:off x="6024659" y="4438080"/>
            <a:ext cx="762000" cy="523220"/>
          </a:xfrm>
          <a:prstGeom prst="rect">
            <a:avLst/>
          </a:prstGeom>
          <a:noFill/>
        </p:spPr>
        <p:txBody>
          <a:bodyPr wrap="square" rtlCol="0">
            <a:spAutoFit/>
          </a:bodyPr>
          <a:lstStyle/>
          <a:p>
            <a:r>
              <a:rPr lang="en-US" sz="2800" dirty="0">
                <a:solidFill>
                  <a:srgbClr val="FF0000"/>
                </a:solidFill>
              </a:rPr>
              <a:t>  50</a:t>
            </a:r>
          </a:p>
        </p:txBody>
      </p:sp>
      <p:sp>
        <p:nvSpPr>
          <p:cNvPr id="17" name="TextBox 16">
            <a:extLst>
              <a:ext uri="{FF2B5EF4-FFF2-40B4-BE49-F238E27FC236}">
                <a16:creationId xmlns:a16="http://schemas.microsoft.com/office/drawing/2014/main" id="{B6744621-3FC4-4483-A1FC-42F23349BD0A}"/>
              </a:ext>
            </a:extLst>
          </p:cNvPr>
          <p:cNvSpPr txBox="1"/>
          <p:nvPr/>
        </p:nvSpPr>
        <p:spPr>
          <a:xfrm>
            <a:off x="3874583" y="4985816"/>
            <a:ext cx="762000" cy="523220"/>
          </a:xfrm>
          <a:prstGeom prst="rect">
            <a:avLst/>
          </a:prstGeom>
          <a:noFill/>
        </p:spPr>
        <p:txBody>
          <a:bodyPr wrap="square" rtlCol="0">
            <a:spAutoFit/>
          </a:bodyPr>
          <a:lstStyle/>
          <a:p>
            <a:r>
              <a:rPr lang="en-US" sz="2800" dirty="0">
                <a:solidFill>
                  <a:srgbClr val="FF0000"/>
                </a:solidFill>
              </a:rPr>
              <a:t>  50</a:t>
            </a:r>
          </a:p>
        </p:txBody>
      </p:sp>
      <p:sp>
        <p:nvSpPr>
          <p:cNvPr id="18" name="TextBox 17">
            <a:extLst>
              <a:ext uri="{FF2B5EF4-FFF2-40B4-BE49-F238E27FC236}">
                <a16:creationId xmlns:a16="http://schemas.microsoft.com/office/drawing/2014/main" id="{3A2ED047-4CB2-41B9-AF8D-67A7FE1812CA}"/>
              </a:ext>
            </a:extLst>
          </p:cNvPr>
          <p:cNvSpPr txBox="1"/>
          <p:nvPr/>
        </p:nvSpPr>
        <p:spPr>
          <a:xfrm>
            <a:off x="3978585" y="3104858"/>
            <a:ext cx="762000" cy="523220"/>
          </a:xfrm>
          <a:prstGeom prst="rect">
            <a:avLst/>
          </a:prstGeom>
          <a:noFill/>
        </p:spPr>
        <p:txBody>
          <a:bodyPr wrap="square" rtlCol="0">
            <a:spAutoFit/>
          </a:bodyPr>
          <a:lstStyle/>
          <a:p>
            <a:r>
              <a:rPr lang="en-US" sz="2800" dirty="0">
                <a:solidFill>
                  <a:srgbClr val="FF0000"/>
                </a:solidFill>
              </a:rPr>
              <a:t> 63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P spid="14" grpId="0"/>
      <p:bldP spid="17"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9: Application: Finding the LCM </a:t>
            </a:r>
          </a:p>
        </p:txBody>
      </p:sp>
      <p:sp>
        <p:nvSpPr>
          <p:cNvPr id="22531" name="Rectangle 3"/>
          <p:cNvSpPr>
            <a:spLocks noGrp="1"/>
          </p:cNvSpPr>
          <p:nvPr>
            <p:ph idx="1"/>
          </p:nvPr>
        </p:nvSpPr>
        <p:spPr>
          <a:xfrm>
            <a:off x="457200" y="1165653"/>
            <a:ext cx="8229600" cy="2491947"/>
          </a:xfrm>
          <a:prstGeom prst="rect">
            <a:avLst/>
          </a:prstGeom>
        </p:spPr>
        <p:txBody>
          <a:bodyPr>
            <a:normAutofit fontScale="92500" lnSpcReduction="20000"/>
          </a:bodyPr>
          <a:lstStyle/>
          <a:p>
            <a:r>
              <a:rPr lang="en-US" i="0" dirty="0">
                <a:solidFill>
                  <a:schemeClr val="tx1"/>
                </a:solidFill>
              </a:rPr>
              <a:t>Suppose it takes three weather satellites—</a:t>
            </a:r>
            <a:r>
              <a:rPr lang="en-US" i="0" dirty="0">
                <a:solidFill>
                  <a:srgbClr val="FF0000"/>
                </a:solidFill>
              </a:rPr>
              <a:t>A</a:t>
            </a:r>
            <a:r>
              <a:rPr lang="en-US" i="0" dirty="0">
                <a:solidFill>
                  <a:schemeClr val="tx1"/>
                </a:solidFill>
              </a:rPr>
              <a:t>, </a:t>
            </a:r>
            <a:r>
              <a:rPr lang="en-US" i="0" dirty="0">
                <a:solidFill>
                  <a:srgbClr val="9900FF"/>
                </a:solidFill>
              </a:rPr>
              <a:t>B</a:t>
            </a:r>
            <a:r>
              <a:rPr lang="en-US" i="0" dirty="0">
                <a:solidFill>
                  <a:schemeClr val="tx1"/>
                </a:solidFill>
              </a:rPr>
              <a:t>, and </a:t>
            </a:r>
            <a:r>
              <a:rPr lang="en-US" i="0" dirty="0">
                <a:solidFill>
                  <a:srgbClr val="07FF3F"/>
                </a:solidFill>
              </a:rPr>
              <a:t>C</a:t>
            </a:r>
            <a:r>
              <a:rPr lang="en-US" dirty="0">
                <a:solidFill>
                  <a:schemeClr val="tx1"/>
                </a:solidFill>
              </a:rPr>
              <a:t>—</a:t>
            </a:r>
            <a:r>
              <a:rPr lang="en-US" i="0" dirty="0">
                <a:solidFill>
                  <a:schemeClr val="tx1"/>
                </a:solidFill>
              </a:rPr>
              <a:t> different lengths of time to orbit the earth. Satellite </a:t>
            </a:r>
            <a:r>
              <a:rPr lang="en-US" i="0" dirty="0">
                <a:solidFill>
                  <a:srgbClr val="FF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i="0" dirty="0">
                <a:solidFill>
                  <a:srgbClr val="9900FF"/>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i="0" dirty="0">
                <a:solidFill>
                  <a:srgbClr val="07FF3F"/>
                </a:solidFill>
              </a:rPr>
              <a:t>C</a:t>
            </a:r>
            <a:r>
              <a:rPr lang="en-US" i="0" dirty="0">
                <a:solidFill>
                  <a:schemeClr val="tx1"/>
                </a:solidFill>
              </a:rPr>
              <a:t> 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pic>
        <p:nvPicPr>
          <p:cNvPr id="4" name="Picture 1">
            <a:extLst>
              <a:ext uri="{FF2B5EF4-FFF2-40B4-BE49-F238E27FC236}">
                <a16:creationId xmlns:a16="http://schemas.microsoft.com/office/drawing/2014/main" id="{89F13C0D-0B5D-4157-8EF9-6F818863652A}"/>
              </a:ext>
            </a:extLst>
          </p:cNvPr>
          <p:cNvPicPr>
            <a:picLocks noChangeAspect="1" noChangeArrowheads="1"/>
          </p:cNvPicPr>
          <p:nvPr/>
        </p:nvPicPr>
        <p:blipFill>
          <a:blip r:embed="rId2" cstate="print"/>
          <a:srcRect/>
          <a:stretch>
            <a:fillRect/>
          </a:stretch>
        </p:blipFill>
        <p:spPr bwMode="auto">
          <a:xfrm>
            <a:off x="1066800" y="3429000"/>
            <a:ext cx="6652260" cy="254317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9: Application: Finding the LCM (cont.)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a:t>
            </a:r>
            <a:r>
              <a:rPr lang="en-US" dirty="0">
                <a:solidFill>
                  <a:srgbClr val="9900FF"/>
                </a:solidFill>
              </a:rPr>
              <a:t>B</a:t>
            </a:r>
            <a:r>
              <a:rPr lang="en-US" dirty="0"/>
              <a:t> and </a:t>
            </a:r>
            <a:r>
              <a:rPr lang="en-US" dirty="0">
                <a:solidFill>
                  <a:srgbClr val="07FF3F"/>
                </a:solidFill>
              </a:rPr>
              <a:t>C</a:t>
            </a:r>
            <a:r>
              <a:rPr lang="en-US" dirty="0"/>
              <a:t>.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8"/>
          <p:cNvGraphicFramePr>
            <a:graphicFrameLocks noChangeAspect="1"/>
          </p:cNvGraphicFramePr>
          <p:nvPr/>
        </p:nvGraphicFramePr>
        <p:xfrm>
          <a:off x="3810000" y="2057400"/>
          <a:ext cx="381000" cy="1562100"/>
        </p:xfrm>
        <a:graphic>
          <a:graphicData uri="http://schemas.openxmlformats.org/presentationml/2006/ole">
            <mc:AlternateContent xmlns:mc="http://schemas.openxmlformats.org/markup-compatibility/2006">
              <mc:Choice xmlns:v="urn:schemas-microsoft-com:vml" Requires="v">
                <p:oleObj spid="_x0000_s23725" name="Equation" r:id="rId3" imgW="381000" imgH="1562100" progId="Equation.DSMT4">
                  <p:embed/>
                </p:oleObj>
              </mc:Choice>
              <mc:Fallback>
                <p:oleObj name="Equation" r:id="rId3" imgW="381000" imgH="156210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057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graphicFrame>
        <p:nvGraphicFramePr>
          <p:cNvPr id="7" name="Object 4"/>
          <p:cNvGraphicFramePr>
            <a:graphicFrameLocks noChangeAspect="1"/>
          </p:cNvGraphicFramePr>
          <p:nvPr/>
        </p:nvGraphicFramePr>
        <p:xfrm>
          <a:off x="2051050" y="2097088"/>
          <a:ext cx="381000" cy="279400"/>
        </p:xfrm>
        <a:graphic>
          <a:graphicData uri="http://schemas.openxmlformats.org/presentationml/2006/ole">
            <mc:AlternateContent xmlns:mc="http://schemas.openxmlformats.org/markup-compatibility/2006">
              <mc:Choice xmlns:v="urn:schemas-microsoft-com:vml" Requires="v">
                <p:oleObj spid="_x0000_s23726" name="Equation" r:id="rId5" imgW="380835" imgH="279279" progId="Equation.DSMT4">
                  <p:embed/>
                </p:oleObj>
              </mc:Choice>
              <mc:Fallback>
                <p:oleObj name="Equation" r:id="rId5" imgW="380835" imgH="279279"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050" y="2097088"/>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2057400" y="2686050"/>
          <a:ext cx="368300" cy="292100"/>
        </p:xfrm>
        <a:graphic>
          <a:graphicData uri="http://schemas.openxmlformats.org/presentationml/2006/ole">
            <mc:AlternateContent xmlns:mc="http://schemas.openxmlformats.org/markup-compatibility/2006">
              <mc:Choice xmlns:v="urn:schemas-microsoft-com:vml" Requires="v">
                <p:oleObj spid="_x0000_s23727" name="Equation" r:id="rId7" imgW="368140" imgH="291973" progId="Equation.DSMT4">
                  <p:embed/>
                </p:oleObj>
              </mc:Choice>
              <mc:Fallback>
                <p:oleObj name="Equation" r:id="rId7" imgW="368140" imgH="291973"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6860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063750" y="3195638"/>
          <a:ext cx="368300" cy="279400"/>
        </p:xfrm>
        <a:graphic>
          <a:graphicData uri="http://schemas.openxmlformats.org/presentationml/2006/ole">
            <mc:AlternateContent xmlns:mc="http://schemas.openxmlformats.org/markup-compatibility/2006">
              <mc:Choice xmlns:v="urn:schemas-microsoft-com:vml" Requires="v">
                <p:oleObj spid="_x0000_s23728" name="Equation" r:id="rId9" imgW="368300" imgH="279400" progId="Equation.DSMT4">
                  <p:embed/>
                </p:oleObj>
              </mc:Choice>
              <mc:Fallback>
                <p:oleObj name="Equation" r:id="rId9" imgW="368300" imgH="27940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63750" y="319563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432300" y="2698750"/>
          <a:ext cx="635000" cy="298450"/>
        </p:xfrm>
        <a:graphic>
          <a:graphicData uri="http://schemas.openxmlformats.org/presentationml/2006/ole">
            <mc:AlternateContent xmlns:mc="http://schemas.openxmlformats.org/markup-compatibility/2006">
              <mc:Choice xmlns:v="urn:schemas-microsoft-com:vml" Requires="v">
                <p:oleObj spid="_x0000_s23729" name="Equation" r:id="rId11" imgW="634725" imgH="291973" progId="Equation.DSMT4">
                  <p:embed/>
                </p:oleObj>
              </mc:Choice>
              <mc:Fallback>
                <p:oleObj name="Equation" r:id="rId11" imgW="634725" imgH="291973" progId="Equation.DSMT4">
                  <p:embed/>
                  <p:pic>
                    <p:nvPicPr>
                      <p:cNvPr id="0" name="Picture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32300" y="26987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2451100" y="2087563"/>
          <a:ext cx="1447800" cy="292100"/>
        </p:xfrm>
        <a:graphic>
          <a:graphicData uri="http://schemas.openxmlformats.org/presentationml/2006/ole">
            <mc:AlternateContent xmlns:mc="http://schemas.openxmlformats.org/markup-compatibility/2006">
              <mc:Choice xmlns:v="urn:schemas-microsoft-com:vml" Requires="v">
                <p:oleObj spid="_x0000_s23730" name="Equation" r:id="rId13" imgW="1447560" imgH="291960" progId="Equation.DSMT4">
                  <p:embed/>
                </p:oleObj>
              </mc:Choice>
              <mc:Fallback>
                <p:oleObj name="Equation" r:id="rId13" imgW="1447560" imgH="291960"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51100" y="2087563"/>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extLst>
              <p:ext uri="{D42A27DB-BD31-4B8C-83A1-F6EECF244321}">
                <p14:modId xmlns:p14="http://schemas.microsoft.com/office/powerpoint/2010/main" val="1783988088"/>
              </p:ext>
            </p:extLst>
          </p:nvPr>
        </p:nvGraphicFramePr>
        <p:xfrm>
          <a:off x="2476500" y="2646363"/>
          <a:ext cx="1104900" cy="292100"/>
        </p:xfrm>
        <a:graphic>
          <a:graphicData uri="http://schemas.openxmlformats.org/presentationml/2006/ole">
            <mc:AlternateContent xmlns:mc="http://schemas.openxmlformats.org/markup-compatibility/2006">
              <mc:Choice xmlns:v="urn:schemas-microsoft-com:vml" Requires="v">
                <p:oleObj spid="_x0000_s23731" name="Equation" r:id="rId15" imgW="1104840" imgH="291960" progId="Equation.DSMT4">
                  <p:embed/>
                </p:oleObj>
              </mc:Choice>
              <mc:Fallback>
                <p:oleObj name="Equation" r:id="rId15" imgW="1104840" imgH="291960" progId="Equation.DSMT4">
                  <p:embed/>
                  <p:pic>
                    <p:nvPicPr>
                      <p:cNvPr id="0" name="Picture 38"/>
                      <p:cNvPicPr>
                        <a:picLocks noChangeAspect="1" noChangeArrowheads="1"/>
                      </p:cNvPicPr>
                      <p:nvPr/>
                    </p:nvPicPr>
                    <p:blipFill>
                      <a:blip r:embed="rId16"/>
                      <a:srcRect/>
                      <a:stretch>
                        <a:fillRect/>
                      </a:stretch>
                    </p:blipFill>
                    <p:spPr bwMode="auto">
                      <a:xfrm>
                        <a:off x="2476500" y="2646363"/>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2476500" y="3193102"/>
          <a:ext cx="1104900" cy="292100"/>
        </p:xfrm>
        <a:graphic>
          <a:graphicData uri="http://schemas.openxmlformats.org/presentationml/2006/ole">
            <mc:AlternateContent xmlns:mc="http://schemas.openxmlformats.org/markup-compatibility/2006">
              <mc:Choice xmlns:v="urn:schemas-microsoft-com:vml" Requires="v">
                <p:oleObj spid="_x0000_s23732" name="Equation" r:id="rId17" imgW="1104840" imgH="291960" progId="Equation.DSMT4">
                  <p:embed/>
                </p:oleObj>
              </mc:Choice>
              <mc:Fallback>
                <p:oleObj name="Equation" r:id="rId17" imgW="1104840" imgH="291960"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76500" y="319310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2"/>
          <p:cNvGraphicFramePr>
            <a:graphicFrameLocks noChangeAspect="1"/>
          </p:cNvGraphicFramePr>
          <p:nvPr>
            <p:extLst>
              <p:ext uri="{D42A27DB-BD31-4B8C-83A1-F6EECF244321}">
                <p14:modId xmlns:p14="http://schemas.microsoft.com/office/powerpoint/2010/main" val="3057721815"/>
              </p:ext>
            </p:extLst>
          </p:nvPr>
        </p:nvGraphicFramePr>
        <p:xfrm>
          <a:off x="5191125" y="2711450"/>
          <a:ext cx="1727200" cy="292100"/>
        </p:xfrm>
        <a:graphic>
          <a:graphicData uri="http://schemas.openxmlformats.org/presentationml/2006/ole">
            <mc:AlternateContent xmlns:mc="http://schemas.openxmlformats.org/markup-compatibility/2006">
              <mc:Choice xmlns:v="urn:schemas-microsoft-com:vml" Requires="v">
                <p:oleObj spid="_x0000_s23733" name="Equation" r:id="rId19" imgW="1726920" imgH="291960" progId="Equation.DSMT4">
                  <p:embed/>
                </p:oleObj>
              </mc:Choice>
              <mc:Fallback>
                <p:oleObj name="Equation" r:id="rId19" imgW="1726920" imgH="291960" progId="Equation.DSMT4">
                  <p:embed/>
                  <p:pic>
                    <p:nvPicPr>
                      <p:cNvPr id="0" name="Picture 40"/>
                      <p:cNvPicPr>
                        <a:picLocks noChangeAspect="1" noChangeArrowheads="1"/>
                      </p:cNvPicPr>
                      <p:nvPr/>
                    </p:nvPicPr>
                    <p:blipFill>
                      <a:blip r:embed="rId20"/>
                      <a:srcRect/>
                      <a:stretch>
                        <a:fillRect/>
                      </a:stretch>
                    </p:blipFill>
                    <p:spPr bwMode="auto">
                      <a:xfrm>
                        <a:off x="5191125" y="271145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3"/>
          <p:cNvGraphicFramePr>
            <a:graphicFrameLocks noChangeAspect="1"/>
          </p:cNvGraphicFramePr>
          <p:nvPr/>
        </p:nvGraphicFramePr>
        <p:xfrm>
          <a:off x="7000875" y="2705100"/>
          <a:ext cx="647700" cy="279400"/>
        </p:xfrm>
        <a:graphic>
          <a:graphicData uri="http://schemas.openxmlformats.org/presentationml/2006/ole">
            <mc:AlternateContent xmlns:mc="http://schemas.openxmlformats.org/markup-compatibility/2006">
              <mc:Choice xmlns:v="urn:schemas-microsoft-com:vml" Requires="v">
                <p:oleObj spid="_x0000_s23734" name="Equation" r:id="rId21" imgW="647700" imgH="279400" progId="Equation.DSMT4">
                  <p:embed/>
                </p:oleObj>
              </mc:Choice>
              <mc:Fallback>
                <p:oleObj name="Equation" r:id="rId21" imgW="647700" imgH="279400"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000875" y="27051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381000" y="1153180"/>
            <a:ext cx="8382000" cy="523220"/>
          </a:xfrm>
          <a:prstGeom prst="rect">
            <a:avLst/>
          </a:prstGeom>
        </p:spPr>
        <p:txBody>
          <a:bodyPr wrap="square">
            <a:spAutoFit/>
          </a:bodyPr>
          <a:lstStyle/>
          <a:p>
            <a:r>
              <a:rPr lang="en-US" sz="2800" b="1" dirty="0"/>
              <a:t>Step 3:</a:t>
            </a:r>
            <a:r>
              <a:rPr lang="en-US" sz="2800" dirty="0"/>
              <a:t> SOLVE: The solution is the LCM of 24, 18, and 12.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1125986"/>
            <a:ext cx="8229600" cy="4315027"/>
          </a:xfrm>
          <a:prstGeom prst="rect">
            <a:avLst/>
          </a:prstGeom>
        </p:spPr>
        <p:txBody>
          <a:bodyPr wrap="square">
            <a:spAutoFit/>
          </a:bodyPr>
          <a:lstStyle/>
          <a:p>
            <a:pPr marL="0" indent="0">
              <a:buFont typeface="Courier New" pitchFamily="49" charset="0"/>
              <a:buNone/>
            </a:pPr>
            <a:r>
              <a:rPr lang="en-US" i="0" dirty="0">
                <a:solidFill>
                  <a:schemeClr val="tx1"/>
                </a:solidFill>
              </a:rPr>
              <a:t>Note the following: </a:t>
            </a:r>
          </a:p>
          <a:p>
            <a:pPr marL="0" indent="0">
              <a:buFont typeface="Courier New" pitchFamily="49" charset="0"/>
              <a:buNone/>
            </a:pPr>
            <a:r>
              <a:rPr lang="en-US" i="0" dirty="0">
                <a:solidFill>
                  <a:schemeClr val="tx1"/>
                </a:solidFill>
              </a:rPr>
              <a:t>	Satellite </a:t>
            </a:r>
            <a:r>
              <a:rPr lang="en-US"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7030A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07FF3F"/>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dirty="0">
                <a:solidFill>
                  <a:srgbClr val="07FF3F"/>
                </a:solidFill>
              </a:rPr>
              <a:t>C</a:t>
            </a:r>
            <a:r>
              <a:rPr lang="en-US" dirty="0"/>
              <a:t> goes faster than either </a:t>
            </a:r>
            <a:r>
              <a:rPr lang="en-US" dirty="0">
                <a:solidFill>
                  <a:srgbClr val="C00000"/>
                </a:solidFill>
              </a:rPr>
              <a:t>A</a:t>
            </a:r>
            <a:r>
              <a:rPr lang="en-US" dirty="0"/>
              <a:t> or </a:t>
            </a:r>
            <a:r>
              <a:rPr lang="en-US" dirty="0">
                <a:solidFill>
                  <a:srgbClr val="9900FF"/>
                </a:solidFill>
              </a:rPr>
              <a:t>B</a:t>
            </a:r>
            <a:r>
              <a:rPr lang="en-US" dirty="0"/>
              <a:t>, it is reasonable that </a:t>
            </a:r>
            <a:r>
              <a:rPr lang="en-US" dirty="0">
                <a:solidFill>
                  <a:srgbClr val="07FF3F"/>
                </a:solidFill>
              </a:rPr>
              <a:t>C</a:t>
            </a:r>
            <a:r>
              <a:rPr lang="en-US" dirty="0"/>
              <a:t> makes more orbits in 72 hours than the other two satellites. Since </a:t>
            </a:r>
            <a:r>
              <a:rPr lang="en-US" dirty="0">
                <a:solidFill>
                  <a:srgbClr val="9900FF"/>
                </a:solidFill>
              </a:rPr>
              <a:t>B</a:t>
            </a:r>
            <a:r>
              <a:rPr lang="en-US" dirty="0"/>
              <a:t> goes faster than </a:t>
            </a:r>
            <a:r>
              <a:rPr lang="en-US" dirty="0">
                <a:solidFill>
                  <a:srgbClr val="C00000"/>
                </a:solidFill>
              </a:rPr>
              <a:t>A</a:t>
            </a:r>
            <a:r>
              <a:rPr lang="en-US" dirty="0"/>
              <a:t>, it is also reasonable that </a:t>
            </a:r>
            <a:r>
              <a:rPr lang="en-US" dirty="0">
                <a:solidFill>
                  <a:srgbClr val="9900FF"/>
                </a:solidFill>
              </a:rPr>
              <a:t>B</a:t>
            </a:r>
            <a:r>
              <a:rPr lang="en-US" dirty="0"/>
              <a:t> makes more orbits than </a:t>
            </a:r>
            <a:r>
              <a:rPr lang="en-US" dirty="0">
                <a:solidFill>
                  <a:srgbClr val="C00000"/>
                </a:solidFill>
              </a:rPr>
              <a:t>A</a:t>
            </a:r>
            <a:r>
              <a:rPr lang="en-US" dirty="0"/>
              <a:t> in 72 hours.</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Equivalent Fractions</a:t>
            </a:r>
          </a:p>
        </p:txBody>
      </p:sp>
      <p:sp>
        <p:nvSpPr>
          <p:cNvPr id="8" name="Content Placeholder 2"/>
          <p:cNvSpPr txBox="1">
            <a:spLocks/>
          </p:cNvSpPr>
          <p:nvPr/>
        </p:nvSpPr>
        <p:spPr>
          <a:xfrm>
            <a:off x="457200" y="1219200"/>
            <a:ext cx="8229600" cy="4185761"/>
          </a:xfrm>
          <a:prstGeom prst="rect">
            <a:avLst/>
          </a:prstGeom>
          <a:solidFill>
            <a:srgbClr val="FFFFCC"/>
          </a:solidFill>
          <a:ln w="28575">
            <a:solidFill>
              <a:srgbClr val="000000"/>
            </a:solidFill>
          </a:ln>
        </p:spPr>
        <p:txBody>
          <a:bodyPr wrap="square">
            <a:spAutoFit/>
          </a:bodyPr>
          <a:lstStyle/>
          <a:p>
            <a:pPr marL="55563" indent="-1588" algn="ctr"/>
            <a:r>
              <a:rPr lang="en-US" sz="2800" b="1" dirty="0">
                <a:solidFill>
                  <a:srgbClr val="000000"/>
                </a:solidFill>
              </a:rPr>
              <a:t>Procedure</a:t>
            </a:r>
          </a:p>
          <a:p>
            <a:pPr>
              <a:lnSpc>
                <a:spcPct val="150000"/>
              </a:lnSpc>
            </a:pPr>
            <a:r>
              <a:rPr lang="en-US" sz="2800" dirty="0">
                <a:solidFill>
                  <a:srgbClr val="000000"/>
                </a:solidFill>
              </a:rPr>
              <a:t>To find a fraction equivalent to     , multiply the </a:t>
            </a:r>
          </a:p>
          <a:p>
            <a:r>
              <a:rPr lang="en-US" sz="2800" dirty="0">
                <a:solidFill>
                  <a:srgbClr val="000000"/>
                </a:solidFill>
              </a:rPr>
              <a:t>numerator and denominator by the same nonzero whole number. </a:t>
            </a:r>
          </a:p>
          <a:p>
            <a:pPr>
              <a:lnSpc>
                <a:spcPct val="150000"/>
              </a:lnSpc>
            </a:pPr>
            <a:r>
              <a:rPr lang="en-US" sz="2800" dirty="0">
                <a:solidFill>
                  <a:srgbClr val="000000"/>
                </a:solidFill>
              </a:rPr>
              <a:t>				where</a:t>
            </a:r>
          </a:p>
          <a:p>
            <a:pPr>
              <a:lnSpc>
                <a:spcPct val="250000"/>
              </a:lnSpc>
            </a:pPr>
            <a:r>
              <a:rPr lang="en-US" sz="2800" dirty="0">
                <a:solidFill>
                  <a:srgbClr val="000000"/>
                </a:solidFill>
              </a:rPr>
              <a:t>For example, </a:t>
            </a:r>
          </a:p>
          <a:p>
            <a:pPr marL="55563" indent="-1588">
              <a:tabLst>
                <a:tab pos="914400" algn="l"/>
              </a:tabLst>
            </a:pPr>
            <a:endParaRPr lang="en-US" sz="2800" dirty="0"/>
          </a:p>
        </p:txBody>
      </p:sp>
      <p:graphicFrame>
        <p:nvGraphicFramePr>
          <p:cNvPr id="31757" name="Object 13"/>
          <p:cNvGraphicFramePr>
            <a:graphicFrameLocks noChangeAspect="1"/>
          </p:cNvGraphicFramePr>
          <p:nvPr/>
        </p:nvGraphicFramePr>
        <p:xfrm>
          <a:off x="5022850" y="1657350"/>
          <a:ext cx="266700" cy="838200"/>
        </p:xfrm>
        <a:graphic>
          <a:graphicData uri="http://schemas.openxmlformats.org/presentationml/2006/ole">
            <mc:AlternateContent xmlns:mc="http://schemas.openxmlformats.org/markup-compatibility/2006">
              <mc:Choice xmlns:v="urn:schemas-microsoft-com:vml" Requires="v">
                <p:oleObj spid="_x0000_s31815" name="Equation" r:id="rId3" imgW="266400" imgH="838080" progId="Equation.DSMT4">
                  <p:embed/>
                </p:oleObj>
              </mc:Choice>
              <mc:Fallback>
                <p:oleObj name="Equation" r:id="rId3" imgW="266400" imgH="8380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2850" y="165735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9" name="Object 15"/>
          <p:cNvGraphicFramePr>
            <a:graphicFrameLocks noChangeAspect="1"/>
          </p:cNvGraphicFramePr>
          <p:nvPr/>
        </p:nvGraphicFramePr>
        <p:xfrm>
          <a:off x="1685925" y="3124200"/>
          <a:ext cx="2451100" cy="838200"/>
        </p:xfrm>
        <a:graphic>
          <a:graphicData uri="http://schemas.openxmlformats.org/presentationml/2006/ole">
            <mc:AlternateContent xmlns:mc="http://schemas.openxmlformats.org/markup-compatibility/2006">
              <mc:Choice xmlns:v="urn:schemas-microsoft-com:vml" Requires="v">
                <p:oleObj spid="_x0000_s31816" name="Equation" r:id="rId5" imgW="2450880" imgH="838080" progId="Equation.DSMT4">
                  <p:embed/>
                </p:oleObj>
              </mc:Choice>
              <mc:Fallback>
                <p:oleObj name="Equation" r:id="rId5" imgW="2450880" imgH="83808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85925" y="312420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0" name="Object 16"/>
          <p:cNvGraphicFramePr>
            <a:graphicFrameLocks noChangeAspect="1"/>
          </p:cNvGraphicFramePr>
          <p:nvPr/>
        </p:nvGraphicFramePr>
        <p:xfrm>
          <a:off x="5194300" y="3095625"/>
          <a:ext cx="2108200" cy="939800"/>
        </p:xfrm>
        <a:graphic>
          <a:graphicData uri="http://schemas.openxmlformats.org/presentationml/2006/ole">
            <mc:AlternateContent xmlns:mc="http://schemas.openxmlformats.org/markup-compatibility/2006">
              <mc:Choice xmlns:v="urn:schemas-microsoft-com:vml" Requires="v">
                <p:oleObj spid="_x0000_s31817" name="Equation" r:id="rId7" imgW="2108160" imgH="939600" progId="Equation.DSMT4">
                  <p:embed/>
                </p:oleObj>
              </mc:Choice>
              <mc:Fallback>
                <p:oleObj name="Equation" r:id="rId7" imgW="2108160" imgH="93960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94300" y="3095625"/>
                        <a:ext cx="2108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1" name="Object 17"/>
          <p:cNvGraphicFramePr>
            <a:graphicFrameLocks noChangeAspect="1"/>
          </p:cNvGraphicFramePr>
          <p:nvPr/>
        </p:nvGraphicFramePr>
        <p:xfrm>
          <a:off x="2495550" y="4143375"/>
          <a:ext cx="2133600" cy="838200"/>
        </p:xfrm>
        <a:graphic>
          <a:graphicData uri="http://schemas.openxmlformats.org/presentationml/2006/ole">
            <mc:AlternateContent xmlns:mc="http://schemas.openxmlformats.org/markup-compatibility/2006">
              <mc:Choice xmlns:v="urn:schemas-microsoft-com:vml" Requires="v">
                <p:oleObj spid="_x0000_s31818" name="Equation" r:id="rId9" imgW="2133360" imgH="838080" progId="Equation.DSMT4">
                  <p:embed/>
                </p:oleObj>
              </mc:Choice>
              <mc:Fallback>
                <p:oleObj name="Equation" r:id="rId9" imgW="2133360" imgH="83808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95550" y="4143375"/>
                        <a:ext cx="213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10: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r>
              <a:rPr lang="en-US" b="1" dirty="0"/>
              <a:t>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4038600" y="1905000"/>
          <a:ext cx="1054100" cy="838200"/>
        </p:xfrm>
        <a:graphic>
          <a:graphicData uri="http://schemas.openxmlformats.org/presentationml/2006/ole">
            <mc:AlternateContent xmlns:mc="http://schemas.openxmlformats.org/markup-compatibility/2006">
              <mc:Choice xmlns:v="urn:schemas-microsoft-com:vml" Requires="v">
                <p:oleObj spid="_x0000_s36987" name="Equation" r:id="rId3" imgW="1054080" imgH="838080" progId="Equation.DSMT4">
                  <p:embed/>
                </p:oleObj>
              </mc:Choice>
              <mc:Fallback>
                <p:oleObj name="Equation" r:id="rId3" imgW="1054080" imgH="8380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1905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5300" y="3686175"/>
          <a:ext cx="1371600" cy="330200"/>
        </p:xfrm>
        <a:graphic>
          <a:graphicData uri="http://schemas.openxmlformats.org/presentationml/2006/ole">
            <mc:AlternateContent xmlns:mc="http://schemas.openxmlformats.org/markup-compatibility/2006">
              <mc:Choice xmlns:v="urn:schemas-microsoft-com:vml" Requires="v">
                <p:oleObj spid="_x0000_s36988" name="Equation" r:id="rId5" imgW="1371600" imgH="330120" progId="Equation.DSMT4">
                  <p:embed/>
                </p:oleObj>
              </mc:Choice>
              <mc:Fallback>
                <p:oleObj name="Equation" r:id="rId5" imgW="1371600" imgH="33012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5300" y="3686175"/>
                        <a:ext cx="137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851400" y="3400425"/>
          <a:ext cx="342900" cy="825500"/>
        </p:xfrm>
        <a:graphic>
          <a:graphicData uri="http://schemas.openxmlformats.org/presentationml/2006/ole">
            <mc:AlternateContent xmlns:mc="http://schemas.openxmlformats.org/markup-compatibility/2006">
              <mc:Choice xmlns:v="urn:schemas-microsoft-com:vml" Requires="v">
                <p:oleObj spid="_x0000_s36989" name="Equation" r:id="rId7" imgW="342720" imgH="825480" progId="Equation.DSMT4">
                  <p:embed/>
                </p:oleObj>
              </mc:Choice>
              <mc:Fallback>
                <p:oleObj name="Equation" r:id="rId7" imgW="342720" imgH="8254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51400" y="3400425"/>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71600" y="4953000"/>
          <a:ext cx="1155700" cy="838200"/>
        </p:xfrm>
        <a:graphic>
          <a:graphicData uri="http://schemas.openxmlformats.org/presentationml/2006/ole">
            <mc:AlternateContent xmlns:mc="http://schemas.openxmlformats.org/markup-compatibility/2006">
              <mc:Choice xmlns:v="urn:schemas-microsoft-com:vml" Requires="v">
                <p:oleObj spid="_x0000_s36990" name="Equation" r:id="rId9" imgW="1155600" imgH="838080" progId="Equation.DSMT4">
                  <p:embed/>
                </p:oleObj>
              </mc:Choice>
              <mc:Fallback>
                <p:oleObj name="Equation" r:id="rId9" imgW="1155600" imgH="83808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1600" y="495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7" name="Object 13"/>
          <p:cNvGraphicFramePr>
            <a:graphicFrameLocks noChangeAspect="1"/>
          </p:cNvGraphicFramePr>
          <p:nvPr/>
        </p:nvGraphicFramePr>
        <p:xfrm>
          <a:off x="3200400" y="4419600"/>
          <a:ext cx="279400" cy="825500"/>
        </p:xfrm>
        <a:graphic>
          <a:graphicData uri="http://schemas.openxmlformats.org/presentationml/2006/ole">
            <mc:AlternateContent xmlns:mc="http://schemas.openxmlformats.org/markup-compatibility/2006">
              <mc:Choice xmlns:v="urn:schemas-microsoft-com:vml" Requires="v">
                <p:oleObj spid="_x0000_s36991" name="Equation" r:id="rId11" imgW="279360" imgH="825480" progId="Equation.DSMT4">
                  <p:embed/>
                </p:oleObj>
              </mc:Choice>
              <mc:Fallback>
                <p:oleObj name="Equation" r:id="rId11" imgW="279360" imgH="82548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419600"/>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9" name="Object 15"/>
          <p:cNvGraphicFramePr>
            <a:graphicFrameLocks noChangeAspect="1"/>
          </p:cNvGraphicFramePr>
          <p:nvPr/>
        </p:nvGraphicFramePr>
        <p:xfrm>
          <a:off x="3533775" y="4419600"/>
          <a:ext cx="990600" cy="825500"/>
        </p:xfrm>
        <a:graphic>
          <a:graphicData uri="http://schemas.openxmlformats.org/presentationml/2006/ole">
            <mc:AlternateContent xmlns:mc="http://schemas.openxmlformats.org/markup-compatibility/2006">
              <mc:Choice xmlns:v="urn:schemas-microsoft-com:vml" Requires="v">
                <p:oleObj spid="_x0000_s36992" name="Equation" r:id="rId13" imgW="990360" imgH="825480" progId="Equation.DSMT4">
                  <p:embed/>
                </p:oleObj>
              </mc:Choice>
              <mc:Fallback>
                <p:oleObj name="Equation" r:id="rId13" imgW="990360" imgH="82548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33775" y="4419600"/>
                        <a:ext cx="990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0" name="Object 16"/>
          <p:cNvGraphicFramePr>
            <a:graphicFrameLocks noChangeAspect="1"/>
          </p:cNvGraphicFramePr>
          <p:nvPr/>
        </p:nvGraphicFramePr>
        <p:xfrm>
          <a:off x="4572000" y="4419600"/>
          <a:ext cx="927100" cy="825500"/>
        </p:xfrm>
        <a:graphic>
          <a:graphicData uri="http://schemas.openxmlformats.org/presentationml/2006/ole">
            <mc:AlternateContent xmlns:mc="http://schemas.openxmlformats.org/markup-compatibility/2006">
              <mc:Choice xmlns:v="urn:schemas-microsoft-com:vml" Requires="v">
                <p:oleObj spid="_x0000_s36993" name="Equation" r:id="rId15" imgW="927000" imgH="825480" progId="Equation.DSMT4">
                  <p:embed/>
                </p:oleObj>
              </mc:Choice>
              <mc:Fallback>
                <p:oleObj name="Equation" r:id="rId15" imgW="927000" imgH="82548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4419600"/>
                        <a:ext cx="92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1" name="Object 17"/>
          <p:cNvGraphicFramePr>
            <a:graphicFrameLocks noChangeAspect="1"/>
          </p:cNvGraphicFramePr>
          <p:nvPr>
            <p:extLst>
              <p:ext uri="{D42A27DB-BD31-4B8C-83A1-F6EECF244321}">
                <p14:modId xmlns:p14="http://schemas.microsoft.com/office/powerpoint/2010/main" val="339670636"/>
              </p:ext>
            </p:extLst>
          </p:nvPr>
        </p:nvGraphicFramePr>
        <p:xfrm>
          <a:off x="5572125" y="4419600"/>
          <a:ext cx="749300" cy="838200"/>
        </p:xfrm>
        <a:graphic>
          <a:graphicData uri="http://schemas.openxmlformats.org/presentationml/2006/ole">
            <mc:AlternateContent xmlns:mc="http://schemas.openxmlformats.org/markup-compatibility/2006">
              <mc:Choice xmlns:v="urn:schemas-microsoft-com:vml" Requires="v">
                <p:oleObj spid="_x0000_s36994" name="Equation" r:id="rId17" imgW="749160" imgH="838080" progId="Equation.DSMT4">
                  <p:embed/>
                </p:oleObj>
              </mc:Choice>
              <mc:Fallback>
                <p:oleObj name="Equation" r:id="rId17" imgW="749160" imgH="838080" progId="Equation.DSMT4">
                  <p:embed/>
                  <p:pic>
                    <p:nvPicPr>
                      <p:cNvPr id="0" name="Picture 17"/>
                      <p:cNvPicPr>
                        <a:picLocks noChangeAspect="1" noChangeArrowheads="1"/>
                      </p:cNvPicPr>
                      <p:nvPr/>
                    </p:nvPicPr>
                    <p:blipFill>
                      <a:blip r:embed="rId18"/>
                      <a:srcRect/>
                      <a:stretch>
                        <a:fillRect/>
                      </a:stretch>
                    </p:blipFill>
                    <p:spPr bwMode="auto">
                      <a:xfrm>
                        <a:off x="5572125" y="4419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11: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3962400" y="2057400"/>
          <a:ext cx="1219200" cy="838200"/>
        </p:xfrm>
        <a:graphic>
          <a:graphicData uri="http://schemas.openxmlformats.org/presentationml/2006/ole">
            <mc:AlternateContent xmlns:mc="http://schemas.openxmlformats.org/markup-compatibility/2006">
              <mc:Choice xmlns:v="urn:schemas-microsoft-com:vml" Requires="v">
                <p:oleObj spid="_x0000_s38004" name="Equation" r:id="rId3" imgW="1218960" imgH="838080" progId="Equation.DSMT4">
                  <p:embed/>
                </p:oleObj>
              </mc:Choice>
              <mc:Fallback>
                <p:oleObj name="Equation" r:id="rId3" imgW="121896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20574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708400"/>
          <a:ext cx="1524000" cy="330200"/>
        </p:xfrm>
        <a:graphic>
          <a:graphicData uri="http://schemas.openxmlformats.org/presentationml/2006/ole">
            <mc:AlternateContent xmlns:mc="http://schemas.openxmlformats.org/markup-compatibility/2006">
              <mc:Choice xmlns:v="urn:schemas-microsoft-com:vml" Requires="v">
                <p:oleObj spid="_x0000_s38005" name="Equation" r:id="rId5" imgW="1523880" imgH="330120" progId="Equation.DSMT4">
                  <p:embed/>
                </p:oleObj>
              </mc:Choice>
              <mc:Fallback>
                <p:oleObj name="Equation" r:id="rId5" imgW="1523880" imgH="33012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8950" y="3708400"/>
                        <a:ext cx="1524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5029200" y="3429000"/>
          <a:ext cx="342900" cy="838200"/>
        </p:xfrm>
        <a:graphic>
          <a:graphicData uri="http://schemas.openxmlformats.org/presentationml/2006/ole">
            <mc:AlternateContent xmlns:mc="http://schemas.openxmlformats.org/markup-compatibility/2006">
              <mc:Choice xmlns:v="urn:schemas-microsoft-com:vml" Requires="v">
                <p:oleObj spid="_x0000_s38006" name="Equation" r:id="rId7" imgW="342720" imgH="838080" progId="Equation.DSMT4">
                  <p:embed/>
                </p:oleObj>
              </mc:Choice>
              <mc:Fallback>
                <p:oleObj name="Equation" r:id="rId7" imgW="342720" imgH="83808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0" y="3429000"/>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422400" y="4953000"/>
          <a:ext cx="1320800" cy="838200"/>
        </p:xfrm>
        <a:graphic>
          <a:graphicData uri="http://schemas.openxmlformats.org/presentationml/2006/ole">
            <mc:AlternateContent xmlns:mc="http://schemas.openxmlformats.org/markup-compatibility/2006">
              <mc:Choice xmlns:v="urn:schemas-microsoft-com:vml" Requires="v">
                <p:oleObj spid="_x0000_s38007" name="Equation" r:id="rId9" imgW="1320480" imgH="838080" progId="Equation.DSMT4">
                  <p:embed/>
                </p:oleObj>
              </mc:Choice>
              <mc:Fallback>
                <p:oleObj name="Equation" r:id="rId9" imgW="1320480" imgH="8380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22400" y="4953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3200400" y="4343400"/>
          <a:ext cx="431800" cy="838200"/>
        </p:xfrm>
        <a:graphic>
          <a:graphicData uri="http://schemas.openxmlformats.org/presentationml/2006/ole">
            <mc:AlternateContent xmlns:mc="http://schemas.openxmlformats.org/markup-compatibility/2006">
              <mc:Choice xmlns:v="urn:schemas-microsoft-com:vml" Requires="v">
                <p:oleObj spid="_x0000_s38008" name="Equation" r:id="rId11" imgW="431640" imgH="838080" progId="Equation.DSMT4">
                  <p:embed/>
                </p:oleObj>
              </mc:Choice>
              <mc:Fallback>
                <p:oleObj name="Equation" r:id="rId11" imgW="4316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343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651250" y="4343400"/>
          <a:ext cx="1143000" cy="838200"/>
        </p:xfrm>
        <a:graphic>
          <a:graphicData uri="http://schemas.openxmlformats.org/presentationml/2006/ole">
            <mc:AlternateContent xmlns:mc="http://schemas.openxmlformats.org/markup-compatibility/2006">
              <mc:Choice xmlns:v="urn:schemas-microsoft-com:vml" Requires="v">
                <p:oleObj spid="_x0000_s38009" name="Equation" r:id="rId13" imgW="1143000" imgH="838080" progId="Equation.DSMT4">
                  <p:embed/>
                </p:oleObj>
              </mc:Choice>
              <mc:Fallback>
                <p:oleObj name="Equation" r:id="rId13" imgW="1143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51250" y="4343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extLst>
              <p:ext uri="{D42A27DB-BD31-4B8C-83A1-F6EECF244321}">
                <p14:modId xmlns:p14="http://schemas.microsoft.com/office/powerpoint/2010/main" val="3066135833"/>
              </p:ext>
            </p:extLst>
          </p:nvPr>
        </p:nvGraphicFramePr>
        <p:xfrm>
          <a:off x="4775200" y="4343400"/>
          <a:ext cx="1054100" cy="838200"/>
        </p:xfrm>
        <a:graphic>
          <a:graphicData uri="http://schemas.openxmlformats.org/presentationml/2006/ole">
            <mc:AlternateContent xmlns:mc="http://schemas.openxmlformats.org/markup-compatibility/2006">
              <mc:Choice xmlns:v="urn:schemas-microsoft-com:vml" Requires="v">
                <p:oleObj spid="_x0000_s38010" name="Equation" r:id="rId15" imgW="1054080" imgH="838080" progId="Equation.DSMT4">
                  <p:embed/>
                </p:oleObj>
              </mc:Choice>
              <mc:Fallback>
                <p:oleObj name="Equation" r:id="rId15" imgW="1054080" imgH="838080" progId="Equation.DSMT4">
                  <p:embed/>
                  <p:pic>
                    <p:nvPicPr>
                      <p:cNvPr id="0" name="Picture 9"/>
                      <p:cNvPicPr>
                        <a:picLocks noChangeAspect="1" noChangeArrowheads="1"/>
                      </p:cNvPicPr>
                      <p:nvPr/>
                    </p:nvPicPr>
                    <p:blipFill>
                      <a:blip r:embed="rId16"/>
                      <a:srcRect/>
                      <a:stretch>
                        <a:fillRect/>
                      </a:stretch>
                    </p:blipFill>
                    <p:spPr bwMode="auto">
                      <a:xfrm>
                        <a:off x="4775200" y="4343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extLst>
              <p:ext uri="{D42A27DB-BD31-4B8C-83A1-F6EECF244321}">
                <p14:modId xmlns:p14="http://schemas.microsoft.com/office/powerpoint/2010/main" val="1045072787"/>
              </p:ext>
            </p:extLst>
          </p:nvPr>
        </p:nvGraphicFramePr>
        <p:xfrm>
          <a:off x="5867400" y="4343400"/>
          <a:ext cx="762000" cy="838200"/>
        </p:xfrm>
        <a:graphic>
          <a:graphicData uri="http://schemas.openxmlformats.org/presentationml/2006/ole">
            <mc:AlternateContent xmlns:mc="http://schemas.openxmlformats.org/markup-compatibility/2006">
              <mc:Choice xmlns:v="urn:schemas-microsoft-com:vml" Requires="v">
                <p:oleObj spid="_x0000_s38011" name="Equation" r:id="rId17" imgW="761760" imgH="838080" progId="Equation.DSMT4">
                  <p:embed/>
                </p:oleObj>
              </mc:Choice>
              <mc:Fallback>
                <p:oleObj name="Equation" r:id="rId17" imgW="761760" imgH="838080" progId="Equation.DSMT4">
                  <p:embed/>
                  <p:pic>
                    <p:nvPicPr>
                      <p:cNvPr id="0" name="Picture 10"/>
                      <p:cNvPicPr>
                        <a:picLocks noChangeAspect="1" noChangeArrowheads="1"/>
                      </p:cNvPicPr>
                      <p:nvPr/>
                    </p:nvPicPr>
                    <p:blipFill>
                      <a:blip r:embed="rId18"/>
                      <a:srcRect/>
                      <a:stretch>
                        <a:fillRect/>
                      </a:stretch>
                    </p:blipFill>
                    <p:spPr bwMode="auto">
                      <a:xfrm>
                        <a:off x="5867400" y="43434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 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we have </a:t>
            </a:r>
          </a:p>
          <a:p>
            <a:endParaRPr lang="en-US"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4051300" y="2057400"/>
          <a:ext cx="1041400" cy="838200"/>
        </p:xfrm>
        <a:graphic>
          <a:graphicData uri="http://schemas.openxmlformats.org/presentationml/2006/ole">
            <mc:AlternateContent xmlns:mc="http://schemas.openxmlformats.org/markup-compatibility/2006">
              <mc:Choice xmlns:v="urn:schemas-microsoft-com:vml" Requires="v">
                <p:oleObj spid="_x0000_s39020" name="Equation" r:id="rId3" imgW="1041120" imgH="838080" progId="Equation.DSMT4">
                  <p:embed/>
                </p:oleObj>
              </mc:Choice>
              <mc:Fallback>
                <p:oleObj name="Equation" r:id="rId3" imgW="104112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51300" y="20574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635375"/>
          <a:ext cx="1651000" cy="393700"/>
        </p:xfrm>
        <a:graphic>
          <a:graphicData uri="http://schemas.openxmlformats.org/presentationml/2006/ole">
            <mc:AlternateContent xmlns:mc="http://schemas.openxmlformats.org/markup-compatibility/2006">
              <mc:Choice xmlns:v="urn:schemas-microsoft-com:vml" Requires="v">
                <p:oleObj spid="_x0000_s39021" name="Equation" r:id="rId5" imgW="1650960" imgH="393480" progId="Equation.DSMT4">
                  <p:embed/>
                </p:oleObj>
              </mc:Choice>
              <mc:Fallback>
                <p:oleObj name="Equation" r:id="rId5" imgW="1650960" imgH="3934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8950" y="3635375"/>
                        <a:ext cx="165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695825" y="3403600"/>
          <a:ext cx="2628900" cy="889000"/>
        </p:xfrm>
        <a:graphic>
          <a:graphicData uri="http://schemas.openxmlformats.org/presentationml/2006/ole">
            <mc:AlternateContent xmlns:mc="http://schemas.openxmlformats.org/markup-compatibility/2006">
              <mc:Choice xmlns:v="urn:schemas-microsoft-com:vml" Requires="v">
                <p:oleObj spid="_x0000_s39022" name="Equation" r:id="rId7" imgW="2628720" imgH="888840" progId="Equation.DSMT4">
                  <p:embed/>
                </p:oleObj>
              </mc:Choice>
              <mc:Fallback>
                <p:oleObj name="Equation" r:id="rId7" imgW="2628720" imgH="88884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95825" y="3403600"/>
                        <a:ext cx="262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33500" y="4457700"/>
          <a:ext cx="1270000" cy="838200"/>
        </p:xfrm>
        <a:graphic>
          <a:graphicData uri="http://schemas.openxmlformats.org/presentationml/2006/ole">
            <mc:AlternateContent xmlns:mc="http://schemas.openxmlformats.org/markup-compatibility/2006">
              <mc:Choice xmlns:v="urn:schemas-microsoft-com:vml" Requires="v">
                <p:oleObj spid="_x0000_s39023" name="Equation" r:id="rId9" imgW="1269720" imgH="838080" progId="Equation.DSMT4">
                  <p:embed/>
                </p:oleObj>
              </mc:Choice>
              <mc:Fallback>
                <p:oleObj name="Equation" r:id="rId9" imgW="1269720" imgH="8380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3500" y="44577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5848350" y="3409950"/>
          <a:ext cx="419100" cy="825500"/>
        </p:xfrm>
        <a:graphic>
          <a:graphicData uri="http://schemas.openxmlformats.org/presentationml/2006/ole">
            <mc:AlternateContent xmlns:mc="http://schemas.openxmlformats.org/markup-compatibility/2006">
              <mc:Choice xmlns:v="urn:schemas-microsoft-com:vml" Requires="v">
                <p:oleObj spid="_x0000_s39024" name="Equation" r:id="rId11" imgW="419040" imgH="825480" progId="Equation.DSMT4">
                  <p:embed/>
                </p:oleObj>
              </mc:Choice>
              <mc:Fallback>
                <p:oleObj name="Equation" r:id="rId11" imgW="419040" imgH="825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48350" y="3409950"/>
                        <a:ext cx="41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6734175" y="3390900"/>
          <a:ext cx="431800" cy="838200"/>
        </p:xfrm>
        <a:graphic>
          <a:graphicData uri="http://schemas.openxmlformats.org/presentationml/2006/ole">
            <mc:AlternateContent xmlns:mc="http://schemas.openxmlformats.org/markup-compatibility/2006">
              <mc:Choice xmlns:v="urn:schemas-microsoft-com:vml" Requires="v">
                <p:oleObj spid="_x0000_s39025" name="Equation" r:id="rId13" imgW="431640" imgH="838080" progId="Equation.DSMT4">
                  <p:embed/>
                </p:oleObj>
              </mc:Choice>
              <mc:Fallback>
                <p:oleObj name="Equation" r:id="rId13" imgW="4316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34175" y="33909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152650" y="3657600"/>
          <a:ext cx="368300" cy="279400"/>
        </p:xfrm>
        <a:graphic>
          <a:graphicData uri="http://schemas.openxmlformats.org/presentationml/2006/ole">
            <mc:AlternateContent xmlns:mc="http://schemas.openxmlformats.org/markup-compatibility/2006">
              <mc:Choice xmlns:v="urn:schemas-microsoft-com:vml" Requires="v">
                <p:oleObj spid="_x0000_s39026" name="Equation" r:id="rId15" imgW="368280" imgH="279360" progId="Equation.DSMT4">
                  <p:embed/>
                </p:oleObj>
              </mc:Choice>
              <mc:Fallback>
                <p:oleObj name="Equation" r:id="rId15" imgW="36828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52650" y="36576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2047875" y="4467225"/>
          <a:ext cx="368300" cy="292100"/>
        </p:xfrm>
        <a:graphic>
          <a:graphicData uri="http://schemas.openxmlformats.org/presentationml/2006/ole">
            <mc:AlternateContent xmlns:mc="http://schemas.openxmlformats.org/markup-compatibility/2006">
              <mc:Choice xmlns:v="urn:schemas-microsoft-com:vml" Requires="v">
                <p:oleObj spid="_x0000_s39027" name="Equation" r:id="rId17" imgW="368280" imgH="291960" progId="Equation.DSMT4">
                  <p:embed/>
                </p:oleObj>
              </mc:Choice>
              <mc:Fallback>
                <p:oleObj name="Equation" r:id="rId17" imgW="36828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47875" y="4467225"/>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1815882"/>
          </a:xfrm>
          <a:prstGeom prst="rect">
            <a:avLst/>
          </a:prstGeom>
          <a:solidFill>
            <a:srgbClr val="FFFFCC"/>
          </a:solidFill>
          <a:ln w="28575">
            <a:solidFill>
              <a:srgbClr val="000000"/>
            </a:solidFill>
          </a:ln>
        </p:spPr>
        <p:txBody>
          <a:bodyPr>
            <a:spAutoFit/>
          </a:bodyPr>
          <a:lstStyle/>
          <a:p>
            <a:pPr marL="55563" indent="-1588" algn="ctr"/>
            <a:r>
              <a:rPr lang="en-US" sz="2800" b="1" dirty="0">
                <a:solidFill>
                  <a:srgbClr val="000000"/>
                </a:solidFill>
              </a:rPr>
              <a:t>Definition</a:t>
            </a:r>
            <a:endParaRPr lang="en-US" sz="2800" b="1" dirty="0"/>
          </a:p>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whole numbers is the smallest number that is a multiple of each of these numbers.</a:t>
            </a:r>
            <a:endParaRPr lang="en-US" sz="2800" dirty="0"/>
          </a:p>
        </p:txBody>
      </p:sp>
      <p:sp>
        <p:nvSpPr>
          <p:cNvPr id="6146" name="Rectangle 2"/>
          <p:cNvSpPr>
            <a:spLocks noGrp="1"/>
          </p:cNvSpPr>
          <p:nvPr>
            <p:ph type="title"/>
          </p:nvPr>
        </p:nvSpPr>
        <p:spPr>
          <a:prstGeom prst="rect">
            <a:avLst/>
          </a:prstGeom>
        </p:spPr>
        <p:txBody>
          <a:bodyPr/>
          <a:lstStyle/>
          <a:p>
            <a:r>
              <a:rPr lang="en-US" dirty="0"/>
              <a:t>Least Common Multiple (LCM)</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pPr marL="17463" indent="-17463" algn="ctr">
              <a:buFont typeface="Courier New" pitchFamily="49" charset="0"/>
              <a:buNone/>
            </a:pPr>
            <a:r>
              <a:rPr lang="en-US" sz="2800" b="1" dirty="0">
                <a:solidFill>
                  <a:srgbClr val="000000"/>
                </a:solidFill>
              </a:rPr>
              <a:t>Procedure</a:t>
            </a:r>
          </a:p>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
        <p:nvSpPr>
          <p:cNvPr id="7171" name="Rectangle 3"/>
          <p:cNvSpPr>
            <a:spLocks noGrp="1"/>
          </p:cNvSpPr>
          <p:nvPr>
            <p:ph type="title"/>
          </p:nvPr>
        </p:nvSpPr>
        <p:spPr>
          <a:prstGeom prst="rect">
            <a:avLst/>
          </a:prstGeom>
          <a:noFill/>
        </p:spPr>
        <p:txBody>
          <a:bodyPr/>
          <a:lstStyle/>
          <a:p>
            <a:r>
              <a:rPr lang="en-US" dirty="0"/>
              <a:t>To Find the LCM of a Set of Counting Numbers</a:t>
            </a:r>
            <a:endParaRPr lang="en-US" sz="3200" dirty="0">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a:t>
            </a:r>
            <a:br>
              <a:rPr lang="en-US" dirty="0">
                <a:solidFill>
                  <a:schemeClr val="accent1"/>
                </a:solidFill>
                <a:latin typeface="Calibri" pitchFamily="34" charset="0"/>
              </a:rPr>
            </a:br>
            <a:r>
              <a:rPr lang="en-US" dirty="0">
                <a:solidFill>
                  <a:schemeClr val="accent1"/>
                </a:solidFill>
                <a:latin typeface="Calibri" pitchFamily="34" charset="0"/>
              </a:rPr>
              <a:t>Common Multiple (LCM)</a:t>
            </a:r>
            <a:endParaRPr lang="en-US" dirty="0"/>
          </a:p>
        </p:txBody>
      </p:sp>
      <p:graphicFrame>
        <p:nvGraphicFramePr>
          <p:cNvPr id="1027" name="Object 3"/>
          <p:cNvGraphicFramePr>
            <a:graphicFrameLocks noChangeAspect="1"/>
          </p:cNvGraphicFramePr>
          <p:nvPr/>
        </p:nvGraphicFramePr>
        <p:xfrm>
          <a:off x="4578350" y="3467100"/>
          <a:ext cx="1384300" cy="254000"/>
        </p:xfrm>
        <a:graphic>
          <a:graphicData uri="http://schemas.openxmlformats.org/presentationml/2006/ole">
            <mc:AlternateContent xmlns:mc="http://schemas.openxmlformats.org/markup-compatibility/2006">
              <mc:Choice xmlns:v="urn:schemas-microsoft-com:vml" Requires="v">
                <p:oleObj spid="_x0000_s1126" name="Equation" r:id="rId3" imgW="1384200" imgH="253800" progId="Equation.DSMT4">
                  <p:embed/>
                </p:oleObj>
              </mc:Choice>
              <mc:Fallback>
                <p:oleObj name="Equation" r:id="rId3" imgW="1384200" imgH="25380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8350" y="34671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578350" y="3905250"/>
          <a:ext cx="1384300" cy="254000"/>
        </p:xfrm>
        <a:graphic>
          <a:graphicData uri="http://schemas.openxmlformats.org/presentationml/2006/ole">
            <mc:AlternateContent xmlns:mc="http://schemas.openxmlformats.org/markup-compatibility/2006">
              <mc:Choice xmlns:v="urn:schemas-microsoft-com:vml" Requires="v">
                <p:oleObj spid="_x0000_s1127" name="Equation" r:id="rId5" imgW="1384200" imgH="253800" progId="Equation.DSMT4">
                  <p:embed/>
                </p:oleObj>
              </mc:Choice>
              <mc:Fallback>
                <p:oleObj name="Equation" r:id="rId5" imgW="1384200" imgH="253800" progId="Equation.DSMT4">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8350" y="390525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67000" y="3448050"/>
          <a:ext cx="381000" cy="292100"/>
        </p:xfrm>
        <a:graphic>
          <a:graphicData uri="http://schemas.openxmlformats.org/presentationml/2006/ole">
            <mc:AlternateContent xmlns:mc="http://schemas.openxmlformats.org/markup-compatibility/2006">
              <mc:Choice xmlns:v="urn:schemas-microsoft-com:vml" Requires="v">
                <p:oleObj spid="_x0000_s1128" name="Equation" r:id="rId7" imgW="380835" imgH="291973" progId="Equation.DSMT4">
                  <p:embed/>
                </p:oleObj>
              </mc:Choice>
              <mc:Fallback>
                <p:oleObj name="Equation" r:id="rId7" imgW="380835" imgH="291973" progId="Equation.DSMT4">
                  <p:embed/>
                  <p:pic>
                    <p:nvPicPr>
                      <p:cNvPr id="0" name="Picture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34480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200400" y="3448050"/>
          <a:ext cx="1130300" cy="292100"/>
        </p:xfrm>
        <a:graphic>
          <a:graphicData uri="http://schemas.openxmlformats.org/presentationml/2006/ole">
            <mc:AlternateContent xmlns:mc="http://schemas.openxmlformats.org/markup-compatibility/2006">
              <mc:Choice xmlns:v="urn:schemas-microsoft-com:vml" Requires="v">
                <p:oleObj spid="_x0000_s1129" name="Equation" r:id="rId9" imgW="1130040" imgH="291960" progId="Equation.DSMT4">
                  <p:embed/>
                </p:oleObj>
              </mc:Choice>
              <mc:Fallback>
                <p:oleObj name="Equation" r:id="rId9" imgW="1130040" imgH="291960" progId="Equation.DSMT4">
                  <p:embed/>
                  <p:pic>
                    <p:nvPicPr>
                      <p:cNvPr id="0" name="Picture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344805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667000" y="3886200"/>
          <a:ext cx="381000" cy="292100"/>
        </p:xfrm>
        <a:graphic>
          <a:graphicData uri="http://schemas.openxmlformats.org/presentationml/2006/ole">
            <mc:AlternateContent xmlns:mc="http://schemas.openxmlformats.org/markup-compatibility/2006">
              <mc:Choice xmlns:v="urn:schemas-microsoft-com:vml" Requires="v">
                <p:oleObj spid="_x0000_s1130" name="Equation" r:id="rId11" imgW="380835" imgH="291973" progId="Equation.DSMT4">
                  <p:embed/>
                </p:oleObj>
              </mc:Choice>
              <mc:Fallback>
                <p:oleObj name="Equation" r:id="rId11" imgW="380835" imgH="291973" progId="Equation.DSMT4">
                  <p:embed/>
                  <p:pic>
                    <p:nvPicPr>
                      <p:cNvPr id="0" name="Picture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88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200400" y="3886200"/>
          <a:ext cx="1130300" cy="292100"/>
        </p:xfrm>
        <a:graphic>
          <a:graphicData uri="http://schemas.openxmlformats.org/presentationml/2006/ole">
            <mc:AlternateContent xmlns:mc="http://schemas.openxmlformats.org/markup-compatibility/2006">
              <mc:Choice xmlns:v="urn:schemas-microsoft-com:vml" Requires="v">
                <p:oleObj spid="_x0000_s1131" name="Equation" r:id="rId13" imgW="1130040" imgH="291960" progId="Equation.DSMT4">
                  <p:embed/>
                </p:oleObj>
              </mc:Choice>
              <mc:Fallback>
                <p:oleObj name="Equation" r:id="rId13" imgW="1130040" imgH="291960" progId="Equation.DSMT4">
                  <p:embed/>
                  <p:pic>
                    <p:nvPicPr>
                      <p:cNvPr id="0" name="Picture 3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38862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128016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a:t>
            </a:r>
            <a:r>
              <a:rPr lang="en-US" sz="2000" dirty="0">
                <a:solidFill>
                  <a:srgbClr val="3C86A6"/>
                </a:solidFill>
                <a:latin typeface="Calibri" pitchFamily="34" charset="0"/>
              </a:rPr>
              <a:t>(In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a:t>
            </a:r>
            <a:r>
              <a:rPr lang="en-US" sz="2000" dirty="0">
                <a:solidFill>
                  <a:srgbClr val="3C86A6"/>
                </a:solidFill>
                <a:latin typeface="Calibri" pitchFamily="34" charset="0"/>
              </a:rPr>
              <a:t>(In 45)</a:t>
            </a:r>
          </a:p>
          <a:p>
            <a:pPr marL="6350" indent="-6350" eaLnBrk="0" hangingPunct="0">
              <a:lnSpc>
                <a:spcPts val="3200"/>
              </a:lnSpc>
              <a:spcBef>
                <a:spcPct val="20000"/>
              </a:spcBef>
              <a:spcAft>
                <a:spcPts val="1200"/>
              </a:spcAft>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a:t>
            </a:r>
            <a:r>
              <a:rPr lang="en-US" sz="2000" dirty="0">
                <a:solidFill>
                  <a:srgbClr val="3C86A6"/>
                </a:solidFill>
                <a:latin typeface="Calibri" pitchFamily="34" charset="0"/>
              </a:rPr>
              <a:t>(One in 20 and one in 45)</a:t>
            </a:r>
          </a:p>
          <a:p>
            <a:pPr marL="6350" indent="-6350" algn="l" eaLnBrk="0" hangingPunct="0">
              <a:spcBef>
                <a:spcPts val="42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a:t>
            </a:r>
            <a:br>
              <a:rPr lang="en-US" dirty="0">
                <a:solidFill>
                  <a:schemeClr val="accent1"/>
                </a:solidFill>
                <a:latin typeface="Calibri" pitchFamily="34" charset="0"/>
              </a:rPr>
            </a:br>
            <a:r>
              <a:rPr lang="en-US" dirty="0">
                <a:solidFill>
                  <a:schemeClr val="accent1"/>
                </a:solidFill>
                <a:latin typeface="Calibri" pitchFamily="34" charset="0"/>
              </a:rPr>
              <a:t>Multiple (LCM) (cont.)</a:t>
            </a:r>
            <a:endParaRPr lang="en-US" dirty="0"/>
          </a:p>
        </p:txBody>
      </p:sp>
      <p:graphicFrame>
        <p:nvGraphicFramePr>
          <p:cNvPr id="2051" name="Object 3"/>
          <p:cNvGraphicFramePr>
            <a:graphicFrameLocks noChangeAspect="1"/>
          </p:cNvGraphicFramePr>
          <p:nvPr/>
        </p:nvGraphicFramePr>
        <p:xfrm>
          <a:off x="2133600" y="4191000"/>
          <a:ext cx="1168400" cy="330200"/>
        </p:xfrm>
        <a:graphic>
          <a:graphicData uri="http://schemas.openxmlformats.org/presentationml/2006/ole">
            <mc:AlternateContent xmlns:mc="http://schemas.openxmlformats.org/markup-compatibility/2006">
              <mc:Choice xmlns:v="urn:schemas-microsoft-com:vml" Requires="v">
                <p:oleObj spid="_x0000_s2101" name="Equation" r:id="rId3" imgW="1168400" imgH="330200" progId="Equation.DSMT4">
                  <p:embed/>
                </p:oleObj>
              </mc:Choice>
              <mc:Fallback>
                <p:oleObj name="Equation" r:id="rId3" imgW="1168400" imgH="3302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419100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378200" y="4203700"/>
          <a:ext cx="1778000" cy="292100"/>
        </p:xfrm>
        <a:graphic>
          <a:graphicData uri="http://schemas.openxmlformats.org/presentationml/2006/ole">
            <mc:AlternateContent xmlns:mc="http://schemas.openxmlformats.org/markup-compatibility/2006">
              <mc:Choice xmlns:v="urn:schemas-microsoft-com:vml" Requires="v">
                <p:oleObj spid="_x0000_s2102" name="Equation" r:id="rId5" imgW="1777680" imgH="291960" progId="Equation.DSMT4">
                  <p:embed/>
                </p:oleObj>
              </mc:Choice>
              <mc:Fallback>
                <p:oleObj name="Equation" r:id="rId5" imgW="1777680" imgH="2919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200" y="42037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81600" y="4203700"/>
          <a:ext cx="901700" cy="292100"/>
        </p:xfrm>
        <a:graphic>
          <a:graphicData uri="http://schemas.openxmlformats.org/presentationml/2006/ole">
            <mc:AlternateContent xmlns:mc="http://schemas.openxmlformats.org/markup-compatibility/2006">
              <mc:Choice xmlns:v="urn:schemas-microsoft-com:vml" Requires="v">
                <p:oleObj spid="_x0000_s2103" name="Equation" r:id="rId7" imgW="901440" imgH="291960" progId="Equation.DSMT4">
                  <p:embed/>
                </p:oleObj>
              </mc:Choice>
              <mc:Fallback>
                <p:oleObj name="Equation" r:id="rId7" imgW="901440" imgH="29196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4203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7FF3F"/>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a:t>
            </a:r>
            <a:br>
              <a:rPr lang="en-US" dirty="0">
                <a:latin typeface="Calibri" pitchFamily="34" charset="0"/>
              </a:rPr>
            </a:br>
            <a:r>
              <a:rPr lang="en-US" dirty="0">
                <a:latin typeface="Calibri" pitchFamily="34" charset="0"/>
              </a:rPr>
              <a:t>Common Multiple (LCM)</a:t>
            </a:r>
            <a:endParaRPr lang="en-US" dirty="0"/>
          </a:p>
        </p:txBody>
      </p:sp>
      <p:graphicFrame>
        <p:nvGraphicFramePr>
          <p:cNvPr id="3075" name="Object 3"/>
          <p:cNvGraphicFramePr>
            <a:graphicFrameLocks noChangeAspect="1"/>
          </p:cNvGraphicFramePr>
          <p:nvPr/>
        </p:nvGraphicFramePr>
        <p:xfrm>
          <a:off x="5080000" y="3200400"/>
          <a:ext cx="1384300" cy="254000"/>
        </p:xfrm>
        <a:graphic>
          <a:graphicData uri="http://schemas.openxmlformats.org/presentationml/2006/ole">
            <mc:AlternateContent xmlns:mc="http://schemas.openxmlformats.org/markup-compatibility/2006">
              <mc:Choice xmlns:v="urn:schemas-microsoft-com:vml" Requires="v">
                <p:oleObj spid="_x0000_s3242" name="Equation" r:id="rId3" imgW="1384200" imgH="253800" progId="Equation.DSMT4">
                  <p:embed/>
                </p:oleObj>
              </mc:Choice>
              <mc:Fallback>
                <p:oleObj name="Equation" r:id="rId3" imgW="1384200" imgH="253800" progId="Equation.DSMT4">
                  <p:embed/>
                  <p:pic>
                    <p:nvPicPr>
                      <p:cNvPr id="0" name="Picture 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0000" y="32004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86350" y="3810000"/>
          <a:ext cx="1384300" cy="254000"/>
        </p:xfrm>
        <a:graphic>
          <a:graphicData uri="http://schemas.openxmlformats.org/presentationml/2006/ole">
            <mc:AlternateContent xmlns:mc="http://schemas.openxmlformats.org/markup-compatibility/2006">
              <mc:Choice xmlns:v="urn:schemas-microsoft-com:vml" Requires="v">
                <p:oleObj spid="_x0000_s3243" name="Equation" r:id="rId5" imgW="1384200" imgH="253800" progId="Equation.DSMT4">
                  <p:embed/>
                </p:oleObj>
              </mc:Choice>
              <mc:Fallback>
                <p:oleObj name="Equation" r:id="rId5" imgW="1384200" imgH="253800" progId="Equation.DSMT4">
                  <p:embed/>
                  <p:pic>
                    <p:nvPicPr>
                      <p:cNvPr id="0" name="Picture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6350" y="38100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099050" y="4349750"/>
          <a:ext cx="1397000" cy="254000"/>
        </p:xfrm>
        <a:graphic>
          <a:graphicData uri="http://schemas.openxmlformats.org/presentationml/2006/ole">
            <mc:AlternateContent xmlns:mc="http://schemas.openxmlformats.org/markup-compatibility/2006">
              <mc:Choice xmlns:v="urn:schemas-microsoft-com:vml" Requires="v">
                <p:oleObj spid="_x0000_s3244" name="Equation" r:id="rId7" imgW="1396800" imgH="253800" progId="Equation.DSMT4">
                  <p:embed/>
                </p:oleObj>
              </mc:Choice>
              <mc:Fallback>
                <p:oleObj name="Equation" r:id="rId7" imgW="1396800" imgH="253800" progId="Equation.DSMT4">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99050" y="4349750"/>
                        <a:ext cx="13970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09800" y="3225800"/>
          <a:ext cx="368300" cy="279400"/>
        </p:xfrm>
        <a:graphic>
          <a:graphicData uri="http://schemas.openxmlformats.org/presentationml/2006/ole">
            <mc:AlternateContent xmlns:mc="http://schemas.openxmlformats.org/markup-compatibility/2006">
              <mc:Choice xmlns:v="urn:schemas-microsoft-com:vml" Requires="v">
                <p:oleObj spid="_x0000_s3245" name="Equation" r:id="rId9" imgW="368300" imgH="279400" progId="Equation.DSMT4">
                  <p:embed/>
                </p:oleObj>
              </mc:Choice>
              <mc:Fallback>
                <p:oleObj name="Equation" r:id="rId9" imgW="368300" imgH="279400" progId="Equation.DSMT4">
                  <p:embed/>
                  <p:pic>
                    <p:nvPicPr>
                      <p:cNvPr id="0" name="Picture 4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32258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667000" y="3213100"/>
          <a:ext cx="1104900" cy="292100"/>
        </p:xfrm>
        <a:graphic>
          <a:graphicData uri="http://schemas.openxmlformats.org/presentationml/2006/ole">
            <mc:AlternateContent xmlns:mc="http://schemas.openxmlformats.org/markup-compatibility/2006">
              <mc:Choice xmlns:v="urn:schemas-microsoft-com:vml" Requires="v">
                <p:oleObj spid="_x0000_s3246" name="Equation" r:id="rId11" imgW="1104840" imgH="291960" progId="Equation.DSMT4">
                  <p:embed/>
                </p:oleObj>
              </mc:Choice>
              <mc:Fallback>
                <p:oleObj name="Equation" r:id="rId11" imgW="1104840" imgH="29196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2131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3822700"/>
          <a:ext cx="368300" cy="292100"/>
        </p:xfrm>
        <a:graphic>
          <a:graphicData uri="http://schemas.openxmlformats.org/presentationml/2006/ole">
            <mc:AlternateContent xmlns:mc="http://schemas.openxmlformats.org/markup-compatibility/2006">
              <mc:Choice xmlns:v="urn:schemas-microsoft-com:vml" Requires="v">
                <p:oleObj spid="_x0000_s3247" name="Equation" r:id="rId13" imgW="368140" imgH="291973" progId="Equation.DSMT4">
                  <p:embed/>
                </p:oleObj>
              </mc:Choice>
              <mc:Fallback>
                <p:oleObj name="Equation" r:id="rId13" imgW="368140" imgH="291973" progId="Equation.DSMT4">
                  <p:embed/>
                  <p:pic>
                    <p:nvPicPr>
                      <p:cNvPr id="0" name="Picture 4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9800" y="38227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735867493"/>
              </p:ext>
            </p:extLst>
          </p:nvPr>
        </p:nvGraphicFramePr>
        <p:xfrm>
          <a:off x="2628900" y="3822700"/>
          <a:ext cx="1104900" cy="292100"/>
        </p:xfrm>
        <a:graphic>
          <a:graphicData uri="http://schemas.openxmlformats.org/presentationml/2006/ole">
            <mc:AlternateContent xmlns:mc="http://schemas.openxmlformats.org/markup-compatibility/2006">
              <mc:Choice xmlns:v="urn:schemas-microsoft-com:vml" Requires="v">
                <p:oleObj spid="_x0000_s3248" name="Equation" r:id="rId15" imgW="1104840" imgH="291960" progId="Equation.DSMT4">
                  <p:embed/>
                </p:oleObj>
              </mc:Choice>
              <mc:Fallback>
                <p:oleObj name="Equation" r:id="rId15" imgW="1104840" imgH="291960" progId="Equation.DSMT4">
                  <p:embed/>
                  <p:pic>
                    <p:nvPicPr>
                      <p:cNvPr id="0" name="Picture 46"/>
                      <p:cNvPicPr>
                        <a:picLocks noChangeAspect="1" noChangeArrowheads="1"/>
                      </p:cNvPicPr>
                      <p:nvPr/>
                    </p:nvPicPr>
                    <p:blipFill>
                      <a:blip r:embed="rId16"/>
                      <a:srcRect/>
                      <a:stretch>
                        <a:fillRect/>
                      </a:stretch>
                    </p:blipFill>
                    <p:spPr bwMode="auto">
                      <a:xfrm>
                        <a:off x="2628900" y="38227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209800" y="4356100"/>
          <a:ext cx="393700" cy="292100"/>
        </p:xfrm>
        <a:graphic>
          <a:graphicData uri="http://schemas.openxmlformats.org/presentationml/2006/ole">
            <mc:AlternateContent xmlns:mc="http://schemas.openxmlformats.org/markup-compatibility/2006">
              <mc:Choice xmlns:v="urn:schemas-microsoft-com:vml" Requires="v">
                <p:oleObj spid="_x0000_s3249" name="Equation" r:id="rId17" imgW="393529" imgH="291973" progId="Equation.DSMT4">
                  <p:embed/>
                </p:oleObj>
              </mc:Choice>
              <mc:Fallback>
                <p:oleObj name="Equation" r:id="rId17" imgW="393529" imgH="291973" progId="Equation.DSMT4">
                  <p:embed/>
                  <p:pic>
                    <p:nvPicPr>
                      <p:cNvPr id="0" name="Picture 4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209800" y="4356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23" name="Object 51"/>
          <p:cNvGraphicFramePr>
            <a:graphicFrameLocks noChangeAspect="1"/>
          </p:cNvGraphicFramePr>
          <p:nvPr>
            <p:extLst>
              <p:ext uri="{D42A27DB-BD31-4B8C-83A1-F6EECF244321}">
                <p14:modId xmlns:p14="http://schemas.microsoft.com/office/powerpoint/2010/main" val="536285097"/>
              </p:ext>
            </p:extLst>
          </p:nvPr>
        </p:nvGraphicFramePr>
        <p:xfrm>
          <a:off x="2638425" y="4356100"/>
          <a:ext cx="1727200" cy="292100"/>
        </p:xfrm>
        <a:graphic>
          <a:graphicData uri="http://schemas.openxmlformats.org/presentationml/2006/ole">
            <mc:AlternateContent xmlns:mc="http://schemas.openxmlformats.org/markup-compatibility/2006">
              <mc:Choice xmlns:v="urn:schemas-microsoft-com:vml" Requires="v">
                <p:oleObj spid="_x0000_s3250" name="Equation" r:id="rId19" imgW="1726920" imgH="291960" progId="Equation.DSMT4">
                  <p:embed/>
                </p:oleObj>
              </mc:Choice>
              <mc:Fallback>
                <p:oleObj name="Equation" r:id="rId19" imgW="1726920" imgH="291960" progId="Equation.DSMT4">
                  <p:embed/>
                  <p:pic>
                    <p:nvPicPr>
                      <p:cNvPr id="0" name="Picture 51"/>
                      <p:cNvPicPr>
                        <a:picLocks noChangeAspect="1" noChangeArrowheads="1"/>
                      </p:cNvPicPr>
                      <p:nvPr/>
                    </p:nvPicPr>
                    <p:blipFill>
                      <a:blip r:embed="rId20"/>
                      <a:srcRect/>
                      <a:stretch>
                        <a:fillRect/>
                      </a:stretch>
                    </p:blipFill>
                    <p:spPr bwMode="auto">
                      <a:xfrm>
                        <a:off x="2638425" y="435610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7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factor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a:solidFill>
                  <a:srgbClr val="3C86A6"/>
                </a:solidFill>
                <a:latin typeface="Calibri" pitchFamily="34" charset="0"/>
              </a:rPr>
              <a:t>(In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a:solidFill>
                  <a:srgbClr val="3C86A6"/>
                </a:solidFill>
                <a:latin typeface="Calibri" pitchFamily="34" charset="0"/>
              </a:rPr>
              <a:t>(In 18)</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a:t>
            </a:r>
            <a:br>
              <a:rPr lang="en-US" dirty="0">
                <a:latin typeface="Calibri" pitchFamily="34" charset="0"/>
              </a:rPr>
            </a:br>
            <a:r>
              <a:rPr lang="en-US" dirty="0">
                <a:latin typeface="Calibri" pitchFamily="34" charset="0"/>
              </a:rPr>
              <a:t>Multiple (LCM) (cont.)</a:t>
            </a:r>
            <a:endParaRPr lang="en-US" dirty="0"/>
          </a:p>
        </p:txBody>
      </p:sp>
      <p:graphicFrame>
        <p:nvGraphicFramePr>
          <p:cNvPr id="4099" name="Object 3"/>
          <p:cNvGraphicFramePr>
            <a:graphicFrameLocks noChangeAspect="1"/>
          </p:cNvGraphicFramePr>
          <p:nvPr/>
        </p:nvGraphicFramePr>
        <p:xfrm>
          <a:off x="1828800" y="3819525"/>
          <a:ext cx="1168400" cy="330200"/>
        </p:xfrm>
        <a:graphic>
          <a:graphicData uri="http://schemas.openxmlformats.org/presentationml/2006/ole">
            <mc:AlternateContent xmlns:mc="http://schemas.openxmlformats.org/markup-compatibility/2006">
              <mc:Choice xmlns:v="urn:schemas-microsoft-com:vml" Requires="v">
                <p:oleObj spid="_x0000_s4149" name="Equation" r:id="rId3" imgW="1168400" imgH="330200" progId="Equation.DSMT4">
                  <p:embed/>
                </p:oleObj>
              </mc:Choice>
              <mc:Fallback>
                <p:oleObj name="Equation" r:id="rId3" imgW="1168400" imgH="3302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819525"/>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09900" y="3835400"/>
          <a:ext cx="2095500" cy="292100"/>
        </p:xfrm>
        <a:graphic>
          <a:graphicData uri="http://schemas.openxmlformats.org/presentationml/2006/ole">
            <mc:AlternateContent xmlns:mc="http://schemas.openxmlformats.org/markup-compatibility/2006">
              <mc:Choice xmlns:v="urn:schemas-microsoft-com:vml" Requires="v">
                <p:oleObj spid="_x0000_s4150" name="Equation" r:id="rId5" imgW="2095200" imgH="291960" progId="Equation.DSMT4">
                  <p:embed/>
                </p:oleObj>
              </mc:Choice>
              <mc:Fallback>
                <p:oleObj name="Equation" r:id="rId5" imgW="2095200" imgH="2919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9900" y="38354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105400" y="3844925"/>
          <a:ext cx="901700" cy="279400"/>
        </p:xfrm>
        <a:graphic>
          <a:graphicData uri="http://schemas.openxmlformats.org/presentationml/2006/ole">
            <mc:AlternateContent xmlns:mc="http://schemas.openxmlformats.org/markup-compatibility/2006">
              <mc:Choice xmlns:v="urn:schemas-microsoft-com:vml" Requires="v">
                <p:oleObj spid="_x0000_s4151" name="Equation" r:id="rId7" imgW="901440" imgH="279360" progId="Equation.DSMT4">
                  <p:embed/>
                </p:oleObj>
              </mc:Choice>
              <mc:Fallback>
                <p:oleObj name="Equation" r:id="rId7" imgW="901440" imgH="27936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0" y="3844925"/>
                        <a:ext cx="901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ts val="3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_____ and _____ are the only prime factors.</a:t>
            </a:r>
          </a:p>
        </p:txBody>
      </p:sp>
      <p:sp>
        <p:nvSpPr>
          <p:cNvPr id="161796" name="Rectangle 4"/>
          <p:cNvSpPr>
            <a:spLocks noChangeArrowheads="1"/>
          </p:cNvSpPr>
          <p:nvPr/>
        </p:nvSpPr>
        <p:spPr bwMode="auto">
          <a:xfrm>
            <a:off x="380365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3</a:t>
            </a:r>
          </a:p>
        </p:txBody>
      </p:sp>
      <p:sp>
        <p:nvSpPr>
          <p:cNvPr id="161797" name="Rectangle 5"/>
          <p:cNvSpPr>
            <a:spLocks noChangeArrowheads="1"/>
          </p:cNvSpPr>
          <p:nvPr/>
        </p:nvSpPr>
        <p:spPr bwMode="auto">
          <a:xfrm>
            <a:off x="220980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2</a:t>
            </a:r>
          </a:p>
        </p:txBody>
      </p:sp>
      <p:sp>
        <p:nvSpPr>
          <p:cNvPr id="10" name="Title 9"/>
          <p:cNvSpPr>
            <a:spLocks noGrp="1"/>
          </p:cNvSpPr>
          <p:nvPr>
            <p:ph type="title"/>
          </p:nvPr>
        </p:nvSpPr>
        <p:spPr/>
        <p:txBody>
          <a:bodyPr>
            <a:normAutofit/>
          </a:bodyPr>
          <a:lstStyle/>
          <a:p>
            <a:r>
              <a:rPr lang="en-US" dirty="0">
                <a:latin typeface="Calibri" pitchFamily="34" charset="0"/>
              </a:rPr>
              <a:t>Completion Example 3: Finding the Least Common Multiple (LCM)</a:t>
            </a:r>
            <a:endParaRPr lang="en-US" dirty="0"/>
          </a:p>
        </p:txBody>
      </p:sp>
      <p:graphicFrame>
        <p:nvGraphicFramePr>
          <p:cNvPr id="5126" name="Object 6"/>
          <p:cNvGraphicFramePr>
            <a:graphicFrameLocks noChangeAspect="1"/>
          </p:cNvGraphicFramePr>
          <p:nvPr>
            <p:extLst>
              <p:ext uri="{D42A27DB-BD31-4B8C-83A1-F6EECF244321}">
                <p14:modId xmlns:p14="http://schemas.microsoft.com/office/powerpoint/2010/main" val="1005044672"/>
              </p:ext>
            </p:extLst>
          </p:nvPr>
        </p:nvGraphicFramePr>
        <p:xfrm>
          <a:off x="2982870" y="2978150"/>
          <a:ext cx="2933700" cy="495300"/>
        </p:xfrm>
        <a:graphic>
          <a:graphicData uri="http://schemas.openxmlformats.org/presentationml/2006/ole">
            <mc:AlternateContent xmlns:mc="http://schemas.openxmlformats.org/markup-compatibility/2006">
              <mc:Choice xmlns:v="urn:schemas-microsoft-com:vml" Requires="v">
                <p:oleObj spid="_x0000_s5343" name="Equation" r:id="rId3" imgW="2933640" imgH="495000" progId="Equation.DSMT4">
                  <p:embed/>
                </p:oleObj>
              </mc:Choice>
              <mc:Fallback>
                <p:oleObj name="Equation" r:id="rId3" imgW="2933640" imgH="495000" progId="Equation.DSMT4">
                  <p:embed/>
                  <p:pic>
                    <p:nvPicPr>
                      <p:cNvPr id="0" name="Picture 27"/>
                      <p:cNvPicPr>
                        <a:picLocks noChangeAspect="1" noChangeArrowheads="1"/>
                      </p:cNvPicPr>
                      <p:nvPr/>
                    </p:nvPicPr>
                    <p:blipFill>
                      <a:blip r:embed="rId4"/>
                      <a:srcRect/>
                      <a:stretch>
                        <a:fillRect/>
                      </a:stretch>
                    </p:blipFill>
                    <p:spPr bwMode="auto">
                      <a:xfrm>
                        <a:off x="2982870" y="2978150"/>
                        <a:ext cx="293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3826777983"/>
              </p:ext>
            </p:extLst>
          </p:nvPr>
        </p:nvGraphicFramePr>
        <p:xfrm>
          <a:off x="2987675" y="3568700"/>
          <a:ext cx="2908300" cy="495300"/>
        </p:xfrm>
        <a:graphic>
          <a:graphicData uri="http://schemas.openxmlformats.org/presentationml/2006/ole">
            <mc:AlternateContent xmlns:mc="http://schemas.openxmlformats.org/markup-compatibility/2006">
              <mc:Choice xmlns:v="urn:schemas-microsoft-com:vml" Requires="v">
                <p:oleObj spid="_x0000_s5344" name="Equation" r:id="rId5" imgW="2908080" imgH="495000" progId="Equation.DSMT4">
                  <p:embed/>
                </p:oleObj>
              </mc:Choice>
              <mc:Fallback>
                <p:oleObj name="Equation" r:id="rId5" imgW="2908080" imgH="495000" progId="Equation.DSMT4">
                  <p:embed/>
                  <p:pic>
                    <p:nvPicPr>
                      <p:cNvPr id="0" name="Picture 29"/>
                      <p:cNvPicPr>
                        <a:picLocks noChangeAspect="1" noChangeArrowheads="1"/>
                      </p:cNvPicPr>
                      <p:nvPr/>
                    </p:nvPicPr>
                    <p:blipFill>
                      <a:blip r:embed="rId6"/>
                      <a:srcRect/>
                      <a:stretch>
                        <a:fillRect/>
                      </a:stretch>
                    </p:blipFill>
                    <p:spPr bwMode="auto">
                      <a:xfrm>
                        <a:off x="2987675" y="3568700"/>
                        <a:ext cx="2908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extLst>
              <p:ext uri="{D42A27DB-BD31-4B8C-83A1-F6EECF244321}">
                <p14:modId xmlns:p14="http://schemas.microsoft.com/office/powerpoint/2010/main" val="1654445159"/>
              </p:ext>
            </p:extLst>
          </p:nvPr>
        </p:nvGraphicFramePr>
        <p:xfrm>
          <a:off x="2962275" y="4092575"/>
          <a:ext cx="3568700" cy="495300"/>
        </p:xfrm>
        <a:graphic>
          <a:graphicData uri="http://schemas.openxmlformats.org/presentationml/2006/ole">
            <mc:AlternateContent xmlns:mc="http://schemas.openxmlformats.org/markup-compatibility/2006">
              <mc:Choice xmlns:v="urn:schemas-microsoft-com:vml" Requires="v">
                <p:oleObj spid="_x0000_s5345" name="Equation" r:id="rId7" imgW="3568680" imgH="495000" progId="Equation.DSMT4">
                  <p:embed/>
                </p:oleObj>
              </mc:Choice>
              <mc:Fallback>
                <p:oleObj name="Equation" r:id="rId7" imgW="3568680" imgH="495000" progId="Equation.DSMT4">
                  <p:embed/>
                  <p:pic>
                    <p:nvPicPr>
                      <p:cNvPr id="0" name="Picture 31"/>
                      <p:cNvPicPr>
                        <a:picLocks noChangeAspect="1" noChangeArrowheads="1"/>
                      </p:cNvPicPr>
                      <p:nvPr/>
                    </p:nvPicPr>
                    <p:blipFill>
                      <a:blip r:embed="rId8"/>
                      <a:srcRect/>
                      <a:stretch>
                        <a:fillRect/>
                      </a:stretch>
                    </p:blipFill>
                    <p:spPr bwMode="auto">
                      <a:xfrm>
                        <a:off x="2962275" y="4092575"/>
                        <a:ext cx="356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2" name="Object 32"/>
          <p:cNvGraphicFramePr>
            <a:graphicFrameLocks noChangeAspect="1"/>
          </p:cNvGraphicFramePr>
          <p:nvPr>
            <p:extLst>
              <p:ext uri="{D42A27DB-BD31-4B8C-83A1-F6EECF244321}">
                <p14:modId xmlns:p14="http://schemas.microsoft.com/office/powerpoint/2010/main" val="2642164864"/>
              </p:ext>
            </p:extLst>
          </p:nvPr>
        </p:nvGraphicFramePr>
        <p:xfrm>
          <a:off x="4381500" y="3067050"/>
          <a:ext cx="190500" cy="279400"/>
        </p:xfrm>
        <a:graphic>
          <a:graphicData uri="http://schemas.openxmlformats.org/presentationml/2006/ole">
            <mc:AlternateContent xmlns:mc="http://schemas.openxmlformats.org/markup-compatibility/2006">
              <mc:Choice xmlns:v="urn:schemas-microsoft-com:vml" Requires="v">
                <p:oleObj spid="_x0000_s5346" name="Equation" r:id="rId9" imgW="190440" imgH="279360" progId="Equation.DSMT4">
                  <p:embed/>
                </p:oleObj>
              </mc:Choice>
              <mc:Fallback>
                <p:oleObj name="Equation" r:id="rId9" imgW="190440" imgH="27936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81500" y="30670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3" name="Object 33"/>
          <p:cNvGraphicFramePr>
            <a:graphicFrameLocks noChangeAspect="1"/>
          </p:cNvGraphicFramePr>
          <p:nvPr>
            <p:extLst>
              <p:ext uri="{D42A27DB-BD31-4B8C-83A1-F6EECF244321}">
                <p14:modId xmlns:p14="http://schemas.microsoft.com/office/powerpoint/2010/main" val="3381137275"/>
              </p:ext>
            </p:extLst>
          </p:nvPr>
        </p:nvGraphicFramePr>
        <p:xfrm>
          <a:off x="3861615" y="3086100"/>
          <a:ext cx="190500" cy="279400"/>
        </p:xfrm>
        <a:graphic>
          <a:graphicData uri="http://schemas.openxmlformats.org/presentationml/2006/ole">
            <mc:AlternateContent xmlns:mc="http://schemas.openxmlformats.org/markup-compatibility/2006">
              <mc:Choice xmlns:v="urn:schemas-microsoft-com:vml" Requires="v">
                <p:oleObj spid="_x0000_s5347" name="Equation" r:id="rId11" imgW="190440" imgH="279360" progId="Equation.DSMT4">
                  <p:embed/>
                </p:oleObj>
              </mc:Choice>
              <mc:Fallback>
                <p:oleObj name="Equation" r:id="rId11" imgW="190440" imgH="27936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61615" y="3086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4" name="Object 34"/>
          <p:cNvGraphicFramePr>
            <a:graphicFrameLocks noChangeAspect="1"/>
          </p:cNvGraphicFramePr>
          <p:nvPr>
            <p:extLst>
              <p:ext uri="{D42A27DB-BD31-4B8C-83A1-F6EECF244321}">
                <p14:modId xmlns:p14="http://schemas.microsoft.com/office/powerpoint/2010/main" val="3078047833"/>
              </p:ext>
            </p:extLst>
          </p:nvPr>
        </p:nvGraphicFramePr>
        <p:xfrm>
          <a:off x="5588129" y="4209535"/>
          <a:ext cx="255971" cy="263525"/>
        </p:xfrm>
        <a:graphic>
          <a:graphicData uri="http://schemas.openxmlformats.org/presentationml/2006/ole">
            <mc:AlternateContent xmlns:mc="http://schemas.openxmlformats.org/markup-compatibility/2006">
              <mc:Choice xmlns:v="urn:schemas-microsoft-com:vml" Requires="v">
                <p:oleObj spid="_x0000_s5348" name="Equation" r:id="rId12" imgW="190440" imgH="279360" progId="Equation.DSMT4">
                  <p:embed/>
                </p:oleObj>
              </mc:Choice>
              <mc:Fallback>
                <p:oleObj name="Equation" r:id="rId12" imgW="190440" imgH="27936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8129" y="4209535"/>
                        <a:ext cx="255971" cy="263525"/>
                      </a:xfrm>
                      <a:prstGeom prst="rect">
                        <a:avLst/>
                      </a:prstGeom>
                      <a:noFill/>
                      <a:ln>
                        <a:noFill/>
                      </a:ln>
                      <a:effectLst/>
                      <a:extLst/>
                    </p:spPr>
                  </p:pic>
                </p:oleObj>
              </mc:Fallback>
            </mc:AlternateContent>
          </a:graphicData>
        </a:graphic>
      </p:graphicFrame>
      <p:graphicFrame>
        <p:nvGraphicFramePr>
          <p:cNvPr id="5155" name="Object 35"/>
          <p:cNvGraphicFramePr>
            <a:graphicFrameLocks noChangeAspect="1"/>
          </p:cNvGraphicFramePr>
          <p:nvPr>
            <p:extLst>
              <p:ext uri="{D42A27DB-BD31-4B8C-83A1-F6EECF244321}">
                <p14:modId xmlns:p14="http://schemas.microsoft.com/office/powerpoint/2010/main" val="2545349281"/>
              </p:ext>
            </p:extLst>
          </p:nvPr>
        </p:nvGraphicFramePr>
        <p:xfrm>
          <a:off x="5033963" y="4200525"/>
          <a:ext cx="190500" cy="279400"/>
        </p:xfrm>
        <a:graphic>
          <a:graphicData uri="http://schemas.openxmlformats.org/presentationml/2006/ole">
            <mc:AlternateContent xmlns:mc="http://schemas.openxmlformats.org/markup-compatibility/2006">
              <mc:Choice xmlns:v="urn:schemas-microsoft-com:vml" Requires="v">
                <p:oleObj spid="_x0000_s5349" name="Equation" r:id="rId13" imgW="190440" imgH="279360" progId="Equation.DSMT4">
                  <p:embed/>
                </p:oleObj>
              </mc:Choice>
              <mc:Fallback>
                <p:oleObj name="Equation" r:id="rId13" imgW="190440" imgH="27936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33963"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6" name="Object 36"/>
          <p:cNvGraphicFramePr>
            <a:graphicFrameLocks noChangeAspect="1"/>
          </p:cNvGraphicFramePr>
          <p:nvPr>
            <p:extLst>
              <p:ext uri="{D42A27DB-BD31-4B8C-83A1-F6EECF244321}">
                <p14:modId xmlns:p14="http://schemas.microsoft.com/office/powerpoint/2010/main" val="3530478783"/>
              </p:ext>
            </p:extLst>
          </p:nvPr>
        </p:nvGraphicFramePr>
        <p:xfrm>
          <a:off x="4495800" y="4200525"/>
          <a:ext cx="190500" cy="279400"/>
        </p:xfrm>
        <a:graphic>
          <a:graphicData uri="http://schemas.openxmlformats.org/presentationml/2006/ole">
            <mc:AlternateContent xmlns:mc="http://schemas.openxmlformats.org/markup-compatibility/2006">
              <mc:Choice xmlns:v="urn:schemas-microsoft-com:vml" Requires="v">
                <p:oleObj spid="_x0000_s5350" name="Equation" r:id="rId14" imgW="190440" imgH="279360" progId="Equation.DSMT4">
                  <p:embed/>
                </p:oleObj>
              </mc:Choice>
              <mc:Fallback>
                <p:oleObj name="Equation" r:id="rId14" imgW="190440" imgH="279360" progId="Equation.DSMT4">
                  <p:embed/>
                  <p:pic>
                    <p:nvPicPr>
                      <p:cNvPr id="0" name="Picture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5800"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7" name="Object 37"/>
          <p:cNvGraphicFramePr>
            <a:graphicFrameLocks noChangeAspect="1"/>
          </p:cNvGraphicFramePr>
          <p:nvPr>
            <p:extLst>
              <p:ext uri="{D42A27DB-BD31-4B8C-83A1-F6EECF244321}">
                <p14:modId xmlns:p14="http://schemas.microsoft.com/office/powerpoint/2010/main" val="1943652709"/>
              </p:ext>
            </p:extLst>
          </p:nvPr>
        </p:nvGraphicFramePr>
        <p:xfrm>
          <a:off x="3890962" y="4196663"/>
          <a:ext cx="190500" cy="279400"/>
        </p:xfrm>
        <a:graphic>
          <a:graphicData uri="http://schemas.openxmlformats.org/presentationml/2006/ole">
            <mc:AlternateContent xmlns:mc="http://schemas.openxmlformats.org/markup-compatibility/2006">
              <mc:Choice xmlns:v="urn:schemas-microsoft-com:vml" Requires="v">
                <p:oleObj spid="_x0000_s5351" name="Equation" r:id="rId15" imgW="190440" imgH="279360" progId="Equation.DSMT4">
                  <p:embed/>
                </p:oleObj>
              </mc:Choice>
              <mc:Fallback>
                <p:oleObj name="Equation" r:id="rId15" imgW="190440" imgH="27936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90962" y="4196663"/>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8" name="Object 38"/>
          <p:cNvGraphicFramePr>
            <a:graphicFrameLocks noChangeAspect="1"/>
          </p:cNvGraphicFramePr>
          <p:nvPr>
            <p:extLst>
              <p:ext uri="{D42A27DB-BD31-4B8C-83A1-F6EECF244321}">
                <p14:modId xmlns:p14="http://schemas.microsoft.com/office/powerpoint/2010/main" val="3130777265"/>
              </p:ext>
            </p:extLst>
          </p:nvPr>
        </p:nvGraphicFramePr>
        <p:xfrm>
          <a:off x="5057517" y="3630295"/>
          <a:ext cx="190500" cy="279400"/>
        </p:xfrm>
        <a:graphic>
          <a:graphicData uri="http://schemas.openxmlformats.org/presentationml/2006/ole">
            <mc:AlternateContent xmlns:mc="http://schemas.openxmlformats.org/markup-compatibility/2006">
              <mc:Choice xmlns:v="urn:schemas-microsoft-com:vml" Requires="v">
                <p:oleObj spid="_x0000_s5352" name="Equation" r:id="rId16" imgW="190440" imgH="279360" progId="Equation.DSMT4">
                  <p:embed/>
                </p:oleObj>
              </mc:Choice>
              <mc:Fallback>
                <p:oleObj name="Equation" r:id="rId16" imgW="190440" imgH="27936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57517" y="363029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9" name="Object 39"/>
          <p:cNvGraphicFramePr>
            <a:graphicFrameLocks noChangeAspect="1"/>
          </p:cNvGraphicFramePr>
          <p:nvPr>
            <p:extLst>
              <p:ext uri="{D42A27DB-BD31-4B8C-83A1-F6EECF244321}">
                <p14:modId xmlns:p14="http://schemas.microsoft.com/office/powerpoint/2010/main" val="3234802726"/>
              </p:ext>
            </p:extLst>
          </p:nvPr>
        </p:nvGraphicFramePr>
        <p:xfrm>
          <a:off x="4448175" y="3633298"/>
          <a:ext cx="190500" cy="279400"/>
        </p:xfrm>
        <a:graphic>
          <a:graphicData uri="http://schemas.openxmlformats.org/presentationml/2006/ole">
            <mc:AlternateContent xmlns:mc="http://schemas.openxmlformats.org/markup-compatibility/2006">
              <mc:Choice xmlns:v="urn:schemas-microsoft-com:vml" Requires="v">
                <p:oleObj spid="_x0000_s5353" name="Equation" r:id="rId17" imgW="190440" imgH="279360" progId="Equation.DSMT4">
                  <p:embed/>
                </p:oleObj>
              </mc:Choice>
              <mc:Fallback>
                <p:oleObj name="Equation" r:id="rId17" imgW="190440" imgH="279360" progId="Equation.DSMT4">
                  <p:embed/>
                  <p:pic>
                    <p:nvPicPr>
                      <p:cNvPr id="0" name="Picture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48175" y="363329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0" name="Object 40"/>
          <p:cNvGraphicFramePr>
            <a:graphicFrameLocks noChangeAspect="1"/>
          </p:cNvGraphicFramePr>
          <p:nvPr>
            <p:extLst>
              <p:ext uri="{D42A27DB-BD31-4B8C-83A1-F6EECF244321}">
                <p14:modId xmlns:p14="http://schemas.microsoft.com/office/powerpoint/2010/main" val="778520896"/>
              </p:ext>
            </p:extLst>
          </p:nvPr>
        </p:nvGraphicFramePr>
        <p:xfrm>
          <a:off x="3856595" y="3621096"/>
          <a:ext cx="190500" cy="279400"/>
        </p:xfrm>
        <a:graphic>
          <a:graphicData uri="http://schemas.openxmlformats.org/presentationml/2006/ole">
            <mc:AlternateContent xmlns:mc="http://schemas.openxmlformats.org/markup-compatibility/2006">
              <mc:Choice xmlns:v="urn:schemas-microsoft-com:vml" Requires="v">
                <p:oleObj spid="_x0000_s5354" name="Equation" r:id="rId18" imgW="190440" imgH="279360" progId="Equation.DSMT4">
                  <p:embed/>
                </p:oleObj>
              </mc:Choice>
              <mc:Fallback>
                <p:oleObj name="Equation" r:id="rId18" imgW="190440" imgH="279360" progId="Equation.DSMT4">
                  <p:embed/>
                  <p:pic>
                    <p:nvPicPr>
                      <p:cNvPr id="0" name="Picture 4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56595" y="362109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1" name="Object 41"/>
          <p:cNvGraphicFramePr>
            <a:graphicFrameLocks noChangeAspect="1"/>
          </p:cNvGraphicFramePr>
          <p:nvPr>
            <p:extLst>
              <p:ext uri="{D42A27DB-BD31-4B8C-83A1-F6EECF244321}">
                <p14:modId xmlns:p14="http://schemas.microsoft.com/office/powerpoint/2010/main" val="834892872"/>
              </p:ext>
            </p:extLst>
          </p:nvPr>
        </p:nvGraphicFramePr>
        <p:xfrm>
          <a:off x="4953000" y="3079750"/>
          <a:ext cx="190500" cy="292100"/>
        </p:xfrm>
        <a:graphic>
          <a:graphicData uri="http://schemas.openxmlformats.org/presentationml/2006/ole">
            <mc:AlternateContent xmlns:mc="http://schemas.openxmlformats.org/markup-compatibility/2006">
              <mc:Choice xmlns:v="urn:schemas-microsoft-com:vml" Requires="v">
                <p:oleObj spid="_x0000_s5355" name="Equation" r:id="rId19" imgW="190440" imgH="291960" progId="Equation.DSMT4">
                  <p:embed/>
                </p:oleObj>
              </mc:Choice>
              <mc:Fallback>
                <p:oleObj name="Equation" r:id="rId19" imgW="190440" imgH="291960" progId="Equation.DSMT4">
                  <p:embed/>
                  <p:pic>
                    <p:nvPicPr>
                      <p:cNvPr id="0" name="Picture 4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53000" y="30797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2008380704"/>
              </p:ext>
            </p:extLst>
          </p:nvPr>
        </p:nvGraphicFramePr>
        <p:xfrm>
          <a:off x="5554276" y="3067050"/>
          <a:ext cx="190500" cy="292100"/>
        </p:xfrm>
        <a:graphic>
          <a:graphicData uri="http://schemas.openxmlformats.org/presentationml/2006/ole">
            <mc:AlternateContent xmlns:mc="http://schemas.openxmlformats.org/markup-compatibility/2006">
              <mc:Choice xmlns:v="urn:schemas-microsoft-com:vml" Requires="v">
                <p:oleObj spid="_x0000_s5356" name="Equation" r:id="rId21" imgW="190440" imgH="291960" progId="Equation.DSMT4">
                  <p:embed/>
                </p:oleObj>
              </mc:Choice>
              <mc:Fallback>
                <p:oleObj name="Equation" r:id="rId21" imgW="190440" imgH="291960" progId="Equation.DSMT4">
                  <p:embed/>
                  <p:pic>
                    <p:nvPicPr>
                      <p:cNvPr id="0" name="Picture 4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54276" y="30670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4" name="Object 44"/>
          <p:cNvGraphicFramePr>
            <a:graphicFrameLocks noChangeAspect="1"/>
          </p:cNvGraphicFramePr>
          <p:nvPr>
            <p:extLst>
              <p:ext uri="{D42A27DB-BD31-4B8C-83A1-F6EECF244321}">
                <p14:modId xmlns:p14="http://schemas.microsoft.com/office/powerpoint/2010/main" val="1699697204"/>
              </p:ext>
            </p:extLst>
          </p:nvPr>
        </p:nvGraphicFramePr>
        <p:xfrm>
          <a:off x="5569681" y="3632286"/>
          <a:ext cx="190500" cy="292100"/>
        </p:xfrm>
        <a:graphic>
          <a:graphicData uri="http://schemas.openxmlformats.org/presentationml/2006/ole">
            <mc:AlternateContent xmlns:mc="http://schemas.openxmlformats.org/markup-compatibility/2006">
              <mc:Choice xmlns:v="urn:schemas-microsoft-com:vml" Requires="v">
                <p:oleObj spid="_x0000_s5357" name="Equation" r:id="rId22" imgW="190440" imgH="291960" progId="Equation.DSMT4">
                  <p:embed/>
                </p:oleObj>
              </mc:Choice>
              <mc:Fallback>
                <p:oleObj name="Equation" r:id="rId22" imgW="190440" imgH="291960" progId="Equation.DSMT4">
                  <p:embed/>
                  <p:pic>
                    <p:nvPicPr>
                      <p:cNvPr id="0" name="Picture 4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69681" y="3632286"/>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5" name="Object 45"/>
          <p:cNvGraphicFramePr>
            <a:graphicFrameLocks noChangeAspect="1"/>
          </p:cNvGraphicFramePr>
          <p:nvPr>
            <p:extLst>
              <p:ext uri="{D42A27DB-BD31-4B8C-83A1-F6EECF244321}">
                <p14:modId xmlns:p14="http://schemas.microsoft.com/office/powerpoint/2010/main" val="2701488230"/>
              </p:ext>
            </p:extLst>
          </p:nvPr>
        </p:nvGraphicFramePr>
        <p:xfrm>
          <a:off x="6124575" y="4200525"/>
          <a:ext cx="190500" cy="292100"/>
        </p:xfrm>
        <a:graphic>
          <a:graphicData uri="http://schemas.openxmlformats.org/presentationml/2006/ole">
            <mc:AlternateContent xmlns:mc="http://schemas.openxmlformats.org/markup-compatibility/2006">
              <mc:Choice xmlns:v="urn:schemas-microsoft-com:vml" Requires="v">
                <p:oleObj spid="_x0000_s5358" name="Equation" r:id="rId23" imgW="190440" imgH="291960" progId="Equation.DSMT4">
                  <p:embed/>
                </p:oleObj>
              </mc:Choice>
              <mc:Fallback>
                <p:oleObj name="Equation" r:id="rId23" imgW="190440" imgH="291960" progId="Equation.DSMT4">
                  <p:embed/>
                  <p:pic>
                    <p:nvPicPr>
                      <p:cNvPr id="0" name="Picture 4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24575" y="420052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5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6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6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5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5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5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1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179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1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79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1792</TotalTime>
  <Words>963</Words>
  <Application>Microsoft Office PowerPoint</Application>
  <PresentationFormat>On-screen Show (4:3)</PresentationFormat>
  <Paragraphs>182</Paragraphs>
  <Slides>28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4" baseType="lpstr">
      <vt:lpstr>Arial</vt:lpstr>
      <vt:lpstr>Calibri</vt:lpstr>
      <vt:lpstr>Courier New</vt:lpstr>
      <vt:lpstr>Symbol</vt:lpstr>
      <vt:lpstr>Office Theme</vt:lpstr>
      <vt:lpstr>Equation</vt:lpstr>
      <vt:lpstr>Section 6.R.3</vt:lpstr>
      <vt:lpstr>Objectives</vt:lpstr>
      <vt:lpstr>Least Common Multiple (LCM)</vt:lpstr>
      <vt:lpstr>To Find the LCM of a Set of Counting Numbers</vt:lpstr>
      <vt:lpstr>Example 1: Finding the Least  Common Multiple (LCM)</vt:lpstr>
      <vt:lpstr>Example 1: Finding the Least Common  Multiple (LCM) (cont.)</vt:lpstr>
      <vt:lpstr>Example 2: Finding the Least  Common Multiple (LCM)</vt:lpstr>
      <vt:lpstr>Example 2: Finding the Least Common  Multiple (LCM) (cont.)</vt:lpstr>
      <vt:lpstr>Completion Example 3: Finding the Least Common Multiple (LCM)</vt:lpstr>
      <vt:lpstr>Completion Example 3: Finding the Least Common Multiple (LCM) (cont.)</vt:lpstr>
      <vt:lpstr>Example 4: Finding the Least Common  Multiple (LCM)</vt:lpstr>
      <vt:lpstr>Example 5: Finding the Least Common  Multiple (LCM)</vt:lpstr>
      <vt:lpstr>Example 6: Finding the Least Common Multiple (LCM)</vt:lpstr>
      <vt:lpstr>Example 6: Prime Factorizations and the  Least Common Multiple (LCM) (cont.)</vt:lpstr>
      <vt:lpstr>Example 7: Finding the Least Common Multiple (LCM)</vt:lpstr>
      <vt:lpstr>Example 7: Finding the Least Common Multiple (LCM)</vt:lpstr>
      <vt:lpstr>Example 7: Finding the Least Common Multiple (LCM)(cont.)</vt:lpstr>
      <vt:lpstr>Completion Example 8: Finding the Least Common Multiple (LCM) </vt:lpstr>
      <vt:lpstr>Completion Example 8: Finding the Least Common Multiple (LCM) </vt:lpstr>
      <vt:lpstr>Completion Example 8: Finding the Least Common Multiple (LCM) </vt:lpstr>
      <vt:lpstr>Example 9: Application: Finding the LCM </vt:lpstr>
      <vt:lpstr>Example 9: Application: Finding the LCM (cont.) </vt:lpstr>
      <vt:lpstr>Example 9: Application: Finding the LCM (cont.)</vt:lpstr>
      <vt:lpstr>Example 9: Application: Finding the LCM (cont.)</vt:lpstr>
      <vt:lpstr>Finding Equivalent Fractions</vt:lpstr>
      <vt:lpstr>Example 10: Finding Equivalent Fractions</vt:lpstr>
      <vt:lpstr>Example 11: Finding Equivalent Fractions</vt:lpstr>
      <vt:lpstr>Completion Example 12: Finding Equivalent Fractions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dc:creator>
  <cp:lastModifiedBy>jeevan</cp:lastModifiedBy>
  <cp:revision>251</cp:revision>
  <dcterms:created xsi:type="dcterms:W3CDTF">2013-04-26T14:43:13Z</dcterms:created>
  <dcterms:modified xsi:type="dcterms:W3CDTF">2018-10-17T04:18:16Z</dcterms:modified>
</cp:coreProperties>
</file>