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59" r:id="rId3"/>
    <p:sldId id="260" r:id="rId4"/>
    <p:sldId id="261" r:id="rId5"/>
    <p:sldId id="262" r:id="rId6"/>
    <p:sldId id="263" r:id="rId7"/>
    <p:sldId id="264" r:id="rId8"/>
    <p:sldId id="265" r:id="rId9"/>
    <p:sldId id="266" r:id="rId10"/>
    <p:sldId id="294" r:id="rId11"/>
    <p:sldId id="268" r:id="rId12"/>
    <p:sldId id="295" r:id="rId13"/>
    <p:sldId id="296" r:id="rId14"/>
    <p:sldId id="269" r:id="rId15"/>
    <p:sldId id="297" r:id="rId16"/>
    <p:sldId id="298" r:id="rId17"/>
    <p:sldId id="299" r:id="rId18"/>
    <p:sldId id="300" r:id="rId19"/>
    <p:sldId id="301" r:id="rId20"/>
    <p:sldId id="302" r:id="rId21"/>
    <p:sldId id="303" r:id="rId22"/>
    <p:sldId id="270" r:id="rId23"/>
    <p:sldId id="304" r:id="rId24"/>
    <p:sldId id="305" r:id="rId25"/>
    <p:sldId id="306" r:id="rId26"/>
    <p:sldId id="307" r:id="rId27"/>
    <p:sldId id="308" r:id="rId28"/>
    <p:sldId id="309" r:id="rId29"/>
    <p:sldId id="310" r:id="rId30"/>
    <p:sldId id="311" r:id="rId31"/>
    <p:sldId id="312" r:id="rId32"/>
    <p:sldId id="313" r:id="rId33"/>
    <p:sldId id="314" r:id="rId34"/>
    <p:sldId id="315" r:id="rId35"/>
    <p:sldId id="31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extLst/>
  </p:cmAuthor>
  <p:cmAuthor id="1" name="Nicholas Belloit" initials="NB" lastIdx="1" clrIdx="0">
    <p:extLst/>
  </p:cmAuthor>
  <p:cmAuthor id="8" name="Nicholas Belloit" initials="NB [8]" lastIdx="1" clrIdx="7">
    <p:extLst/>
  </p:cmAuthor>
  <p:cmAuthor id="2" name="Nicholas Belloit" initials="NB [2]" lastIdx="1" clrIdx="1">
    <p:extLst/>
  </p:cmAuthor>
  <p:cmAuthor id="9" name="Nicholas Belloit" initials="NB [9]" lastIdx="1" clrIdx="8">
    <p:extLst/>
  </p:cmAuthor>
  <p:cmAuthor id="3" name="Nicholas Belloit" initials="NB [3]" lastIdx="1" clrIdx="2">
    <p:extLst/>
  </p:cmAuthor>
  <p:cmAuthor id="10" name="Nicholas Belloit" initials="NB [10]" lastIdx="1" clrIdx="9">
    <p:extLst/>
  </p:cmAuthor>
  <p:cmAuthor id="4" name="Nicholas Belloit" initials="NB [4]" lastIdx="1" clrIdx="3">
    <p:extLst/>
  </p:cmAuthor>
  <p:cmAuthor id="11" name="Nicholas Belloit" initials="NB [11]" lastIdx="1" clrIdx="10">
    <p:extLst/>
  </p:cmAuthor>
  <p:cmAuthor id="5" name="Nicholas Belloit" initials="NB [5]" lastIdx="1" clrIdx="4">
    <p:extLst/>
  </p:cmAuthor>
  <p:cmAuthor id="6" name="Nicholas Belloit" initials="NB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F00FF"/>
    <a:srgbClr val="007E7E"/>
    <a:srgbClr val="008080"/>
    <a:srgbClr val="000000"/>
    <a:srgbClr val="3C86A6"/>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2" d="100"/>
          <a:sy n="112" d="100"/>
        </p:scale>
        <p:origin x="1800" y="108"/>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105.wmf"/><Relationship Id="rId1" Type="http://schemas.openxmlformats.org/officeDocument/2006/relationships/image" Target="../media/image104.wmf"/><Relationship Id="rId5" Type="http://schemas.openxmlformats.org/officeDocument/2006/relationships/image" Target="../media/image108.wmf"/><Relationship Id="rId4" Type="http://schemas.openxmlformats.org/officeDocument/2006/relationships/image" Target="../media/image10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110.wmf"/><Relationship Id="rId1" Type="http://schemas.openxmlformats.org/officeDocument/2006/relationships/image" Target="../media/image10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3.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9.wmf"/><Relationship Id="rId2" Type="http://schemas.openxmlformats.org/officeDocument/2006/relationships/image" Target="../media/image118.wmf"/><Relationship Id="rId1" Type="http://schemas.openxmlformats.org/officeDocument/2006/relationships/image" Target="../media/image117.wmf"/><Relationship Id="rId5" Type="http://schemas.openxmlformats.org/officeDocument/2006/relationships/image" Target="../media/image121.wmf"/><Relationship Id="rId4" Type="http://schemas.openxmlformats.org/officeDocument/2006/relationships/image" Target="../media/image12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9.wmf"/><Relationship Id="rId3" Type="http://schemas.openxmlformats.org/officeDocument/2006/relationships/image" Target="../media/image124.wmf"/><Relationship Id="rId7" Type="http://schemas.openxmlformats.org/officeDocument/2006/relationships/image" Target="../media/image128.wmf"/><Relationship Id="rId12" Type="http://schemas.openxmlformats.org/officeDocument/2006/relationships/image" Target="../media/image133.wmf"/><Relationship Id="rId2" Type="http://schemas.openxmlformats.org/officeDocument/2006/relationships/image" Target="../media/image123.wmf"/><Relationship Id="rId1" Type="http://schemas.openxmlformats.org/officeDocument/2006/relationships/image" Target="../media/image122.wmf"/><Relationship Id="rId6" Type="http://schemas.openxmlformats.org/officeDocument/2006/relationships/image" Target="../media/image127.wmf"/><Relationship Id="rId11" Type="http://schemas.openxmlformats.org/officeDocument/2006/relationships/image" Target="../media/image132.wmf"/><Relationship Id="rId5" Type="http://schemas.openxmlformats.org/officeDocument/2006/relationships/image" Target="../media/image126.wmf"/><Relationship Id="rId10" Type="http://schemas.openxmlformats.org/officeDocument/2006/relationships/image" Target="../media/image131.wmf"/><Relationship Id="rId4" Type="http://schemas.openxmlformats.org/officeDocument/2006/relationships/image" Target="../media/image125.wmf"/><Relationship Id="rId9" Type="http://schemas.openxmlformats.org/officeDocument/2006/relationships/image" Target="../media/image13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5" Type="http://schemas.openxmlformats.org/officeDocument/2006/relationships/image" Target="../media/image138.wmf"/><Relationship Id="rId4" Type="http://schemas.openxmlformats.org/officeDocument/2006/relationships/image" Target="../media/image137.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41.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4" Type="http://schemas.openxmlformats.org/officeDocument/2006/relationships/image" Target="../media/image142.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image" Target="../media/image147.wmf"/><Relationship Id="rId7" Type="http://schemas.openxmlformats.org/officeDocument/2006/relationships/image" Target="../media/image151.wmf"/><Relationship Id="rId2" Type="http://schemas.openxmlformats.org/officeDocument/2006/relationships/image" Target="../media/image146.wmf"/><Relationship Id="rId1" Type="http://schemas.openxmlformats.org/officeDocument/2006/relationships/image" Target="../media/image145.wmf"/><Relationship Id="rId6" Type="http://schemas.openxmlformats.org/officeDocument/2006/relationships/image" Target="../media/image150.wmf"/><Relationship Id="rId5" Type="http://schemas.openxmlformats.org/officeDocument/2006/relationships/image" Target="../media/image149.wmf"/><Relationship Id="rId4" Type="http://schemas.openxmlformats.org/officeDocument/2006/relationships/image" Target="../media/image148.wmf"/><Relationship Id="rId9" Type="http://schemas.openxmlformats.org/officeDocument/2006/relationships/image" Target="../media/image153.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56.wmf"/><Relationship Id="rId7" Type="http://schemas.openxmlformats.org/officeDocument/2006/relationships/image" Target="../media/image160.wmf"/><Relationship Id="rId2" Type="http://schemas.openxmlformats.org/officeDocument/2006/relationships/image" Target="../media/image155.wmf"/><Relationship Id="rId1" Type="http://schemas.openxmlformats.org/officeDocument/2006/relationships/image" Target="../media/image154.wmf"/><Relationship Id="rId6" Type="http://schemas.openxmlformats.org/officeDocument/2006/relationships/image" Target="../media/image159.wmf"/><Relationship Id="rId5" Type="http://schemas.openxmlformats.org/officeDocument/2006/relationships/image" Target="../media/image158.wmf"/><Relationship Id="rId4" Type="http://schemas.openxmlformats.org/officeDocument/2006/relationships/image" Target="../media/image157.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62.wmf"/><Relationship Id="rId1" Type="http://schemas.openxmlformats.org/officeDocument/2006/relationships/image" Target="../media/image161.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65.wmf"/><Relationship Id="rId2" Type="http://schemas.openxmlformats.org/officeDocument/2006/relationships/image" Target="../media/image164.wmf"/><Relationship Id="rId1" Type="http://schemas.openxmlformats.org/officeDocument/2006/relationships/image" Target="../media/image163.wmf"/><Relationship Id="rId6" Type="http://schemas.openxmlformats.org/officeDocument/2006/relationships/image" Target="../media/image168.wmf"/><Relationship Id="rId5" Type="http://schemas.openxmlformats.org/officeDocument/2006/relationships/image" Target="../media/image167.wmf"/><Relationship Id="rId4" Type="http://schemas.openxmlformats.org/officeDocument/2006/relationships/image" Target="../media/image166.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71.wmf"/><Relationship Id="rId2" Type="http://schemas.openxmlformats.org/officeDocument/2006/relationships/image" Target="../media/image170.wmf"/><Relationship Id="rId1" Type="http://schemas.openxmlformats.org/officeDocument/2006/relationships/image" Target="../media/image169.wmf"/><Relationship Id="rId5" Type="http://schemas.openxmlformats.org/officeDocument/2006/relationships/image" Target="../media/image173.wmf"/><Relationship Id="rId4"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5" Type="http://schemas.openxmlformats.org/officeDocument/2006/relationships/image" Target="../media/image52.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 Id="rId9" Type="http://schemas.openxmlformats.org/officeDocument/2006/relationships/image" Target="../media/image6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10/17/2018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4198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993170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slideLayout" Target="../slideLayouts/slideLayout2.xml"/><Relationship Id="rId5" Type="http://schemas.openxmlformats.org/officeDocument/2006/relationships/image" Target="../media/image47.wmf"/><Relationship Id="rId4" Type="http://schemas.openxmlformats.org/officeDocument/2006/relationships/image" Target="../media/image46.wmf"/></Relationships>
</file>

<file path=ppt/slides/_rels/slide11.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5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9.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4.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46.bin"/><Relationship Id="rId14" Type="http://schemas.openxmlformats.org/officeDocument/2006/relationships/image" Target="../media/image58.wmf"/></Relationships>
</file>

<file path=ppt/slides/_rels/slide13.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4.bin"/><Relationship Id="rId18" Type="http://schemas.openxmlformats.org/officeDocument/2006/relationships/image" Target="../media/image66.wmf"/><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63.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9.vml"/><Relationship Id="rId6" Type="http://schemas.openxmlformats.org/officeDocument/2006/relationships/image" Target="../media/image60.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62.wmf"/><Relationship Id="rId19" Type="http://schemas.openxmlformats.org/officeDocument/2006/relationships/oleObject" Target="../embeddings/oleObject57.bin"/><Relationship Id="rId4" Type="http://schemas.openxmlformats.org/officeDocument/2006/relationships/image" Target="../media/image59.wmf"/><Relationship Id="rId9" Type="http://schemas.openxmlformats.org/officeDocument/2006/relationships/oleObject" Target="../embeddings/oleObject52.bin"/><Relationship Id="rId14" Type="http://schemas.openxmlformats.org/officeDocument/2006/relationships/image" Target="../media/image64.wmf"/></Relationships>
</file>

<file path=ppt/slides/_rels/slide14.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3.bin"/><Relationship Id="rId18" Type="http://schemas.openxmlformats.org/officeDocument/2006/relationships/image" Target="../media/image7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72.wmf"/><Relationship Id="rId17"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74.wmf"/><Relationship Id="rId1" Type="http://schemas.openxmlformats.org/officeDocument/2006/relationships/vmlDrawing" Target="../drawings/vmlDrawing10.vml"/><Relationship Id="rId6" Type="http://schemas.openxmlformats.org/officeDocument/2006/relationships/image" Target="../media/image69.wmf"/><Relationship Id="rId11" Type="http://schemas.openxmlformats.org/officeDocument/2006/relationships/oleObject" Target="../embeddings/oleObject62.bin"/><Relationship Id="rId5" Type="http://schemas.openxmlformats.org/officeDocument/2006/relationships/oleObject" Target="../embeddings/oleObject59.bin"/><Relationship Id="rId1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1.bin"/><Relationship Id="rId14" Type="http://schemas.openxmlformats.org/officeDocument/2006/relationships/image" Target="../media/image73.wmf"/></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slideLayout" Target="../slideLayouts/slideLayout2.xml"/><Relationship Id="rId4" Type="http://schemas.openxmlformats.org/officeDocument/2006/relationships/image" Target="../media/image78.wmf"/></Relationships>
</file>

<file path=ppt/slides/_rels/slide16.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80.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6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83.wmf"/></Relationships>
</file>

<file path=ppt/slides/_rels/slide18.x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png"/><Relationship Id="rId1" Type="http://schemas.openxmlformats.org/officeDocument/2006/relationships/slideLayout" Target="../slideLayouts/slideLayout2.xml"/><Relationship Id="rId4" Type="http://schemas.openxmlformats.org/officeDocument/2006/relationships/image" Target="../media/image86.wmf"/></Relationships>
</file>

<file path=ppt/slides/_rels/slide19.x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77.bin"/><Relationship Id="rId18" Type="http://schemas.openxmlformats.org/officeDocument/2006/relationships/image" Target="../media/image74.wmf"/><Relationship Id="rId26" Type="http://schemas.openxmlformats.org/officeDocument/2006/relationships/oleObject" Target="../embeddings/oleObject84.bin"/><Relationship Id="rId3" Type="http://schemas.openxmlformats.org/officeDocument/2006/relationships/oleObject" Target="../embeddings/oleObject72.bin"/><Relationship Id="rId21" Type="http://schemas.openxmlformats.org/officeDocument/2006/relationships/image" Target="../media/image95.wmf"/><Relationship Id="rId7" Type="http://schemas.openxmlformats.org/officeDocument/2006/relationships/oleObject" Target="../embeddings/oleObject74.bin"/><Relationship Id="rId12" Type="http://schemas.openxmlformats.org/officeDocument/2006/relationships/image" Target="../media/image92.wmf"/><Relationship Id="rId17" Type="http://schemas.openxmlformats.org/officeDocument/2006/relationships/oleObject" Target="../embeddings/oleObject79.bin"/><Relationship Id="rId25"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oleObject" Target="../embeddings/oleObject81.bin"/><Relationship Id="rId29" Type="http://schemas.openxmlformats.org/officeDocument/2006/relationships/image" Target="../media/image98.wmf"/><Relationship Id="rId1" Type="http://schemas.openxmlformats.org/officeDocument/2006/relationships/vmlDrawing" Target="../drawings/vmlDrawing13.vml"/><Relationship Id="rId6" Type="http://schemas.openxmlformats.org/officeDocument/2006/relationships/image" Target="../media/image89.wmf"/><Relationship Id="rId11" Type="http://schemas.openxmlformats.org/officeDocument/2006/relationships/oleObject" Target="../embeddings/oleObject76.bin"/><Relationship Id="rId24" Type="http://schemas.openxmlformats.org/officeDocument/2006/relationships/oleObject" Target="../embeddings/oleObject83.bin"/><Relationship Id="rId32" Type="http://schemas.openxmlformats.org/officeDocument/2006/relationships/image" Target="../media/image76.wmf"/><Relationship Id="rId5" Type="http://schemas.openxmlformats.org/officeDocument/2006/relationships/oleObject" Target="../embeddings/oleObject73.bin"/><Relationship Id="rId15" Type="http://schemas.openxmlformats.org/officeDocument/2006/relationships/oleObject" Target="../embeddings/oleObject78.bin"/><Relationship Id="rId23" Type="http://schemas.openxmlformats.org/officeDocument/2006/relationships/image" Target="../media/image96.wmf"/><Relationship Id="rId28" Type="http://schemas.openxmlformats.org/officeDocument/2006/relationships/oleObject" Target="../embeddings/oleObject86.bin"/><Relationship Id="rId10" Type="http://schemas.openxmlformats.org/officeDocument/2006/relationships/image" Target="../media/image91.wmf"/><Relationship Id="rId19" Type="http://schemas.openxmlformats.org/officeDocument/2006/relationships/oleObject" Target="../embeddings/oleObject80.bin"/><Relationship Id="rId31" Type="http://schemas.openxmlformats.org/officeDocument/2006/relationships/image" Target="../media/image99.wmf"/><Relationship Id="rId4" Type="http://schemas.openxmlformats.org/officeDocument/2006/relationships/image" Target="../media/image88.wmf"/><Relationship Id="rId9" Type="http://schemas.openxmlformats.org/officeDocument/2006/relationships/oleObject" Target="../embeddings/oleObject75.bin"/><Relationship Id="rId14" Type="http://schemas.openxmlformats.org/officeDocument/2006/relationships/image" Target="../media/image93.wmf"/><Relationship Id="rId22" Type="http://schemas.openxmlformats.org/officeDocument/2006/relationships/oleObject" Target="../embeddings/oleObject82.bin"/><Relationship Id="rId27" Type="http://schemas.openxmlformats.org/officeDocument/2006/relationships/oleObject" Target="../embeddings/oleObject85.bin"/><Relationship Id="rId30" Type="http://schemas.openxmlformats.org/officeDocument/2006/relationships/oleObject" Target="../embeddings/oleObject87.bin"/></Relationships>
</file>

<file path=ppt/slides/_rels/slide21.xml.rels><?xml version="1.0" encoding="UTF-8" standalone="yes"?>
<Relationships xmlns="http://schemas.openxmlformats.org/package/2006/relationships"><Relationship Id="rId2" Type="http://schemas.openxmlformats.org/officeDocument/2006/relationships/image" Target="../media/image7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01.wmf"/><Relationship Id="rId5" Type="http://schemas.openxmlformats.org/officeDocument/2006/relationships/oleObject" Target="../embeddings/oleObject8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91.bin"/></Relationships>
</file>

<file path=ppt/slides/_rels/slide23.x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10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107.wmf"/><Relationship Id="rId4" Type="http://schemas.openxmlformats.org/officeDocument/2006/relationships/image" Target="../media/image104.wmf"/><Relationship Id="rId9" Type="http://schemas.openxmlformats.org/officeDocument/2006/relationships/oleObject" Target="../embeddings/oleObject9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110.wmf"/><Relationship Id="rId5" Type="http://schemas.openxmlformats.org/officeDocument/2006/relationships/oleObject" Target="../embeddings/oleObject98.bin"/><Relationship Id="rId4" Type="http://schemas.openxmlformats.org/officeDocument/2006/relationships/image" Target="../media/image109.wmf"/></Relationships>
</file>

<file path=ppt/slides/_rels/slide25.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19.wmf"/><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8.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20.wmf"/><Relationship Id="rId4" Type="http://schemas.openxmlformats.org/officeDocument/2006/relationships/image" Target="../media/image117.wmf"/><Relationship Id="rId9" Type="http://schemas.openxmlformats.org/officeDocument/2006/relationships/oleObject" Target="../embeddings/oleObject108.bin"/></Relationships>
</file>

<file path=ppt/slides/_rels/slide28.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15.bin"/><Relationship Id="rId18" Type="http://schemas.openxmlformats.org/officeDocument/2006/relationships/image" Target="../media/image129.wmf"/><Relationship Id="rId26" Type="http://schemas.openxmlformats.org/officeDocument/2006/relationships/image" Target="../media/image133.wmf"/><Relationship Id="rId3" Type="http://schemas.openxmlformats.org/officeDocument/2006/relationships/oleObject" Target="../embeddings/oleObject110.bin"/><Relationship Id="rId21" Type="http://schemas.openxmlformats.org/officeDocument/2006/relationships/oleObject" Target="../embeddings/oleObject119.bin"/><Relationship Id="rId7" Type="http://schemas.openxmlformats.org/officeDocument/2006/relationships/oleObject" Target="../embeddings/oleObject112.bin"/><Relationship Id="rId12" Type="http://schemas.openxmlformats.org/officeDocument/2006/relationships/image" Target="../media/image126.wmf"/><Relationship Id="rId17" Type="http://schemas.openxmlformats.org/officeDocument/2006/relationships/oleObject" Target="../embeddings/oleObject117.bin"/><Relationship Id="rId25"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vmlDrawing" Target="../drawings/vmlDrawing19.vml"/><Relationship Id="rId6" Type="http://schemas.openxmlformats.org/officeDocument/2006/relationships/image" Target="../media/image123.wmf"/><Relationship Id="rId11" Type="http://schemas.openxmlformats.org/officeDocument/2006/relationships/oleObject" Target="../embeddings/oleObject114.bin"/><Relationship Id="rId24" Type="http://schemas.openxmlformats.org/officeDocument/2006/relationships/image" Target="../media/image132.wmf"/><Relationship Id="rId5" Type="http://schemas.openxmlformats.org/officeDocument/2006/relationships/oleObject" Target="../embeddings/oleObject111.bin"/><Relationship Id="rId15" Type="http://schemas.openxmlformats.org/officeDocument/2006/relationships/oleObject" Target="../embeddings/oleObject116.bin"/><Relationship Id="rId23" Type="http://schemas.openxmlformats.org/officeDocument/2006/relationships/oleObject" Target="../embeddings/oleObject120.bin"/><Relationship Id="rId10" Type="http://schemas.openxmlformats.org/officeDocument/2006/relationships/image" Target="../media/image125.wmf"/><Relationship Id="rId19" Type="http://schemas.openxmlformats.org/officeDocument/2006/relationships/oleObject" Target="../embeddings/oleObject118.bin"/><Relationship Id="rId4" Type="http://schemas.openxmlformats.org/officeDocument/2006/relationships/image" Target="../media/image122.wmf"/><Relationship Id="rId9" Type="http://schemas.openxmlformats.org/officeDocument/2006/relationships/oleObject" Target="../embeddings/oleObject113.bin"/><Relationship Id="rId14" Type="http://schemas.openxmlformats.org/officeDocument/2006/relationships/image" Target="../media/image127.wmf"/><Relationship Id="rId22" Type="http://schemas.openxmlformats.org/officeDocument/2006/relationships/image" Target="../media/image131.wmf"/></Relationships>
</file>

<file path=ppt/slides/_rels/slide29.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22.bin"/><Relationship Id="rId7" Type="http://schemas.openxmlformats.org/officeDocument/2006/relationships/oleObject" Target="../embeddings/oleObject124.bin"/><Relationship Id="rId12" Type="http://schemas.openxmlformats.org/officeDocument/2006/relationships/image" Target="../media/image138.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135.wmf"/><Relationship Id="rId11" Type="http://schemas.openxmlformats.org/officeDocument/2006/relationships/oleObject" Target="../embeddings/oleObject126.bin"/><Relationship Id="rId5" Type="http://schemas.openxmlformats.org/officeDocument/2006/relationships/oleObject" Target="../embeddings/oleObject123.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2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41.wmf"/><Relationship Id="rId13" Type="http://schemas.openxmlformats.org/officeDocument/2006/relationships/oleObject" Target="../embeddings/oleObject132.bin"/><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43.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40.wmf"/><Relationship Id="rId11" Type="http://schemas.openxmlformats.org/officeDocument/2006/relationships/oleObject" Target="../embeddings/oleObject131.bin"/><Relationship Id="rId5" Type="http://schemas.openxmlformats.org/officeDocument/2006/relationships/oleObject" Target="../embeddings/oleObject128.bin"/><Relationship Id="rId10" Type="http://schemas.openxmlformats.org/officeDocument/2006/relationships/image" Target="../media/image142.wmf"/><Relationship Id="rId4" Type="http://schemas.openxmlformats.org/officeDocument/2006/relationships/image" Target="../media/image139.wmf"/><Relationship Id="rId9" Type="http://schemas.openxmlformats.org/officeDocument/2006/relationships/oleObject" Target="../embeddings/oleObject130.bin"/><Relationship Id="rId14" Type="http://schemas.openxmlformats.org/officeDocument/2006/relationships/image" Target="../media/image144.wmf"/></Relationships>
</file>

<file path=ppt/slides/_rels/slide31.xml.rels><?xml version="1.0" encoding="UTF-8" standalone="yes"?>
<Relationships xmlns="http://schemas.openxmlformats.org/package/2006/relationships"><Relationship Id="rId8" Type="http://schemas.openxmlformats.org/officeDocument/2006/relationships/image" Target="../media/image147.wmf"/><Relationship Id="rId13" Type="http://schemas.openxmlformats.org/officeDocument/2006/relationships/oleObject" Target="../embeddings/oleObject138.bin"/><Relationship Id="rId1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49.wmf"/><Relationship Id="rId17" Type="http://schemas.openxmlformats.org/officeDocument/2006/relationships/oleObject" Target="../embeddings/oleObject140.bin"/><Relationship Id="rId2" Type="http://schemas.openxmlformats.org/officeDocument/2006/relationships/slideLayout" Target="../slideLayouts/slideLayout2.xml"/><Relationship Id="rId16" Type="http://schemas.openxmlformats.org/officeDocument/2006/relationships/image" Target="../media/image151.wmf"/><Relationship Id="rId20" Type="http://schemas.openxmlformats.org/officeDocument/2006/relationships/image" Target="../media/image153.wmf"/><Relationship Id="rId1" Type="http://schemas.openxmlformats.org/officeDocument/2006/relationships/vmlDrawing" Target="../drawings/vmlDrawing22.vml"/><Relationship Id="rId6" Type="http://schemas.openxmlformats.org/officeDocument/2006/relationships/image" Target="../media/image146.wmf"/><Relationship Id="rId11" Type="http://schemas.openxmlformats.org/officeDocument/2006/relationships/oleObject" Target="../embeddings/oleObject137.bin"/><Relationship Id="rId5" Type="http://schemas.openxmlformats.org/officeDocument/2006/relationships/oleObject" Target="../embeddings/oleObject134.bin"/><Relationship Id="rId15" Type="http://schemas.openxmlformats.org/officeDocument/2006/relationships/oleObject" Target="../embeddings/oleObject139.bin"/><Relationship Id="rId10" Type="http://schemas.openxmlformats.org/officeDocument/2006/relationships/image" Target="../media/image148.wmf"/><Relationship Id="rId19" Type="http://schemas.openxmlformats.org/officeDocument/2006/relationships/oleObject" Target="../embeddings/oleObject141.bin"/><Relationship Id="rId4" Type="http://schemas.openxmlformats.org/officeDocument/2006/relationships/image" Target="../media/image145.wmf"/><Relationship Id="rId9" Type="http://schemas.openxmlformats.org/officeDocument/2006/relationships/oleObject" Target="../embeddings/oleObject136.bin"/><Relationship Id="rId14" Type="http://schemas.openxmlformats.org/officeDocument/2006/relationships/image" Target="../media/image150.wmf"/></Relationships>
</file>

<file path=ppt/slides/_rels/slide32.xml.rels><?xml version="1.0" encoding="UTF-8" standalone="yes"?>
<Relationships xmlns="http://schemas.openxmlformats.org/package/2006/relationships"><Relationship Id="rId8" Type="http://schemas.openxmlformats.org/officeDocument/2006/relationships/image" Target="../media/image156.wmf"/><Relationship Id="rId13" Type="http://schemas.openxmlformats.org/officeDocument/2006/relationships/oleObject" Target="../embeddings/oleObject147.bin"/><Relationship Id="rId3" Type="http://schemas.openxmlformats.org/officeDocument/2006/relationships/oleObject" Target="../embeddings/oleObject142.bin"/><Relationship Id="rId7" Type="http://schemas.openxmlformats.org/officeDocument/2006/relationships/oleObject" Target="../embeddings/oleObject144.bin"/><Relationship Id="rId12" Type="http://schemas.openxmlformats.org/officeDocument/2006/relationships/image" Target="../media/image158.wmf"/><Relationship Id="rId2" Type="http://schemas.openxmlformats.org/officeDocument/2006/relationships/slideLayout" Target="../slideLayouts/slideLayout2.xml"/><Relationship Id="rId16" Type="http://schemas.openxmlformats.org/officeDocument/2006/relationships/image" Target="../media/image160.wmf"/><Relationship Id="rId1" Type="http://schemas.openxmlformats.org/officeDocument/2006/relationships/vmlDrawing" Target="../drawings/vmlDrawing23.vml"/><Relationship Id="rId6" Type="http://schemas.openxmlformats.org/officeDocument/2006/relationships/image" Target="../media/image155.wmf"/><Relationship Id="rId11" Type="http://schemas.openxmlformats.org/officeDocument/2006/relationships/oleObject" Target="../embeddings/oleObject146.bin"/><Relationship Id="rId5" Type="http://schemas.openxmlformats.org/officeDocument/2006/relationships/oleObject" Target="../embeddings/oleObject143.bin"/><Relationship Id="rId15" Type="http://schemas.openxmlformats.org/officeDocument/2006/relationships/oleObject" Target="../embeddings/oleObject148.bin"/><Relationship Id="rId10" Type="http://schemas.openxmlformats.org/officeDocument/2006/relationships/image" Target="../media/image157.wmf"/><Relationship Id="rId4" Type="http://schemas.openxmlformats.org/officeDocument/2006/relationships/image" Target="../media/image154.wmf"/><Relationship Id="rId9" Type="http://schemas.openxmlformats.org/officeDocument/2006/relationships/oleObject" Target="../embeddings/oleObject145.bin"/><Relationship Id="rId14" Type="http://schemas.openxmlformats.org/officeDocument/2006/relationships/image" Target="../media/image159.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62.wmf"/><Relationship Id="rId5" Type="http://schemas.openxmlformats.org/officeDocument/2006/relationships/oleObject" Target="../embeddings/oleObject150.bin"/><Relationship Id="rId4" Type="http://schemas.openxmlformats.org/officeDocument/2006/relationships/image" Target="../media/image161.wmf"/></Relationships>
</file>

<file path=ppt/slides/_rels/slide34.xml.rels><?xml version="1.0" encoding="UTF-8" standalone="yes"?>
<Relationships xmlns="http://schemas.openxmlformats.org/package/2006/relationships"><Relationship Id="rId8" Type="http://schemas.openxmlformats.org/officeDocument/2006/relationships/image" Target="../media/image165.wmf"/><Relationship Id="rId13" Type="http://schemas.openxmlformats.org/officeDocument/2006/relationships/oleObject" Target="../embeddings/oleObject156.bin"/><Relationship Id="rId3" Type="http://schemas.openxmlformats.org/officeDocument/2006/relationships/oleObject" Target="../embeddings/oleObject151.bin"/><Relationship Id="rId7" Type="http://schemas.openxmlformats.org/officeDocument/2006/relationships/oleObject" Target="../embeddings/oleObject153.bin"/><Relationship Id="rId12" Type="http://schemas.openxmlformats.org/officeDocument/2006/relationships/image" Target="../media/image167.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164.wmf"/><Relationship Id="rId11" Type="http://schemas.openxmlformats.org/officeDocument/2006/relationships/oleObject" Target="../embeddings/oleObject155.bin"/><Relationship Id="rId5" Type="http://schemas.openxmlformats.org/officeDocument/2006/relationships/oleObject" Target="../embeddings/oleObject152.bin"/><Relationship Id="rId10" Type="http://schemas.openxmlformats.org/officeDocument/2006/relationships/image" Target="../media/image166.wmf"/><Relationship Id="rId4" Type="http://schemas.openxmlformats.org/officeDocument/2006/relationships/image" Target="../media/image163.wmf"/><Relationship Id="rId9" Type="http://schemas.openxmlformats.org/officeDocument/2006/relationships/oleObject" Target="../embeddings/oleObject154.bin"/><Relationship Id="rId14" Type="http://schemas.openxmlformats.org/officeDocument/2006/relationships/image" Target="../media/image168.wmf"/></Relationships>
</file>

<file path=ppt/slides/_rels/slide35.xml.rels><?xml version="1.0" encoding="UTF-8" standalone="yes"?>
<Relationships xmlns="http://schemas.openxmlformats.org/package/2006/relationships"><Relationship Id="rId8" Type="http://schemas.openxmlformats.org/officeDocument/2006/relationships/image" Target="../media/image171.wmf"/><Relationship Id="rId13" Type="http://schemas.openxmlformats.org/officeDocument/2006/relationships/image" Target="../media/image174.wmf"/><Relationship Id="rId3" Type="http://schemas.openxmlformats.org/officeDocument/2006/relationships/oleObject" Target="../embeddings/oleObject157.bin"/><Relationship Id="rId7" Type="http://schemas.openxmlformats.org/officeDocument/2006/relationships/oleObject" Target="../embeddings/oleObject159.bin"/><Relationship Id="rId12" Type="http://schemas.openxmlformats.org/officeDocument/2006/relationships/image" Target="../media/image173.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170.wmf"/><Relationship Id="rId11" Type="http://schemas.openxmlformats.org/officeDocument/2006/relationships/oleObject" Target="../embeddings/oleObject161.bin"/><Relationship Id="rId5" Type="http://schemas.openxmlformats.org/officeDocument/2006/relationships/oleObject" Target="../embeddings/oleObject158.bin"/><Relationship Id="rId10" Type="http://schemas.openxmlformats.org/officeDocument/2006/relationships/image" Target="../media/image172.wmf"/><Relationship Id="rId4" Type="http://schemas.openxmlformats.org/officeDocument/2006/relationships/image" Target="../media/image169.wmf"/><Relationship Id="rId9" Type="http://schemas.openxmlformats.org/officeDocument/2006/relationships/oleObject" Target="../embeddings/oleObject160.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21" Type="http://schemas.openxmlformats.org/officeDocument/2006/relationships/image" Target="../media/image13.wmf"/><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20" Type="http://schemas.openxmlformats.org/officeDocument/2006/relationships/image" Target="../media/image12.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19" Type="http://schemas.openxmlformats.org/officeDocument/2006/relationships/oleObject" Target="../embeddings/oleObject11.bin"/><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 Id="rId22"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5.wmf"/><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5.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9.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4.bin"/><Relationship Id="rId24"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28.bin"/><Relationship Id="rId4" Type="http://schemas.openxmlformats.org/officeDocument/2006/relationships/image" Target="../media/image25.wmf"/><Relationship Id="rId9" Type="http://schemas.openxmlformats.org/officeDocument/2006/relationships/oleObject" Target="../embeddings/oleObject23.bin"/><Relationship Id="rId14" Type="http://schemas.openxmlformats.org/officeDocument/2006/relationships/image" Target="../media/image30.wmf"/><Relationship Id="rId22" Type="http://schemas.openxmlformats.org/officeDocument/2006/relationships/image" Target="../media/image34.wmf"/></Relationships>
</file>

<file path=ppt/slides/_rels/slide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image" Target="../media/image43.wmf"/><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5.bin"/><Relationship Id="rId14" Type="http://schemas.openxmlformats.org/officeDocument/2006/relationships/image" Target="../media/image4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6.R.4</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Fractions with Different Denominators </a:t>
            </a:r>
          </a:p>
        </p:txBody>
      </p:sp>
      <p:sp>
        <p:nvSpPr>
          <p:cNvPr id="4" name="Content Placeholder 3"/>
          <p:cNvSpPr txBox="1">
            <a:spLocks/>
          </p:cNvSpPr>
          <p:nvPr/>
        </p:nvSpPr>
        <p:spPr>
          <a:xfrm>
            <a:off x="457200" y="1280161"/>
            <a:ext cx="8229600" cy="4587240"/>
          </a:xfrm>
          <a:prstGeom prst="rect">
            <a:avLst/>
          </a:prstGeom>
          <a:ln w="28575">
            <a:solidFill>
              <a:srgbClr val="FF0000"/>
            </a:solidFill>
          </a:ln>
        </p:spPr>
        <p:txBody>
          <a:bodyPr>
            <a:noAutofit/>
          </a:bodyPr>
          <a:lstStyle/>
          <a:p>
            <a:pPr algn="ctr"/>
            <a:r>
              <a:rPr lang="en-US" sz="2200" b="1" dirty="0">
                <a:solidFill>
                  <a:srgbClr val="FF0008"/>
                </a:solidFill>
                <a:latin typeface="Calibri" pitchFamily="34" charset="0"/>
              </a:rPr>
              <a:t>Common Error</a:t>
            </a:r>
          </a:p>
          <a:p>
            <a:r>
              <a:rPr lang="en-US" sz="2200" dirty="0">
                <a:solidFill>
                  <a:srgbClr val="000000"/>
                </a:solidFill>
              </a:rPr>
              <a:t>The following common error must be avoided. </a:t>
            </a:r>
          </a:p>
          <a:p>
            <a:pPr>
              <a:lnSpc>
                <a:spcPct val="150000"/>
              </a:lnSpc>
            </a:pPr>
            <a:r>
              <a:rPr lang="en-US" sz="2200" dirty="0">
                <a:solidFill>
                  <a:srgbClr val="000000"/>
                </a:solidFill>
              </a:rPr>
              <a:t>Add: </a:t>
            </a:r>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Use LCD = 15.</a:t>
            </a:r>
          </a:p>
          <a:p>
            <a:r>
              <a:rPr lang="en-US" sz="2200" dirty="0">
                <a:solidFill>
                  <a:srgbClr val="000000"/>
                </a:solidFill>
              </a:rPr>
              <a:t>across 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sp>
        <p:nvSpPr>
          <p:cNvPr id="12" name="Rectangle 11"/>
          <p:cNvSpPr/>
          <p:nvPr/>
        </p:nvSpPr>
        <p:spPr>
          <a:xfrm>
            <a:off x="4275826" y="3923458"/>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endParaRPr lang="en-US" dirty="0"/>
          </a:p>
        </p:txBody>
      </p:sp>
      <p:sp>
        <p:nvSpPr>
          <p:cNvPr id="13" name="Rounded Rectangle 12"/>
          <p:cNvSpPr/>
          <p:nvPr/>
        </p:nvSpPr>
        <p:spPr>
          <a:xfrm>
            <a:off x="4191000" y="3048000"/>
            <a:ext cx="4191000" cy="19812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7620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33985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746319D-F00B-490C-ABA8-CF314F5FD0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4002" y="1969965"/>
            <a:ext cx="762000" cy="673100"/>
          </a:xfrm>
          <a:prstGeom prst="rect">
            <a:avLst/>
          </a:prstGeom>
        </p:spPr>
      </p:pic>
      <p:pic>
        <p:nvPicPr>
          <p:cNvPr id="7" name="Picture 6">
            <a:extLst>
              <a:ext uri="{FF2B5EF4-FFF2-40B4-BE49-F238E27FC236}">
                <a16:creationId xmlns:a16="http://schemas.microsoft.com/office/drawing/2014/main" id="{08E788D9-6627-4361-A23F-F5FE0A8DF0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8062" y="3313801"/>
            <a:ext cx="2247900" cy="1117600"/>
          </a:xfrm>
          <a:prstGeom prst="rect">
            <a:avLst/>
          </a:prstGeom>
        </p:spPr>
      </p:pic>
      <p:pic>
        <p:nvPicPr>
          <p:cNvPr id="9" name="Picture 8">
            <a:extLst>
              <a:ext uri="{FF2B5EF4-FFF2-40B4-BE49-F238E27FC236}">
                <a16:creationId xmlns:a16="http://schemas.microsoft.com/office/drawing/2014/main" id="{CDE7E17A-7CD4-4601-90AB-5E915987FB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800" y="4235355"/>
            <a:ext cx="1549400" cy="774700"/>
          </a:xfrm>
          <a:prstGeom prst="rect">
            <a:avLst/>
          </a:prstGeom>
        </p:spPr>
      </p:pic>
      <p:pic>
        <p:nvPicPr>
          <p:cNvPr id="11" name="Picture 10">
            <a:extLst>
              <a:ext uri="{FF2B5EF4-FFF2-40B4-BE49-F238E27FC236}">
                <a16:creationId xmlns:a16="http://schemas.microsoft.com/office/drawing/2014/main" id="{7B1E10CB-FDBE-42CD-BF6A-25770B344C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99918" y="3231213"/>
            <a:ext cx="3733800" cy="673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extLst>
              <p:ext uri="{D42A27DB-BD31-4B8C-83A1-F6EECF244321}">
                <p14:modId xmlns:p14="http://schemas.microsoft.com/office/powerpoint/2010/main" val="816973745"/>
              </p:ext>
            </p:extLst>
          </p:nvPr>
        </p:nvGraphicFramePr>
        <p:xfrm>
          <a:off x="1346200" y="1144588"/>
          <a:ext cx="1155700" cy="838200"/>
        </p:xfrm>
        <a:graphic>
          <a:graphicData uri="http://schemas.openxmlformats.org/presentationml/2006/ole">
            <mc:AlternateContent xmlns:mc="http://schemas.openxmlformats.org/markup-compatibility/2006">
              <mc:Choice xmlns:v="urn:schemas-microsoft-com:vml" Requires="v">
                <p:oleObj spid="_x0000_s42083" name="Equation" r:id="rId3" imgW="1155600" imgH="838080" progId="Equation.DSMT4">
                  <p:embed/>
                </p:oleObj>
              </mc:Choice>
              <mc:Fallback>
                <p:oleObj name="Equation" r:id="rId3" imgW="1155600" imgH="838080" progId="Equation.DSMT4">
                  <p:embed/>
                  <p:pic>
                    <p:nvPicPr>
                      <p:cNvPr id="0" name="Picture 1"/>
                      <p:cNvPicPr>
                        <a:picLocks noChangeAspect="1" noChangeArrowheads="1"/>
                      </p:cNvPicPr>
                      <p:nvPr/>
                    </p:nvPicPr>
                    <p:blipFill>
                      <a:blip r:embed="rId4"/>
                      <a:srcRect/>
                      <a:stretch>
                        <a:fillRect/>
                      </a:stretch>
                    </p:blipFill>
                    <p:spPr bwMode="auto">
                      <a:xfrm>
                        <a:off x="1346200" y="114458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spid="_x0000_s42084" name="Equation" r:id="rId5" imgW="2577960" imgH="1028520" progId="Equation.DSMT4">
                  <p:embed/>
                </p:oleObj>
              </mc:Choice>
              <mc:Fallback>
                <p:oleObj name="Equation" r:id="rId5" imgW="25779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spid="_x0000_s42085" name="Equation" r:id="rId7" imgW="3225600" imgH="291960" progId="Equation.DSMT4">
                  <p:embed/>
                </p:oleObj>
              </mc:Choice>
              <mc:Fallback>
                <p:oleObj name="Equation" r:id="rId7" imgW="322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spid="_x0000_s42086" name="Equation" r:id="rId9" imgW="3149280" imgH="469800" progId="Equation.DSMT4">
                  <p:embed/>
                </p:oleObj>
              </mc:Choice>
              <mc:Fallback>
                <p:oleObj name="Equation" r:id="rId9" imgW="3149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23822" y="5025126"/>
          <a:ext cx="3136900" cy="469900"/>
        </p:xfrm>
        <a:graphic>
          <a:graphicData uri="http://schemas.openxmlformats.org/presentationml/2006/ole">
            <mc:AlternateContent xmlns:mc="http://schemas.openxmlformats.org/markup-compatibility/2006">
              <mc:Choice xmlns:v="urn:schemas-microsoft-com:vml" Requires="v">
                <p:oleObj spid="_x0000_s42087" name="Equation" r:id="rId11" imgW="3136680" imgH="469800" progId="Equation.DSMT4">
                  <p:embed/>
                </p:oleObj>
              </mc:Choice>
              <mc:Fallback>
                <p:oleObj name="Equation" r:id="rId11" imgW="31366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23822" y="5025126"/>
                        <a:ext cx="3136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spid="_x0000_s47217" name="Equation" r:id="rId3" imgW="1155600" imgH="838080" progId="Equation.DSMT4">
                  <p:embed/>
                </p:oleObj>
              </mc:Choice>
              <mc:Fallback>
                <p:oleObj name="Equation" r:id="rId3" imgW="11556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spid="_x0000_s47218" name="Equation" r:id="rId5" imgW="2234880" imgH="838080" progId="Equation.DSMT4">
                  <p:embed/>
                </p:oleObj>
              </mc:Choice>
              <mc:Fallback>
                <p:oleObj name="Equation" r:id="rId5" imgW="22348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spid="_x0000_s47219" name="Equation" r:id="rId7" imgW="1777680" imgH="838080" progId="Equation.DSMT4">
                  <p:embed/>
                </p:oleObj>
              </mc:Choice>
              <mc:Fallback>
                <p:oleObj name="Equation" r:id="rId7" imgW="17776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spid="_x0000_s47220" name="Equation" r:id="rId9" imgW="876240" imgH="838080" progId="Equation.DSMT4">
                  <p:embed/>
                </p:oleObj>
              </mc:Choice>
              <mc:Fallback>
                <p:oleObj name="Equation" r:id="rId9" imgW="87624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spid="_x0000_s47221" name="Equation" r:id="rId11" imgW="1828800" imgH="838080" progId="Equation.DSMT4">
                  <p:embed/>
                </p:oleObj>
              </mc:Choice>
              <mc:Fallback>
                <p:oleObj name="Equation" r:id="rId11" imgW="1828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spid="_x0000_s47222" name="Equation" r:id="rId13" imgW="711000" imgH="838080" progId="Equation.DSMT4">
                  <p:embed/>
                </p:oleObj>
              </mc:Choice>
              <mc:Fallback>
                <p:oleObj name="Equation" r:id="rId13" imgW="71100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extLst>
              <p:ext uri="{D42A27DB-BD31-4B8C-83A1-F6EECF244321}">
                <p14:modId xmlns:p14="http://schemas.microsoft.com/office/powerpoint/2010/main" val="3627275654"/>
              </p:ext>
            </p:extLst>
          </p:nvPr>
        </p:nvGraphicFramePr>
        <p:xfrm>
          <a:off x="1366838" y="2325951"/>
          <a:ext cx="431800" cy="838200"/>
        </p:xfrm>
        <a:graphic>
          <a:graphicData uri="http://schemas.openxmlformats.org/presentationml/2006/ole">
            <mc:AlternateContent xmlns:mc="http://schemas.openxmlformats.org/markup-compatibility/2006">
              <mc:Choice xmlns:v="urn:schemas-microsoft-com:vml" Requires="v">
                <p:oleObj spid="_x0000_s48323" name="Equation" r:id="rId3" imgW="431640" imgH="838080" progId="Equation.DSMT4">
                  <p:embed/>
                </p:oleObj>
              </mc:Choice>
              <mc:Fallback>
                <p:oleObj name="Equation" r:id="rId3" imgW="431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6838" y="2325951"/>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extLst>
              <p:ext uri="{D42A27DB-BD31-4B8C-83A1-F6EECF244321}">
                <p14:modId xmlns:p14="http://schemas.microsoft.com/office/powerpoint/2010/main" val="3945534197"/>
              </p:ext>
            </p:extLst>
          </p:nvPr>
        </p:nvGraphicFramePr>
        <p:xfrm>
          <a:off x="2254250" y="2325688"/>
          <a:ext cx="1104900" cy="838200"/>
        </p:xfrm>
        <a:graphic>
          <a:graphicData uri="http://schemas.openxmlformats.org/presentationml/2006/ole">
            <mc:AlternateContent xmlns:mc="http://schemas.openxmlformats.org/markup-compatibility/2006">
              <mc:Choice xmlns:v="urn:schemas-microsoft-com:vml" Requires="v">
                <p:oleObj spid="_x0000_s48324" name="Equation" r:id="rId5" imgW="1104840" imgH="838080" progId="Equation.DSMT4">
                  <p:embed/>
                </p:oleObj>
              </mc:Choice>
              <mc:Fallback>
                <p:oleObj name="Equation" r:id="rId5" imgW="1104840" imgH="838080" progId="Equation.DSMT4">
                  <p:embed/>
                  <p:pic>
                    <p:nvPicPr>
                      <p:cNvPr id="0" name="Picture 5"/>
                      <p:cNvPicPr>
                        <a:picLocks noChangeAspect="1" noChangeArrowheads="1"/>
                      </p:cNvPicPr>
                      <p:nvPr/>
                    </p:nvPicPr>
                    <p:blipFill>
                      <a:blip r:embed="rId6"/>
                      <a:srcRect/>
                      <a:stretch>
                        <a:fillRect/>
                      </a:stretch>
                    </p:blipFill>
                    <p:spPr bwMode="auto">
                      <a:xfrm>
                        <a:off x="2254250" y="232568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extLst>
              <p:ext uri="{D42A27DB-BD31-4B8C-83A1-F6EECF244321}">
                <p14:modId xmlns:p14="http://schemas.microsoft.com/office/powerpoint/2010/main" val="295443958"/>
              </p:ext>
            </p:extLst>
          </p:nvPr>
        </p:nvGraphicFramePr>
        <p:xfrm>
          <a:off x="3810000" y="2325951"/>
          <a:ext cx="1092200" cy="838200"/>
        </p:xfrm>
        <a:graphic>
          <a:graphicData uri="http://schemas.openxmlformats.org/presentationml/2006/ole">
            <mc:AlternateContent xmlns:mc="http://schemas.openxmlformats.org/markup-compatibility/2006">
              <mc:Choice xmlns:v="urn:schemas-microsoft-com:vml" Requires="v">
                <p:oleObj spid="_x0000_s48325" name="Equation" r:id="rId7" imgW="1091880" imgH="838080" progId="Equation.DSMT4">
                  <p:embed/>
                </p:oleObj>
              </mc:Choice>
              <mc:Fallback>
                <p:oleObj name="Equation" r:id="rId7" imgW="1091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2325951"/>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extLst>
              <p:ext uri="{D42A27DB-BD31-4B8C-83A1-F6EECF244321}">
                <p14:modId xmlns:p14="http://schemas.microsoft.com/office/powerpoint/2010/main" val="939398819"/>
              </p:ext>
            </p:extLst>
          </p:nvPr>
        </p:nvGraphicFramePr>
        <p:xfrm>
          <a:off x="1119188" y="3468688"/>
          <a:ext cx="685800" cy="901700"/>
        </p:xfrm>
        <a:graphic>
          <a:graphicData uri="http://schemas.openxmlformats.org/presentationml/2006/ole">
            <mc:AlternateContent xmlns:mc="http://schemas.openxmlformats.org/markup-compatibility/2006">
              <mc:Choice xmlns:v="urn:schemas-microsoft-com:vml" Requires="v">
                <p:oleObj spid="_x0000_s48326" name="Equation" r:id="rId9" imgW="685800" imgH="901440" progId="Equation.DSMT4">
                  <p:embed/>
                </p:oleObj>
              </mc:Choice>
              <mc:Fallback>
                <p:oleObj name="Equation" r:id="rId9" imgW="685800" imgH="901440" progId="Equation.DSMT4">
                  <p:embed/>
                  <p:pic>
                    <p:nvPicPr>
                      <p:cNvPr id="0" name="Picture 8"/>
                      <p:cNvPicPr>
                        <a:picLocks noChangeAspect="1" noChangeArrowheads="1"/>
                      </p:cNvPicPr>
                      <p:nvPr/>
                    </p:nvPicPr>
                    <p:blipFill>
                      <a:blip r:embed="rId10"/>
                      <a:srcRect/>
                      <a:stretch>
                        <a:fillRect/>
                      </a:stretch>
                    </p:blipFill>
                    <p:spPr bwMode="auto">
                      <a:xfrm>
                        <a:off x="1119188" y="3468688"/>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extLst>
              <p:ext uri="{D42A27DB-BD31-4B8C-83A1-F6EECF244321}">
                <p14:modId xmlns:p14="http://schemas.microsoft.com/office/powerpoint/2010/main" val="2655431818"/>
              </p:ext>
            </p:extLst>
          </p:nvPr>
        </p:nvGraphicFramePr>
        <p:xfrm>
          <a:off x="2254250" y="3451489"/>
          <a:ext cx="1333500" cy="901700"/>
        </p:xfrm>
        <a:graphic>
          <a:graphicData uri="http://schemas.openxmlformats.org/presentationml/2006/ole">
            <mc:AlternateContent xmlns:mc="http://schemas.openxmlformats.org/markup-compatibility/2006">
              <mc:Choice xmlns:v="urn:schemas-microsoft-com:vml" Requires="v">
                <p:oleObj spid="_x0000_s48327" name="Equation" r:id="rId11" imgW="1333440" imgH="901440" progId="Equation.DSMT4">
                  <p:embed/>
                </p:oleObj>
              </mc:Choice>
              <mc:Fallback>
                <p:oleObj name="Equation" r:id="rId11" imgW="1333440" imgH="901440" progId="Equation.DSMT4">
                  <p:embed/>
                  <p:pic>
                    <p:nvPicPr>
                      <p:cNvPr id="0" name="Picture 9"/>
                      <p:cNvPicPr>
                        <a:picLocks noChangeAspect="1" noChangeArrowheads="1"/>
                      </p:cNvPicPr>
                      <p:nvPr/>
                    </p:nvPicPr>
                    <p:blipFill>
                      <a:blip r:embed="rId12"/>
                      <a:srcRect/>
                      <a:stretch>
                        <a:fillRect/>
                      </a:stretch>
                    </p:blipFill>
                    <p:spPr bwMode="auto">
                      <a:xfrm>
                        <a:off x="2254250" y="3451489"/>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extLst>
              <p:ext uri="{D42A27DB-BD31-4B8C-83A1-F6EECF244321}">
                <p14:modId xmlns:p14="http://schemas.microsoft.com/office/powerpoint/2010/main" val="2580197061"/>
              </p:ext>
            </p:extLst>
          </p:nvPr>
        </p:nvGraphicFramePr>
        <p:xfrm>
          <a:off x="3806825" y="3468951"/>
          <a:ext cx="1117600" cy="901700"/>
        </p:xfrm>
        <a:graphic>
          <a:graphicData uri="http://schemas.openxmlformats.org/presentationml/2006/ole">
            <mc:AlternateContent xmlns:mc="http://schemas.openxmlformats.org/markup-compatibility/2006">
              <mc:Choice xmlns:v="urn:schemas-microsoft-com:vml" Requires="v">
                <p:oleObj spid="_x0000_s48328" name="Equation" r:id="rId13" imgW="1117440" imgH="901440" progId="Equation.DSMT4">
                  <p:embed/>
                </p:oleObj>
              </mc:Choice>
              <mc:Fallback>
                <p:oleObj name="Equation" r:id="rId13" imgW="1117440" imgH="90144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6825" y="346895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extLst>
              <p:ext uri="{D42A27DB-BD31-4B8C-83A1-F6EECF244321}">
                <p14:modId xmlns:p14="http://schemas.microsoft.com/office/powerpoint/2010/main" val="1341807928"/>
              </p:ext>
            </p:extLst>
          </p:nvPr>
        </p:nvGraphicFramePr>
        <p:xfrm>
          <a:off x="4419600" y="4561151"/>
          <a:ext cx="609600" cy="838200"/>
        </p:xfrm>
        <a:graphic>
          <a:graphicData uri="http://schemas.openxmlformats.org/presentationml/2006/ole">
            <mc:AlternateContent xmlns:mc="http://schemas.openxmlformats.org/markup-compatibility/2006">
              <mc:Choice xmlns:v="urn:schemas-microsoft-com:vml" Requires="v">
                <p:oleObj spid="_x0000_s48329" name="Equation" r:id="rId15" imgW="609480" imgH="838080" progId="Equation.DSMT4">
                  <p:embed/>
                </p:oleObj>
              </mc:Choice>
              <mc:Fallback>
                <p:oleObj name="Equation" r:id="rId15" imgW="60948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9600" y="4561151"/>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extLst>
              <p:ext uri="{D42A27DB-BD31-4B8C-83A1-F6EECF244321}">
                <p14:modId xmlns:p14="http://schemas.microsoft.com/office/powerpoint/2010/main" val="571366047"/>
              </p:ext>
            </p:extLst>
          </p:nvPr>
        </p:nvGraphicFramePr>
        <p:xfrm>
          <a:off x="5114026" y="4561151"/>
          <a:ext cx="1828800" cy="838200"/>
        </p:xfrm>
        <a:graphic>
          <a:graphicData uri="http://schemas.openxmlformats.org/presentationml/2006/ole">
            <mc:AlternateContent xmlns:mc="http://schemas.openxmlformats.org/markup-compatibility/2006">
              <mc:Choice xmlns:v="urn:schemas-microsoft-com:vml" Requires="v">
                <p:oleObj spid="_x0000_s48330" name="Equation" r:id="rId17" imgW="1828800" imgH="838080" progId="Equation.DSMT4">
                  <p:embed/>
                </p:oleObj>
              </mc:Choice>
              <mc:Fallback>
                <p:oleObj name="Equation" r:id="rId17" imgW="182880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14026" y="4561151"/>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extLst>
              <p:ext uri="{D42A27DB-BD31-4B8C-83A1-F6EECF244321}">
                <p14:modId xmlns:p14="http://schemas.microsoft.com/office/powerpoint/2010/main" val="889517635"/>
              </p:ext>
            </p:extLst>
          </p:nvPr>
        </p:nvGraphicFramePr>
        <p:xfrm>
          <a:off x="7027652" y="4561151"/>
          <a:ext cx="711200" cy="838200"/>
        </p:xfrm>
        <a:graphic>
          <a:graphicData uri="http://schemas.openxmlformats.org/presentationml/2006/ole">
            <mc:AlternateContent xmlns:mc="http://schemas.openxmlformats.org/markup-compatibility/2006">
              <mc:Choice xmlns:v="urn:schemas-microsoft-com:vml" Requires="v">
                <p:oleObj spid="_x0000_s48331"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027652" y="4561151"/>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681930" y="458559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0198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6019800" y="46114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324600" y="506867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051654E-2809-432C-A876-99DE09D62BAB}"/>
              </a:ext>
            </a:extLst>
          </p:cNvPr>
          <p:cNvSpPr/>
          <p:nvPr/>
        </p:nvSpPr>
        <p:spPr>
          <a:xfrm>
            <a:off x="620456" y="1115283"/>
            <a:ext cx="8066343" cy="954107"/>
          </a:xfrm>
          <a:prstGeom prst="rect">
            <a:avLst/>
          </a:prstGeom>
        </p:spPr>
        <p:txBody>
          <a:bodyPr wrap="square">
            <a:spAutoFit/>
          </a:bodyPr>
          <a:lstStyle/>
          <a:p>
            <a:r>
              <a:rPr lang="en-US" sz="2800" dirty="0"/>
              <a:t>Note that in adding fractions, we also may choose to write them vertically. The process is the same.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81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spid="_x0000_s7362" name="Equation" r:id="rId3" imgW="1511280" imgH="838080" progId="Equation.DSMT4">
                  <p:embed/>
                </p:oleObj>
              </mc:Choice>
              <mc:Fallback>
                <p:oleObj name="Equation" r:id="rId3" imgW="1511280" imgH="838080" progId="Equation.DSMT4">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spid="_x0000_s7363" name="Equation" r:id="rId5" imgW="2577960" imgH="838080" progId="Equation.DSMT4">
                  <p:embed/>
                </p:oleObj>
              </mc:Choice>
              <mc:Fallback>
                <p:oleObj name="Equation" r:id="rId5" imgW="2577960" imgH="83808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spid="_x0000_s7364" name="Equation" r:id="rId7" imgW="2120760" imgH="838080" progId="Equation.DSMT4">
                  <p:embed/>
                </p:oleObj>
              </mc:Choice>
              <mc:Fallback>
                <p:oleObj name="Equation" r:id="rId7" imgW="2120760" imgH="838080" progId="Equation.DSMT4">
                  <p:embed/>
                  <p:pic>
                    <p:nvPicPr>
                      <p:cNvPr id="0" name="Picture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spid="_x0000_s7365" name="Equation" r:id="rId9" imgW="698400" imgH="838080" progId="Equation.DSMT4">
                  <p:embed/>
                </p:oleObj>
              </mc:Choice>
              <mc:Fallback>
                <p:oleObj name="Equation" r:id="rId9" imgW="698400" imgH="83808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spid="_x0000_s7366" name="Equation" r:id="rId11" imgW="1180800" imgH="838080" progId="Equation.DSMT4">
                  <p:embed/>
                </p:oleObj>
              </mc:Choice>
              <mc:Fallback>
                <p:oleObj name="Equation" r:id="rId11" imgW="1180800" imgH="8380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spid="_x0000_s7367" name="Equation" r:id="rId13" imgW="1523880" imgH="838080" progId="Equation.DSMT4">
                  <p:embed/>
                </p:oleObj>
              </mc:Choice>
              <mc:Fallback>
                <p:oleObj name="Equation" r:id="rId13" imgW="1523880" imgH="838080"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spid="_x0000_s7368" name="Equation" r:id="rId15" imgW="241200" imgH="342720" progId="Equation.DSMT4">
                  <p:embed/>
                </p:oleObj>
              </mc:Choice>
              <mc:Fallback>
                <p:oleObj name="Equation" r:id="rId15" imgW="241200" imgH="34272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spid="_x0000_s7369" name="Equation" r:id="rId17" imgW="241200" imgH="342720" progId="Equation.DSMT4">
                  <p:embed/>
                </p:oleObj>
              </mc:Choice>
              <mc:Fallback>
                <p:oleObj name="Equation" r:id="rId17" imgW="241200" imgH="342720" progId="Equation.DSMT4">
                  <p:embed/>
                  <p:pic>
                    <p:nvPicPr>
                      <p:cNvPr id="0" name="Picture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9739D68B-38B7-452B-8096-A3690BFA745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95400" y="1097280"/>
            <a:ext cx="14859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normAutofit/>
          </a:bodyPr>
          <a:lstStyle/>
          <a:p>
            <a:pPr>
              <a:lnSpc>
                <a:spcPct val="110000"/>
              </a:lnSpc>
            </a:pPr>
            <a:r>
              <a:rPr lang="en-US" dirty="0"/>
              <a:t>Rachel is mailing two letters at the post office. One </a:t>
            </a:r>
          </a:p>
          <a:p>
            <a:pPr>
              <a:lnSpc>
                <a:spcPct val="110000"/>
              </a:lnSpc>
            </a:pPr>
            <a:r>
              <a:rPr lang="en-US" dirty="0"/>
              <a:t>letter weighs    ounces and the other weighs     ounces.</a:t>
            </a:r>
          </a:p>
          <a:p>
            <a:pPr>
              <a:lnSpc>
                <a:spcPct val="110000"/>
              </a:lnSpc>
            </a:pPr>
            <a:r>
              <a:rPr lang="en-US" dirty="0"/>
              <a:t>What is the combined weight of the letters? </a:t>
            </a:r>
          </a:p>
          <a:p>
            <a:r>
              <a:rPr lang="en-US" b="1" dirty="0"/>
              <a:t>Solution</a:t>
            </a:r>
          </a:p>
          <a:p>
            <a:r>
              <a:rPr lang="en-US" b="1" dirty="0"/>
              <a:t>Step 1:</a:t>
            </a:r>
            <a:r>
              <a:rPr lang="en-US" dirty="0"/>
              <a:t> READ: Read the problem carefully. We want to find the total weight of the two letters.</a:t>
            </a:r>
          </a:p>
          <a:p>
            <a:r>
              <a:rPr lang="en-US" b="1" dirty="0"/>
              <a:t>Step 2:</a:t>
            </a:r>
            <a:r>
              <a:rPr lang="en-US" dirty="0"/>
              <a:t> SET UP: To find the combined weight of the two letters, add the weights: </a:t>
            </a:r>
          </a:p>
          <a:p>
            <a:r>
              <a:rPr lang="en-US" dirty="0"/>
              <a:t> </a:t>
            </a:r>
          </a:p>
          <a:p>
            <a:endParaRPr lang="en-US" b="1" dirty="0"/>
          </a:p>
        </p:txBody>
      </p:sp>
      <p:pic>
        <p:nvPicPr>
          <p:cNvPr id="7" name="Picture 6">
            <a:extLst>
              <a:ext uri="{FF2B5EF4-FFF2-40B4-BE49-F238E27FC236}">
                <a16:creationId xmlns:a16="http://schemas.microsoft.com/office/drawing/2014/main" id="{4CECA870-2079-43DD-95D2-6F4C46B5C7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8400" y="1685026"/>
            <a:ext cx="254000" cy="838200"/>
          </a:xfrm>
          <a:prstGeom prst="rect">
            <a:avLst/>
          </a:prstGeom>
        </p:spPr>
      </p:pic>
      <p:pic>
        <p:nvPicPr>
          <p:cNvPr id="5" name="Picture 4">
            <a:extLst>
              <a:ext uri="{FF2B5EF4-FFF2-40B4-BE49-F238E27FC236}">
                <a16:creationId xmlns:a16="http://schemas.microsoft.com/office/drawing/2014/main" id="{BF92C6B1-6EEA-4976-881A-08F5371590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10400" y="1713858"/>
            <a:ext cx="254000" cy="838200"/>
          </a:xfrm>
          <a:prstGeom prst="rect">
            <a:avLst/>
          </a:prstGeom>
        </p:spPr>
      </p:pic>
      <p:pic>
        <p:nvPicPr>
          <p:cNvPr id="8" name="Picture 7">
            <a:extLst>
              <a:ext uri="{FF2B5EF4-FFF2-40B4-BE49-F238E27FC236}">
                <a16:creationId xmlns:a16="http://schemas.microsoft.com/office/drawing/2014/main" id="{4BA61D89-4302-4CD4-A900-F83DF6F6A0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8300" y="4876800"/>
            <a:ext cx="787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Step 3:</a:t>
            </a:r>
            <a:r>
              <a:rPr lang="en-US" dirty="0"/>
              <a:t> SOLVE: The LCD of 3 and 7 is 21. Using this information, we can add the two fractions. </a:t>
            </a:r>
          </a:p>
          <a:p>
            <a:endParaRPr lang="en-US" dirty="0"/>
          </a:p>
          <a:p>
            <a:endParaRPr lang="en-US" dirty="0"/>
          </a:p>
          <a:p>
            <a:endParaRPr lang="en-US" dirty="0"/>
          </a:p>
          <a:p>
            <a:endParaRPr lang="en-US" dirty="0"/>
          </a:p>
          <a:p>
            <a:endParaRPr lang="en-US" dirty="0"/>
          </a:p>
          <a:p>
            <a:endParaRPr lang="en-US" dirty="0"/>
          </a:p>
          <a:p>
            <a:r>
              <a:rPr lang="en-US" dirty="0"/>
              <a:t>Thus, the total weight of the two letters is       </a:t>
            </a:r>
            <a:r>
              <a:rPr lang="en-US" dirty="0">
                <a:solidFill>
                  <a:srgbClr val="FF0000"/>
                </a:solidFill>
              </a:rPr>
              <a:t>ounces</a:t>
            </a:r>
            <a:r>
              <a:rPr lang="en-US" dirty="0"/>
              <a:t>. </a:t>
            </a:r>
          </a:p>
        </p:txBody>
      </p:sp>
      <p:graphicFrame>
        <p:nvGraphicFramePr>
          <p:cNvPr id="50180" name="Object 4"/>
          <p:cNvGraphicFramePr>
            <a:graphicFrameLocks noChangeAspect="1"/>
          </p:cNvGraphicFramePr>
          <p:nvPr/>
        </p:nvGraphicFramePr>
        <p:xfrm>
          <a:off x="1219200" y="2362200"/>
          <a:ext cx="800100" cy="838200"/>
        </p:xfrm>
        <a:graphic>
          <a:graphicData uri="http://schemas.openxmlformats.org/presentationml/2006/ole">
            <mc:AlternateContent xmlns:mc="http://schemas.openxmlformats.org/markup-compatibility/2006">
              <mc:Choice xmlns:v="urn:schemas-microsoft-com:vml" Requires="v">
                <p:oleObj spid="_x0000_s50285" name="Equation" r:id="rId3" imgW="799920" imgH="838080" progId="Equation.DSMT4">
                  <p:embed/>
                </p:oleObj>
              </mc:Choice>
              <mc:Fallback>
                <p:oleObj name="Equation" r:id="rId3" imgW="7999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3622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2083278" y="2370826"/>
          <a:ext cx="1854200" cy="838200"/>
        </p:xfrm>
        <a:graphic>
          <a:graphicData uri="http://schemas.openxmlformats.org/presentationml/2006/ole">
            <mc:AlternateContent xmlns:mc="http://schemas.openxmlformats.org/markup-compatibility/2006">
              <mc:Choice xmlns:v="urn:schemas-microsoft-com:vml" Requires="v">
                <p:oleObj spid="_x0000_s50286" name="Equation" r:id="rId5" imgW="1854000" imgH="838080" progId="Equation.DSMT4">
                  <p:embed/>
                </p:oleObj>
              </mc:Choice>
              <mc:Fallback>
                <p:oleObj name="Equation" r:id="rId5" imgW="18540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3278" y="237082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109156" y="3352800"/>
          <a:ext cx="1409700" cy="838200"/>
        </p:xfrm>
        <a:graphic>
          <a:graphicData uri="http://schemas.openxmlformats.org/presentationml/2006/ole">
            <mc:AlternateContent xmlns:mc="http://schemas.openxmlformats.org/markup-compatibility/2006">
              <mc:Choice xmlns:v="urn:schemas-microsoft-com:vml" Requires="v">
                <p:oleObj spid="_x0000_s50287" name="Equation" r:id="rId7" imgW="1409400" imgH="838080" progId="Equation.DSMT4">
                  <p:embed/>
                </p:oleObj>
              </mc:Choice>
              <mc:Fallback>
                <p:oleObj name="Equation" r:id="rId7" imgW="14094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9156" y="3352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2117782" y="4343400"/>
          <a:ext cx="698500" cy="838200"/>
        </p:xfrm>
        <a:graphic>
          <a:graphicData uri="http://schemas.openxmlformats.org/presentationml/2006/ole">
            <mc:AlternateContent xmlns:mc="http://schemas.openxmlformats.org/markup-compatibility/2006">
              <mc:Choice xmlns:v="urn:schemas-microsoft-com:vml" Requires="v">
                <p:oleObj spid="_x0000_s50288"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7782" y="43434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a:extLst>
              <a:ext uri="{FF2B5EF4-FFF2-40B4-BE49-F238E27FC236}">
                <a16:creationId xmlns:a16="http://schemas.microsoft.com/office/drawing/2014/main" id="{77596BBC-B60D-4BFC-A19A-F677CBC544E2}"/>
              </a:ext>
            </a:extLst>
          </p:cNvPr>
          <p:cNvGraphicFramePr>
            <a:graphicFrameLocks noChangeAspect="1"/>
          </p:cNvGraphicFramePr>
          <p:nvPr>
            <p:extLst>
              <p:ext uri="{D42A27DB-BD31-4B8C-83A1-F6EECF244321}">
                <p14:modId xmlns:p14="http://schemas.microsoft.com/office/powerpoint/2010/main" val="348886268"/>
              </p:ext>
            </p:extLst>
          </p:nvPr>
        </p:nvGraphicFramePr>
        <p:xfrm>
          <a:off x="6639068" y="5158740"/>
          <a:ext cx="431800" cy="838200"/>
        </p:xfrm>
        <a:graphic>
          <a:graphicData uri="http://schemas.openxmlformats.org/presentationml/2006/ole">
            <mc:AlternateContent xmlns:mc="http://schemas.openxmlformats.org/markup-compatibility/2006">
              <mc:Choice xmlns:v="urn:schemas-microsoft-com:vml" Requires="v">
                <p:oleObj spid="_x0000_s50289" name="Equation" r:id="rId11" imgW="431640" imgH="838080" progId="Equation.DSMT4">
                  <p:embed/>
                </p:oleObj>
              </mc:Choice>
              <mc:Fallback>
                <p:oleObj name="Equation" r:id="rId11" imgW="431640" imgH="838080" progId="Equation.DSMT4">
                  <p:embed/>
                  <p:pic>
                    <p:nvPicPr>
                      <p:cNvPr id="50183" name="Object 7"/>
                      <p:cNvPicPr>
                        <a:picLocks noChangeAspect="1" noChangeArrowheads="1"/>
                      </p:cNvPicPr>
                      <p:nvPr/>
                    </p:nvPicPr>
                    <p:blipFill>
                      <a:blip r:embed="rId12"/>
                      <a:srcRect/>
                      <a:stretch>
                        <a:fillRect/>
                      </a:stretch>
                    </p:blipFill>
                    <p:spPr bwMode="auto">
                      <a:xfrm>
                        <a:off x="6639068" y="515874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each letter weighs less than half an ounce, the total will be less than one ounce. Thus, </a:t>
            </a:r>
          </a:p>
          <a:p>
            <a:r>
              <a:rPr lang="en-US" dirty="0"/>
              <a:t>the answer       </a:t>
            </a:r>
            <a:r>
              <a:rPr lang="en-US" dirty="0">
                <a:solidFill>
                  <a:srgbClr val="FF0000"/>
                </a:solidFill>
              </a:rPr>
              <a:t>ounces</a:t>
            </a:r>
            <a:r>
              <a:rPr lang="en-US" dirty="0"/>
              <a:t> seems to be a reasonable answer. </a:t>
            </a:r>
          </a:p>
          <a:p>
            <a:endParaRPr lang="en-US" dirty="0"/>
          </a:p>
        </p:txBody>
      </p:sp>
      <p:graphicFrame>
        <p:nvGraphicFramePr>
          <p:cNvPr id="5" name="Object 7">
            <a:extLst>
              <a:ext uri="{FF2B5EF4-FFF2-40B4-BE49-F238E27FC236}">
                <a16:creationId xmlns:a16="http://schemas.microsoft.com/office/drawing/2014/main" id="{62E43AD4-5A74-46BC-BB06-418F82D86058}"/>
              </a:ext>
            </a:extLst>
          </p:cNvPr>
          <p:cNvGraphicFramePr>
            <a:graphicFrameLocks noChangeAspect="1"/>
          </p:cNvGraphicFramePr>
          <p:nvPr>
            <p:extLst>
              <p:ext uri="{D42A27DB-BD31-4B8C-83A1-F6EECF244321}">
                <p14:modId xmlns:p14="http://schemas.microsoft.com/office/powerpoint/2010/main" val="4088413978"/>
              </p:ext>
            </p:extLst>
          </p:nvPr>
        </p:nvGraphicFramePr>
        <p:xfrm>
          <a:off x="2209800" y="2133600"/>
          <a:ext cx="431800" cy="838200"/>
        </p:xfrm>
        <a:graphic>
          <a:graphicData uri="http://schemas.openxmlformats.org/presentationml/2006/ole">
            <mc:AlternateContent xmlns:mc="http://schemas.openxmlformats.org/markup-compatibility/2006">
              <mc:Choice xmlns:v="urn:schemas-microsoft-com:vml" Requires="v">
                <p:oleObj spid="_x0000_s51222" name="Equation" r:id="rId3" imgW="431640" imgH="838080" progId="Equation.DSMT4">
                  <p:embed/>
                </p:oleObj>
              </mc:Choice>
              <mc:Fallback>
                <p:oleObj name="Equation" r:id="rId3" imgW="431640" imgH="838080" progId="Equation.DSMT4">
                  <p:embed/>
                  <p:pic>
                    <p:nvPicPr>
                      <p:cNvPr id="9" name="Object 7">
                        <a:extLst>
                          <a:ext uri="{FF2B5EF4-FFF2-40B4-BE49-F238E27FC236}">
                            <a16:creationId xmlns:a16="http://schemas.microsoft.com/office/drawing/2014/main" id="{77596BBC-B60D-4BFC-A19A-F677CBC544E2}"/>
                          </a:ext>
                        </a:extLst>
                      </p:cNvPr>
                      <p:cNvPicPr>
                        <a:picLocks noChangeAspect="1" noChangeArrowheads="1"/>
                      </p:cNvPicPr>
                      <p:nvPr/>
                    </p:nvPicPr>
                    <p:blipFill>
                      <a:blip r:embed="rId4"/>
                      <a:srcRect/>
                      <a:stretch>
                        <a:fillRect/>
                      </a:stretch>
                    </p:blipFill>
                    <p:spPr bwMode="auto">
                      <a:xfrm>
                        <a:off x="2209800" y="2133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$36,000,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2" cstate="print"/>
          <a:srcRect/>
          <a:stretch>
            <a:fillRect/>
          </a:stretch>
        </p:blipFill>
        <p:spPr bwMode="auto">
          <a:xfrm>
            <a:off x="6629400" y="3276600"/>
            <a:ext cx="2133600" cy="2679241"/>
          </a:xfrm>
          <a:prstGeom prst="rect">
            <a:avLst/>
          </a:prstGeom>
          <a:noFill/>
          <a:ln w="9525">
            <a:noFill/>
            <a:miter lim="800000"/>
            <a:headEnd/>
            <a:tailEnd/>
          </a:ln>
        </p:spPr>
      </p:pic>
      <p:pic>
        <p:nvPicPr>
          <p:cNvPr id="5" name="Picture 4">
            <a:extLst>
              <a:ext uri="{FF2B5EF4-FFF2-40B4-BE49-F238E27FC236}">
                <a16:creationId xmlns:a16="http://schemas.microsoft.com/office/drawing/2014/main" id="{04519013-E949-4491-85AD-1AC3B14679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1667774"/>
            <a:ext cx="279400" cy="838200"/>
          </a:xfrm>
          <a:prstGeom prst="rect">
            <a:avLst/>
          </a:prstGeom>
        </p:spPr>
      </p:pic>
      <p:pic>
        <p:nvPicPr>
          <p:cNvPr id="7" name="Picture 6">
            <a:extLst>
              <a:ext uri="{FF2B5EF4-FFF2-40B4-BE49-F238E27FC236}">
                <a16:creationId xmlns:a16="http://schemas.microsoft.com/office/drawing/2014/main" id="{528BE8F5-712B-4C9E-90C5-72F14A08D86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1667774"/>
            <a:ext cx="419100" cy="838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pic>
        <p:nvPicPr>
          <p:cNvPr id="5" name="Picture 4">
            <a:extLst>
              <a:ext uri="{FF2B5EF4-FFF2-40B4-BE49-F238E27FC236}">
                <a16:creationId xmlns:a16="http://schemas.microsoft.com/office/drawing/2014/main" id="{E9151412-05A5-4D8B-8EFB-A665CEF770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7200" y="3962400"/>
            <a:ext cx="10668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xfrm>
            <a:off x="457200" y="1280159"/>
            <a:ext cx="8229600" cy="2591479"/>
          </a:xfrm>
          <a:prstGeom prst="rect">
            <a:avLst/>
          </a:prstGeom>
        </p:spPr>
        <p:txBody>
          <a:bodyPr>
            <a:spAutoFit/>
          </a:bodyPr>
          <a:lstStyle/>
          <a:p>
            <a:pPr marL="461963" indent="-461963">
              <a:buFont typeface="Courier New" pitchFamily="49" charset="0"/>
              <a:buChar char="o"/>
            </a:pPr>
            <a:r>
              <a:rPr lang="en-US" dirty="0"/>
              <a:t>Add fractions with different denominators.</a:t>
            </a:r>
          </a:p>
          <a:p>
            <a:pPr marL="461963" indent="-461963">
              <a:buFont typeface="Courier New" pitchFamily="49" charset="0"/>
              <a:buChar char="o"/>
            </a:pPr>
            <a:r>
              <a:rPr lang="en-US" dirty="0"/>
              <a:t>Add fractions with the same denominator.</a:t>
            </a:r>
          </a:p>
          <a:p>
            <a:pPr marL="461963" indent="-461963">
              <a:buFont typeface="Courier New" pitchFamily="49" charset="0"/>
              <a:buChar char="o"/>
            </a:pPr>
            <a:r>
              <a:rPr lang="en-US" dirty="0"/>
              <a:t>Subtract fractions with different denominators. </a:t>
            </a:r>
          </a:p>
          <a:p>
            <a:pPr marL="461963" indent="-461963">
              <a:buFont typeface="Courier New" pitchFamily="49" charset="0"/>
              <a:buChar char="o"/>
            </a:pPr>
            <a:r>
              <a:rPr lang="en-US" dirty="0"/>
              <a:t>Subtract fractions with the same denominator.</a:t>
            </a:r>
          </a:p>
          <a:p>
            <a:pPr marL="461963" indent="-461963">
              <a:buFont typeface="Courier New" pitchFamily="49" charset="0"/>
              <a:buChar char="o"/>
            </a:pPr>
            <a:r>
              <a:rPr lang="en-US" dirty="0"/>
              <a:t>Subtract real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spid="_x0000_s54627" name="Equation" r:id="rId3" imgW="190440" imgH="330120" progId="Equation.DSMT4">
                  <p:embed/>
                </p:oleObj>
              </mc:Choice>
              <mc:Fallback>
                <p:oleObj name="Equation" r:id="rId3" imgW="190440" imgH="330120" progId="Equation.DSMT4">
                  <p:embed/>
                  <p:pic>
                    <p:nvPicPr>
                      <p:cNvPr id="0" name="Picture 4"/>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spid="_x0000_s54628" name="Equation" r:id="rId5" imgW="977760" imgH="838080" progId="Equation.DSMT4">
                  <p:embed/>
                </p:oleObj>
              </mc:Choice>
              <mc:Fallback>
                <p:oleObj name="Equation" r:id="rId5" imgW="977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spid="_x0000_s54629" name="Equation" r:id="rId7" imgW="1650960" imgH="838080" progId="Equation.DSMT4">
                  <p:embed/>
                </p:oleObj>
              </mc:Choice>
              <mc:Fallback>
                <p:oleObj name="Equation" r:id="rId7" imgW="165096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spid="_x0000_s54630" name="Equation" r:id="rId9" imgW="1409400" imgH="838080" progId="Equation.DSMT4">
                  <p:embed/>
                </p:oleObj>
              </mc:Choice>
              <mc:Fallback>
                <p:oleObj name="Equation" r:id="rId9" imgW="1409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spid="_x0000_s54631" name="Equation" r:id="rId11" imgW="698400" imgH="838080" progId="Equation.DSMT4">
                  <p:embed/>
                </p:oleObj>
              </mc:Choice>
              <mc:Fallback>
                <p:oleObj name="Equation" r:id="rId11" imgW="6984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spid="_x0000_s54632" name="Equation" r:id="rId13" imgW="876240" imgH="838080" progId="Equation.DSMT4">
                  <p:embed/>
                </p:oleObj>
              </mc:Choice>
              <mc:Fallback>
                <p:oleObj name="Equation" r:id="rId13" imgW="876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extLst>
              <p:ext uri="{D42A27DB-BD31-4B8C-83A1-F6EECF244321}">
                <p14:modId xmlns:p14="http://schemas.microsoft.com/office/powerpoint/2010/main" val="2689245305"/>
              </p:ext>
            </p:extLst>
          </p:nvPr>
        </p:nvGraphicFramePr>
        <p:xfrm>
          <a:off x="6740104" y="1820174"/>
          <a:ext cx="520700" cy="838200"/>
        </p:xfrm>
        <a:graphic>
          <a:graphicData uri="http://schemas.openxmlformats.org/presentationml/2006/ole">
            <mc:AlternateContent xmlns:mc="http://schemas.openxmlformats.org/markup-compatibility/2006">
              <mc:Choice xmlns:v="urn:schemas-microsoft-com:vml" Requires="v">
                <p:oleObj spid="_x0000_s54633" name="Equation" r:id="rId15" imgW="520560" imgH="838080" progId="Equation.DSMT4">
                  <p:embed/>
                </p:oleObj>
              </mc:Choice>
              <mc:Fallback>
                <p:oleObj name="Equation" r:id="rId15" imgW="520560" imgH="838080" progId="Equation.DSMT4">
                  <p:embed/>
                  <p:pic>
                    <p:nvPicPr>
                      <p:cNvPr id="0" name="Picture 10"/>
                      <p:cNvPicPr>
                        <a:picLocks noChangeAspect="1" noChangeArrowheads="1"/>
                      </p:cNvPicPr>
                      <p:nvPr/>
                    </p:nvPicPr>
                    <p:blipFill>
                      <a:blip r:embed="rId16"/>
                      <a:srcRect/>
                      <a:stretch>
                        <a:fillRect/>
                      </a:stretch>
                    </p:blipFill>
                    <p:spPr bwMode="auto">
                      <a:xfrm>
                        <a:off x="6740104" y="182017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spid="_x0000_s54634" name="Equation" r:id="rId17" imgW="241200" imgH="342720" progId="Equation.DSMT4">
                  <p:embed/>
                </p:oleObj>
              </mc:Choice>
              <mc:Fallback>
                <p:oleObj name="Equation" r:id="rId17" imgW="241200" imgH="3427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spid="_x0000_s54635" name="Equation" r:id="rId19" imgW="241200" imgH="342720" progId="Equation.DSMT4">
                  <p:embed/>
                </p:oleObj>
              </mc:Choice>
              <mc:Fallback>
                <p:oleObj name="Equation" r:id="rId19" imgW="241200" imgH="3427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spid="_x0000_s54636" name="Equation" r:id="rId20" imgW="1422360" imgH="838080" progId="Equation.DSMT4">
                  <p:embed/>
                </p:oleObj>
              </mc:Choice>
              <mc:Fallback>
                <p:oleObj name="Equation" r:id="rId20" imgW="1422360" imgH="838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spid="_x0000_s54637" name="Equation" r:id="rId22" imgW="1688760" imgH="838080" progId="Equation.DSMT4">
                  <p:embed/>
                </p:oleObj>
              </mc:Choice>
              <mc:Fallback>
                <p:oleObj name="Equation" r:id="rId22" imgW="1688760" imgH="8380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extLst>
              <p:ext uri="{D42A27DB-BD31-4B8C-83A1-F6EECF244321}">
                <p14:modId xmlns:p14="http://schemas.microsoft.com/office/powerpoint/2010/main" val="2085463630"/>
              </p:ext>
            </p:extLst>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spid="_x0000_s54638" name="Equation" r:id="rId24" imgW="1295280" imgH="330120" progId="Equation.DSMT4">
                  <p:embed/>
                </p:oleObj>
              </mc:Choice>
              <mc:Fallback>
                <p:oleObj name="Equation" r:id="rId24" imgW="1295280" imgH="330120" progId="Equation.DSMT4">
                  <p:embed/>
                  <p:pic>
                    <p:nvPicPr>
                      <p:cNvPr id="0" name="Picture 15"/>
                      <p:cNvPicPr>
                        <a:picLocks noChangeAspect="1" noChangeArrowheads="1"/>
                      </p:cNvPicPr>
                      <p:nvPr/>
                    </p:nvPicPr>
                    <p:blipFill>
                      <a:blip r:embed="rId25"/>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spid="_x0000_s54639" name="Equation" r:id="rId26" imgW="241200" imgH="342720" progId="Equation.DSMT4">
                  <p:embed/>
                </p:oleObj>
              </mc:Choice>
              <mc:Fallback>
                <p:oleObj name="Equation" r:id="rId26" imgW="241200" imgH="34272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spid="_x0000_s54640" name="Equation" r:id="rId27" imgW="241200" imgH="342720" progId="Equation.DSMT4">
                  <p:embed/>
                </p:oleObj>
              </mc:Choice>
              <mc:Fallback>
                <p:oleObj name="Equation" r:id="rId27" imgW="241200" imgH="34272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spid="_x0000_s54641" name="Equation" r:id="rId28" imgW="749160" imgH="253800" progId="Equation.DSMT4">
                  <p:embed/>
                </p:oleObj>
              </mc:Choice>
              <mc:Fallback>
                <p:oleObj name="Equation" r:id="rId28" imgW="749160" imgH="25380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spid="_x0000_s54642" name="Equation" r:id="rId30" imgW="152280" imgH="215640" progId="Equation.DSMT4">
                  <p:embed/>
                </p:oleObj>
              </mc:Choice>
              <mc:Fallback>
                <p:oleObj name="Equation" r:id="rId30" imgW="152280" imgH="21564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A9B34F5D-7635-4A81-A669-6AF6EE40F59B}"/>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534896" y="2812192"/>
            <a:ext cx="254000" cy="838200"/>
          </a:xfrm>
          <a:prstGeom prst="rect">
            <a:avLst/>
          </a:prstGeom>
        </p:spPr>
      </p:pic>
      <p:pic>
        <p:nvPicPr>
          <p:cNvPr id="25" name="Picture 24">
            <a:extLst>
              <a:ext uri="{FF2B5EF4-FFF2-40B4-BE49-F238E27FC236}">
                <a16:creationId xmlns:a16="http://schemas.microsoft.com/office/drawing/2014/main" id="{4D0648CB-A8BE-4BED-8893-5F4C459F7450}"/>
              </a:ext>
            </a:extLst>
          </p:cNvPr>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2260808" y="4663303"/>
            <a:ext cx="2540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a:t>
            </a:r>
            <a:r>
              <a:rPr lang="en-US" dirty="0">
                <a:solidFill>
                  <a:srgbClr val="FF0000"/>
                </a:solidFill>
              </a:rPr>
              <a:t>$12,000 </a:t>
            </a:r>
            <a:r>
              <a:rPr lang="en-US" dirty="0"/>
              <a:t>is reasonable (and accurate).</a:t>
            </a:r>
          </a:p>
          <a:p>
            <a:endParaRPr lang="en-US" dirty="0"/>
          </a:p>
        </p:txBody>
      </p:sp>
      <p:pic>
        <p:nvPicPr>
          <p:cNvPr id="5" name="Picture 4">
            <a:extLst>
              <a:ext uri="{FF2B5EF4-FFF2-40B4-BE49-F238E27FC236}">
                <a16:creationId xmlns:a16="http://schemas.microsoft.com/office/drawing/2014/main" id="{99F44FB2-99AD-49D2-8DFE-7E0AF2BA490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0" y="1097280"/>
            <a:ext cx="254000" cy="8382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4185761"/>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pPr>
              <a:lnSpc>
                <a:spcPct val="150000"/>
              </a:lnSpc>
            </a:pPr>
            <a:r>
              <a:rPr lang="en-US" sz="2800" dirty="0">
                <a:solidFill>
                  <a:srgbClr val="000000"/>
                </a:solidFill>
              </a:rPr>
              <a:t>The </a:t>
            </a:r>
            <a:r>
              <a:rPr lang="en-US" sz="2800" b="1" dirty="0">
                <a:solidFill>
                  <a:srgbClr val="C00000"/>
                </a:solidFill>
              </a:rPr>
              <a:t>order</a:t>
            </a:r>
            <a:r>
              <a:rPr lang="en-US" sz="2800" dirty="0">
                <a:solidFill>
                  <a:srgbClr val="000000"/>
                </a:solidFill>
              </a:rPr>
              <a:t> of the fractions being added can be reversed without changing the sum. Symbolically, 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nvGraphicFramePr>
        <p:xfrm>
          <a:off x="6667500" y="2336322"/>
          <a:ext cx="266700" cy="838200"/>
        </p:xfrm>
        <a:graphic>
          <a:graphicData uri="http://schemas.openxmlformats.org/presentationml/2006/ole">
            <mc:AlternateContent xmlns:mc="http://schemas.openxmlformats.org/markup-compatibility/2006">
              <mc:Choice xmlns:v="urn:schemas-microsoft-com:vml" Requires="v">
                <p:oleObj spid="_x0000_s32866" name="Equation" r:id="rId3" imgW="266400" imgH="838080" progId="Equation.DSMT4">
                  <p:embed/>
                </p:oleObj>
              </mc:Choice>
              <mc:Fallback>
                <p:oleObj name="Equation" r:id="rId3" imgW="26640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7500" y="2336322"/>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nvGraphicFramePr>
        <p:xfrm>
          <a:off x="7611374" y="2319070"/>
          <a:ext cx="279400" cy="838200"/>
        </p:xfrm>
        <a:graphic>
          <a:graphicData uri="http://schemas.openxmlformats.org/presentationml/2006/ole">
            <mc:AlternateContent xmlns:mc="http://schemas.openxmlformats.org/markup-compatibility/2006">
              <mc:Choice xmlns:v="urn:schemas-microsoft-com:vml" Requires="v">
                <p:oleObj spid="_x0000_s32867" name="Equation" r:id="rId5" imgW="279360" imgH="838080" progId="Equation.DSMT4">
                  <p:embed/>
                </p:oleObj>
              </mc:Choice>
              <mc:Fallback>
                <p:oleObj name="Equation" r:id="rId5" imgW="27936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1374" y="231907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nvGraphicFramePr>
        <p:xfrm>
          <a:off x="2711450" y="3581400"/>
          <a:ext cx="3594100" cy="838200"/>
        </p:xfrm>
        <a:graphic>
          <a:graphicData uri="http://schemas.openxmlformats.org/presentationml/2006/ole">
            <mc:AlternateContent xmlns:mc="http://schemas.openxmlformats.org/markup-compatibility/2006">
              <mc:Choice xmlns:v="urn:schemas-microsoft-com:vml" Requires="v">
                <p:oleObj spid="_x0000_s32868" name="Equation" r:id="rId7" imgW="3593880" imgH="838080" progId="Equation.DSMT4">
                  <p:embed/>
                </p:oleObj>
              </mc:Choice>
              <mc:Fallback>
                <p:oleObj name="Equation" r:id="rId7" imgW="3593880" imgH="83808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11450" y="3581400"/>
                        <a:ext cx="359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732537896"/>
              </p:ext>
            </p:extLst>
          </p:nvPr>
        </p:nvGraphicFramePr>
        <p:xfrm>
          <a:off x="2508422" y="4572000"/>
          <a:ext cx="1993900" cy="838200"/>
        </p:xfrm>
        <a:graphic>
          <a:graphicData uri="http://schemas.openxmlformats.org/presentationml/2006/ole">
            <mc:AlternateContent xmlns:mc="http://schemas.openxmlformats.org/markup-compatibility/2006">
              <mc:Choice xmlns:v="urn:schemas-microsoft-com:vml" Requires="v">
                <p:oleObj spid="_x0000_s32869" name="Equation" r:id="rId9" imgW="1993680" imgH="838080" progId="Equation.DSMT4">
                  <p:embed/>
                </p:oleObj>
              </mc:Choice>
              <mc:Fallback>
                <p:oleObj name="Equation" r:id="rId9" imgW="1993680" imgH="838080"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8422" y="45720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Associative Property of Addition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4401205"/>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Properties</a:t>
            </a:r>
          </a:p>
          <a:p>
            <a:r>
              <a:rPr lang="en-US" sz="2800" dirty="0">
                <a:solidFill>
                  <a:srgbClr val="000000"/>
                </a:solidFill>
              </a:rPr>
              <a:t>The </a:t>
            </a:r>
            <a:r>
              <a:rPr lang="en-US" sz="2800" b="1" dirty="0">
                <a:solidFill>
                  <a:srgbClr val="C00000"/>
                </a:solidFill>
              </a:rPr>
              <a:t>grouping</a:t>
            </a:r>
            <a:r>
              <a:rPr lang="en-US" sz="2800" dirty="0">
                <a:solidFill>
                  <a:srgbClr val="000000"/>
                </a:solidFill>
              </a:rPr>
              <a:t> of the fractions being added can be changed without changing the sum. Symbolically, if                    </a:t>
            </a:r>
          </a:p>
          <a:p>
            <a:pPr>
              <a:lnSpc>
                <a:spcPct val="150000"/>
              </a:lnSpc>
            </a:pPr>
            <a:r>
              <a:rPr lang="en-US" sz="2800" dirty="0">
                <a:solidFill>
                  <a:srgbClr val="000000"/>
                </a:solidFill>
              </a:rPr>
              <a:t>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nvGraphicFramePr>
        <p:xfrm>
          <a:off x="8001000" y="1982634"/>
          <a:ext cx="381000" cy="838200"/>
        </p:xfrm>
        <a:graphic>
          <a:graphicData uri="http://schemas.openxmlformats.org/presentationml/2006/ole">
            <mc:AlternateContent xmlns:mc="http://schemas.openxmlformats.org/markup-compatibility/2006">
              <mc:Choice xmlns:v="urn:schemas-microsoft-com:vml" Requires="v">
                <p:oleObj spid="_x0000_s60509" name="Equation" r:id="rId3" imgW="380880" imgH="838080" progId="Equation.DSMT4">
                  <p:embed/>
                </p:oleObj>
              </mc:Choice>
              <mc:Fallback>
                <p:oleObj name="Equation" r:id="rId3" imgW="380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98263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19" name="Object 3"/>
          <p:cNvGraphicFramePr>
            <a:graphicFrameLocks noChangeAspect="1"/>
          </p:cNvGraphicFramePr>
          <p:nvPr/>
        </p:nvGraphicFramePr>
        <p:xfrm>
          <a:off x="600974" y="2556296"/>
          <a:ext cx="406400" cy="838200"/>
        </p:xfrm>
        <a:graphic>
          <a:graphicData uri="http://schemas.openxmlformats.org/presentationml/2006/ole">
            <mc:AlternateContent xmlns:mc="http://schemas.openxmlformats.org/markup-compatibility/2006">
              <mc:Choice xmlns:v="urn:schemas-microsoft-com:vml" Requires="v">
                <p:oleObj spid="_x0000_s60510" name="Equation" r:id="rId5" imgW="406080" imgH="838080" progId="Equation.DSMT4">
                  <p:embed/>
                </p:oleObj>
              </mc:Choice>
              <mc:Fallback>
                <p:oleObj name="Equation" r:id="rId5" imgW="406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974" y="2556296"/>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1752600" y="2514600"/>
          <a:ext cx="292100" cy="901700"/>
        </p:xfrm>
        <a:graphic>
          <a:graphicData uri="http://schemas.openxmlformats.org/presentationml/2006/ole">
            <mc:AlternateContent xmlns:mc="http://schemas.openxmlformats.org/markup-compatibility/2006">
              <mc:Choice xmlns:v="urn:schemas-microsoft-com:vml" Requires="v">
                <p:oleObj spid="_x0000_s60511" name="Equation" r:id="rId7" imgW="291960" imgH="901440" progId="Equation.DSMT4">
                  <p:embed/>
                </p:oleObj>
              </mc:Choice>
              <mc:Fallback>
                <p:oleObj name="Equation" r:id="rId7" imgW="291960" imgH="9014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14600"/>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057400" y="3352800"/>
          <a:ext cx="5791200" cy="977900"/>
        </p:xfrm>
        <a:graphic>
          <a:graphicData uri="http://schemas.openxmlformats.org/presentationml/2006/ole">
            <mc:AlternateContent xmlns:mc="http://schemas.openxmlformats.org/markup-compatibility/2006">
              <mc:Choice xmlns:v="urn:schemas-microsoft-com:vml" Requires="v">
                <p:oleObj spid="_x0000_s60512" name="Equation" r:id="rId9" imgW="5790960" imgH="977760" progId="Equation.DSMT4">
                  <p:embed/>
                </p:oleObj>
              </mc:Choice>
              <mc:Fallback>
                <p:oleObj name="Equation" r:id="rId9" imgW="5790960" imgH="9777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335280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nvGraphicFramePr>
        <p:xfrm>
          <a:off x="2519152" y="4483100"/>
          <a:ext cx="3822700" cy="927100"/>
        </p:xfrm>
        <a:graphic>
          <a:graphicData uri="http://schemas.openxmlformats.org/presentationml/2006/ole">
            <mc:AlternateContent xmlns:mc="http://schemas.openxmlformats.org/markup-compatibility/2006">
              <mc:Choice xmlns:v="urn:schemas-microsoft-com:vml" Requires="v">
                <p:oleObj spid="_x0000_s60513" name="Equation" r:id="rId11" imgW="3822480" imgH="927000" progId="Equation.DSMT4">
                  <p:embed/>
                </p:oleObj>
              </mc:Choice>
              <mc:Fallback>
                <p:oleObj name="Equation" r:id="rId11" imgW="382248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9152" y="4483100"/>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the Same Denominator</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3108543"/>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Subtract the numerators. </a:t>
            </a:r>
          </a:p>
          <a:p>
            <a:pPr marL="514350" indent="-514350"/>
            <a:r>
              <a:rPr lang="en-US" sz="2800" b="1" dirty="0">
                <a:solidFill>
                  <a:srgbClr val="000000"/>
                </a:solidFill>
              </a:rPr>
              <a:t>2.</a:t>
            </a:r>
            <a:r>
              <a:rPr lang="en-US" sz="2800" dirty="0">
                <a:solidFill>
                  <a:srgbClr val="000000"/>
                </a:solidFill>
              </a:rPr>
              <a:t>	Keep the common denominator.</a:t>
            </a:r>
          </a:p>
          <a:p>
            <a:pPr marL="514350" indent="-514350"/>
            <a:r>
              <a:rPr lang="en-US" sz="2800" b="1" dirty="0">
                <a:solidFill>
                  <a:srgbClr val="000000"/>
                </a:solidFill>
              </a:rPr>
              <a:t>3.</a:t>
            </a:r>
            <a:r>
              <a:rPr lang="en-US" sz="2800" dirty="0">
                <a:solidFill>
                  <a:srgbClr val="000000"/>
                </a:solidFill>
              </a:rPr>
              <a:t>	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nvGraphicFramePr>
        <p:xfrm>
          <a:off x="5811838" y="2005013"/>
          <a:ext cx="2832100" cy="838200"/>
        </p:xfrm>
        <a:graphic>
          <a:graphicData uri="http://schemas.openxmlformats.org/presentationml/2006/ole">
            <mc:AlternateContent xmlns:mc="http://schemas.openxmlformats.org/markup-compatibility/2006">
              <mc:Choice xmlns:v="urn:schemas-microsoft-com:vml" Requires="v">
                <p:oleObj spid="_x0000_s61480" name="Equation" r:id="rId3" imgW="2831760" imgH="838080" progId="Equation.DSMT4">
                  <p:embed/>
                </p:oleObj>
              </mc:Choice>
              <mc:Fallback>
                <p:oleObj name="Equation" r:id="rId3" imgW="2831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1838" y="2005013"/>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nvGraphicFramePr>
        <p:xfrm>
          <a:off x="2514600" y="3276600"/>
          <a:ext cx="1841500" cy="838200"/>
        </p:xfrm>
        <a:graphic>
          <a:graphicData uri="http://schemas.openxmlformats.org/presentationml/2006/ole">
            <mc:AlternateContent xmlns:mc="http://schemas.openxmlformats.org/markup-compatibility/2006">
              <mc:Choice xmlns:v="urn:schemas-microsoft-com:vml" Requires="v">
                <p:oleObj spid="_x0000_s61481" name="Equation" r:id="rId5" imgW="1841400" imgH="838080" progId="Equation.DSMT4">
                  <p:embed/>
                </p:oleObj>
              </mc:Choice>
              <mc:Fallback>
                <p:oleObj name="Equation" r:id="rId5" imgW="1841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327660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spid="_x0000_s62576" name="Equation" r:id="rId3" imgW="1143000" imgH="838080" progId="Equation.DSMT4">
                  <p:embed/>
                </p:oleObj>
              </mc:Choice>
              <mc:Fallback>
                <p:oleObj name="Equation" r:id="rId3" imgW="114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spid="_x0000_s62577" name="Equation" r:id="rId5" imgW="1143000" imgH="838080" progId="Equation.DSMT4">
                  <p:embed/>
                </p:oleObj>
              </mc:Choice>
              <mc:Fallback>
                <p:oleObj name="Equation" r:id="rId5" imgW="11430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spid="_x0000_s62578" name="Equation" r:id="rId7" imgW="1028520" imgH="838080" progId="Equation.DSMT4">
                  <p:embed/>
                </p:oleObj>
              </mc:Choice>
              <mc:Fallback>
                <p:oleObj name="Equation" r:id="rId7" imgW="10285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spid="_x0000_s62579" name="Equation" r:id="rId9" imgW="698400" imgH="838080" progId="Equation.DSMT4">
                  <p:embed/>
                </p:oleObj>
              </mc:Choice>
              <mc:Fallback>
                <p:oleObj name="Equation" r:id="rId9" imgW="698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spid="_x0000_s62580" name="Equation" r:id="rId11" imgW="850680" imgH="838080" progId="Equation.DSMT4">
                  <p:embed/>
                </p:oleObj>
              </mc:Choice>
              <mc:Fallback>
                <p:oleObj name="Equation" r:id="rId11" imgW="8506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spid="_x0000_s62581" name="Equation" r:id="rId13" imgW="533160" imgH="838080" progId="Equation.DSMT4">
                  <p:embed/>
                </p:oleObj>
              </mc:Choice>
              <mc:Fallback>
                <p:oleObj name="Equation" r:id="rId13" imgW="5331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 Subtract Fractions with Different Denominators</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 </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Subtract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FF00FF"/>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spid="_x0000_s63582" name="Equation" r:id="rId3" imgW="1130040" imgH="838080" progId="Equation.DSMT4">
                  <p:embed/>
                </p:oleObj>
              </mc:Choice>
              <mc:Fallback>
                <p:oleObj name="Equation" r:id="rId3" imgW="1130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spid="_x0000_s63583" name="Equation" r:id="rId5" imgW="431640" imgH="838080" progId="Equation.DSMT4">
                  <p:embed/>
                </p:oleObj>
              </mc:Choice>
              <mc:Fallback>
                <p:oleObj name="Equation" r:id="rId5" imgW="431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spid="_x0000_s63584" name="Equation" r:id="rId7" imgW="419040" imgH="838080" progId="Equation.DSMT4">
                  <p:embed/>
                </p:oleObj>
              </mc:Choice>
              <mc:Fallback>
                <p:oleObj name="Equation" r:id="rId7" imgW="419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spid="_x0000_s63585"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extLst>
              <p:ext uri="{D42A27DB-BD31-4B8C-83A1-F6EECF244321}">
                <p14:modId xmlns:p14="http://schemas.microsoft.com/office/powerpoint/2010/main" val="3118529352"/>
              </p:ext>
            </p:extLst>
          </p:nvPr>
        </p:nvGraphicFramePr>
        <p:xfrm>
          <a:off x="3162300" y="3319463"/>
          <a:ext cx="2387600" cy="292100"/>
        </p:xfrm>
        <a:graphic>
          <a:graphicData uri="http://schemas.openxmlformats.org/presentationml/2006/ole">
            <mc:AlternateContent xmlns:mc="http://schemas.openxmlformats.org/markup-compatibility/2006">
              <mc:Choice xmlns:v="urn:schemas-microsoft-com:vml" Requires="v">
                <p:oleObj spid="_x0000_s63586" name="Equation" r:id="rId11" imgW="2387520" imgH="291960" progId="Equation.DSMT4">
                  <p:embed/>
                </p:oleObj>
              </mc:Choice>
              <mc:Fallback>
                <p:oleObj name="Equation" r:id="rId11" imgW="2387520" imgH="291960" progId="Equation.DSMT4">
                  <p:embed/>
                  <p:pic>
                    <p:nvPicPr>
                      <p:cNvPr id="0" name="Picture 7"/>
                      <p:cNvPicPr>
                        <a:picLocks noChangeAspect="1" noChangeArrowheads="1"/>
                      </p:cNvPicPr>
                      <p:nvPr/>
                    </p:nvPicPr>
                    <p:blipFill>
                      <a:blip r:embed="rId12"/>
                      <a:srcRect/>
                      <a:stretch>
                        <a:fillRect/>
                      </a:stretch>
                    </p:blipFill>
                    <p:spPr bwMode="auto">
                      <a:xfrm>
                        <a:off x="3162300" y="3319463"/>
                        <a:ext cx="238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spid="_x0000_s64734" name="Equation" r:id="rId3" imgW="431640" imgH="838080" progId="Equation.DSMT4">
                  <p:embed/>
                </p:oleObj>
              </mc:Choice>
              <mc:Fallback>
                <p:oleObj name="Equation" r:id="rId3" imgW="4316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spid="_x0000_s64735" name="Equation" r:id="rId5" imgW="1091880" imgH="838080" progId="Equation.DSMT4">
                  <p:embed/>
                </p:oleObj>
              </mc:Choice>
              <mc:Fallback>
                <p:oleObj name="Equation" r:id="rId5" imgW="109188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65400" y="1354348"/>
          <a:ext cx="711200" cy="838200"/>
        </p:xfrm>
        <a:graphic>
          <a:graphicData uri="http://schemas.openxmlformats.org/presentationml/2006/ole">
            <mc:AlternateContent xmlns:mc="http://schemas.openxmlformats.org/markup-compatibility/2006">
              <mc:Choice xmlns:v="urn:schemas-microsoft-com:vml" Requires="v">
                <p:oleObj spid="_x0000_s64736" name="Equation" r:id="rId7" imgW="711000" imgH="838080" progId="Equation.DSMT4">
                  <p:embed/>
                </p:oleObj>
              </mc:Choice>
              <mc:Fallback>
                <p:oleObj name="Equation" r:id="rId7" imgW="71100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400" y="13543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spid="_x0000_s64737" name="Equation" r:id="rId9" imgW="419040" imgH="838080" progId="Equation.DSMT4">
                  <p:embed/>
                </p:oleObj>
              </mc:Choice>
              <mc:Fallback>
                <p:oleObj name="Equation" r:id="rId9" imgW="41904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spid="_x0000_s64738"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8400" y="2268748"/>
          <a:ext cx="711200" cy="838200"/>
        </p:xfrm>
        <a:graphic>
          <a:graphicData uri="http://schemas.openxmlformats.org/presentationml/2006/ole">
            <mc:AlternateContent xmlns:mc="http://schemas.openxmlformats.org/markup-compatibility/2006">
              <mc:Choice xmlns:v="urn:schemas-microsoft-com:vml" Requires="v">
                <p:oleObj spid="_x0000_s64739" name="Equation" r:id="rId13" imgW="711000" imgH="838080" progId="Equation.DSMT4">
                  <p:embed/>
                </p:oleObj>
              </mc:Choice>
              <mc:Fallback>
                <p:oleObj name="Equation" r:id="rId13" imgW="71100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226874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spid="_x0000_s64740" name="Equation" r:id="rId15" imgW="1130040" imgH="838080" progId="Equation.DSMT4">
                  <p:embed/>
                </p:oleObj>
              </mc:Choice>
              <mc:Fallback>
                <p:oleObj name="Equation" r:id="rId15" imgW="11300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spid="_x0000_s64741" name="Equation" r:id="rId17" imgW="1434960" imgH="838080" progId="Equation.DSMT4">
                  <p:embed/>
                </p:oleObj>
              </mc:Choice>
              <mc:Fallback>
                <p:oleObj name="Equation" r:id="rId17" imgW="14349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spid="_x0000_s64742" name="Equation" r:id="rId19" imgW="711000" imgH="838080" progId="Equation.DSMT4">
                  <p:embed/>
                </p:oleObj>
              </mc:Choice>
              <mc:Fallback>
                <p:oleObj name="Equation" r:id="rId19" imgW="711000" imgH="8380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spid="_x0000_s64743" name="Equation" r:id="rId21" imgW="444240" imgH="838080" progId="Equation.DSMT4">
                  <p:embed/>
                </p:oleObj>
              </mc:Choice>
              <mc:Fallback>
                <p:oleObj name="Equation" r:id="rId21" imgW="444240" imgH="8380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spid="_x0000_s64744" name="Equation" r:id="rId23" imgW="1180800" imgH="838080" progId="Equation.DSMT4">
                  <p:embed/>
                </p:oleObj>
              </mc:Choice>
              <mc:Fallback>
                <p:oleObj name="Equation" r:id="rId23" imgW="1180800" imgH="83808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spid="_x0000_s64745" name="Equation" r:id="rId25" imgW="711000" imgH="838080" progId="Equation.DSMT4">
                  <p:embed/>
                </p:oleObj>
              </mc:Choice>
              <mc:Fallback>
                <p:oleObj name="Equation" r:id="rId25" imgW="711000" imgH="83808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spid="_x0000_s65636" name="Equation" r:id="rId3" imgW="1155600" imgH="838080" progId="Equation.DSMT4">
                  <p:embed/>
                </p:oleObj>
              </mc:Choice>
              <mc:Fallback>
                <p:oleObj name="Equation" r:id="rId3" imgW="1155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nvGraphicFramePr>
        <p:xfrm>
          <a:off x="914400" y="2971800"/>
          <a:ext cx="2260600" cy="1028700"/>
        </p:xfrm>
        <a:graphic>
          <a:graphicData uri="http://schemas.openxmlformats.org/presentationml/2006/ole">
            <mc:AlternateContent xmlns:mc="http://schemas.openxmlformats.org/markup-compatibility/2006">
              <mc:Choice xmlns:v="urn:schemas-microsoft-com:vml" Requires="v">
                <p:oleObj spid="_x0000_s65637" name="Equation" r:id="rId5" imgW="2260440" imgH="1028520" progId="Equation.DSMT4">
                  <p:embed/>
                </p:oleObj>
              </mc:Choice>
              <mc:Fallback>
                <p:oleObj name="Equation" r:id="rId5" imgW="226044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971800"/>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3818818368"/>
              </p:ext>
            </p:extLst>
          </p:nvPr>
        </p:nvGraphicFramePr>
        <p:xfrm>
          <a:off x="3676650" y="3322638"/>
          <a:ext cx="2882900" cy="292100"/>
        </p:xfrm>
        <a:graphic>
          <a:graphicData uri="http://schemas.openxmlformats.org/presentationml/2006/ole">
            <mc:AlternateContent xmlns:mc="http://schemas.openxmlformats.org/markup-compatibility/2006">
              <mc:Choice xmlns:v="urn:schemas-microsoft-com:vml" Requires="v">
                <p:oleObj spid="_x0000_s65638" name="Equation" r:id="rId7" imgW="2882880" imgH="291960" progId="Equation.DSMT4">
                  <p:embed/>
                </p:oleObj>
              </mc:Choice>
              <mc:Fallback>
                <p:oleObj name="Equation" r:id="rId7" imgW="2882880" imgH="291960" progId="Equation.DSMT4">
                  <p:embed/>
                  <p:pic>
                    <p:nvPicPr>
                      <p:cNvPr id="0" name="Picture 6"/>
                      <p:cNvPicPr>
                        <a:picLocks noChangeAspect="1" noChangeArrowheads="1"/>
                      </p:cNvPicPr>
                      <p:nvPr/>
                    </p:nvPicPr>
                    <p:blipFill>
                      <a:blip r:embed="rId8"/>
                      <a:srcRect/>
                      <a:stretch>
                        <a:fillRect/>
                      </a:stretch>
                    </p:blipFill>
                    <p:spPr bwMode="auto">
                      <a:xfrm>
                        <a:off x="3676650" y="3322638"/>
                        <a:ext cx="288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spid="_x0000_s65639" name="Equation" r:id="rId9" imgW="2705040" imgH="469800" progId="Equation.DSMT4">
                  <p:embed/>
                </p:oleObj>
              </mc:Choice>
              <mc:Fallback>
                <p:oleObj name="Equation" r:id="rId9" imgW="27050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spid="_x0000_s65640" name="Equation" r:id="rId11" imgW="2705040" imgH="469800" progId="Equation.DSMT4">
                  <p:embed/>
                </p:oleObj>
              </mc:Choice>
              <mc:Fallback>
                <p:oleObj name="Equation" r:id="rId11" imgW="270504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Add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465138" indent="-465138" algn="ctr">
              <a:spcBef>
                <a:spcPct val="0"/>
              </a:spcBef>
              <a:buFont typeface="Courier New" pitchFamily="49" charset="0"/>
              <a:buNone/>
            </a:pPr>
            <a:r>
              <a:rPr lang="en-US" sz="2800" b="1" dirty="0">
                <a:solidFill>
                  <a:srgbClr val="000000"/>
                </a:solidFill>
              </a:rPr>
              <a:t>Procedure</a:t>
            </a:r>
          </a:p>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1857042076"/>
              </p:ext>
            </p:extLst>
          </p:nvPr>
        </p:nvGraphicFramePr>
        <p:xfrm>
          <a:off x="5873750" y="1981200"/>
          <a:ext cx="2616200" cy="838200"/>
        </p:xfrm>
        <a:graphic>
          <a:graphicData uri="http://schemas.openxmlformats.org/presentationml/2006/ole">
            <mc:AlternateContent xmlns:mc="http://schemas.openxmlformats.org/markup-compatibility/2006">
              <mc:Choice xmlns:v="urn:schemas-microsoft-com:vml" Requires="v">
                <p:oleObj spid="_x0000_s36904" name="Equation" r:id="rId3" imgW="2616120" imgH="838080" progId="Equation.DSMT4">
                  <p:embed/>
                </p:oleObj>
              </mc:Choice>
              <mc:Fallback>
                <p:oleObj name="Equation" r:id="rId3" imgW="2616120" imgH="838080" progId="Equation.DSMT4">
                  <p:embed/>
                  <p:pic>
                    <p:nvPicPr>
                      <p:cNvPr id="0" name="Picture 1"/>
                      <p:cNvPicPr>
                        <a:picLocks noChangeAspect="1" noChangeArrowheads="1"/>
                      </p:cNvPicPr>
                      <p:nvPr/>
                    </p:nvPicPr>
                    <p:blipFill>
                      <a:blip r:embed="rId4"/>
                      <a:srcRect/>
                      <a:stretch>
                        <a:fillRect/>
                      </a:stretch>
                    </p:blipFill>
                    <p:spPr bwMode="auto">
                      <a:xfrm>
                        <a:off x="5873750" y="1981200"/>
                        <a:ext cx="261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extLst>
              <p:ext uri="{D42A27DB-BD31-4B8C-83A1-F6EECF244321}">
                <p14:modId xmlns:p14="http://schemas.microsoft.com/office/powerpoint/2010/main" val="3043424180"/>
              </p:ext>
            </p:extLst>
          </p:nvPr>
        </p:nvGraphicFramePr>
        <p:xfrm>
          <a:off x="2590800" y="3275901"/>
          <a:ext cx="2514600" cy="838200"/>
        </p:xfrm>
        <a:graphic>
          <a:graphicData uri="http://schemas.openxmlformats.org/presentationml/2006/ole">
            <mc:AlternateContent xmlns:mc="http://schemas.openxmlformats.org/markup-compatibility/2006">
              <mc:Choice xmlns:v="urn:schemas-microsoft-com:vml" Requires="v">
                <p:oleObj spid="_x0000_s36905" name="Equation" r:id="rId5" imgW="2514600" imgH="838080" progId="Equation.DSMT4">
                  <p:embed/>
                </p:oleObj>
              </mc:Choice>
              <mc:Fallback>
                <p:oleObj name="Equation" r:id="rId5" imgW="2514600" imgH="838080" progId="Equation.DSMT4">
                  <p:embed/>
                  <p:pic>
                    <p:nvPicPr>
                      <p:cNvPr id="0" name="Picture 2"/>
                      <p:cNvPicPr>
                        <a:picLocks noChangeAspect="1" noChangeArrowheads="1"/>
                      </p:cNvPicPr>
                      <p:nvPr/>
                    </p:nvPicPr>
                    <p:blipFill>
                      <a:blip r:embed="rId6"/>
                      <a:srcRect/>
                      <a:stretch>
                        <a:fillRect/>
                      </a:stretch>
                    </p:blipFill>
                    <p:spPr bwMode="auto">
                      <a:xfrm>
                        <a:off x="2590800" y="3275901"/>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spid="_x0000_s66672" name="Equation" r:id="rId3" imgW="1155600" imgH="838080" progId="Equation.DSMT4">
                  <p:embed/>
                </p:oleObj>
              </mc:Choice>
              <mc:Fallback>
                <p:oleObj name="Equation" r:id="rId3" imgW="11556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spid="_x0000_s66673" name="Equation" r:id="rId5" imgW="2209680" imgH="838080" progId="Equation.DSMT4">
                  <p:embed/>
                </p:oleObj>
              </mc:Choice>
              <mc:Fallback>
                <p:oleObj name="Equation" r:id="rId5" imgW="2209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spid="_x0000_s66674" name="Equation" r:id="rId7" imgW="1777680" imgH="838080" progId="Equation.DSMT4">
                  <p:embed/>
                </p:oleObj>
              </mc:Choice>
              <mc:Fallback>
                <p:oleObj name="Equation" r:id="rId7" imgW="1777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spid="_x0000_s66675" name="Equation" r:id="rId9" imgW="876240" imgH="838080" progId="Equation.DSMT4">
                  <p:embed/>
                </p:oleObj>
              </mc:Choice>
              <mc:Fallback>
                <p:oleObj name="Equation" r:id="rId9" imgW="876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spid="_x0000_s66676" name="Equation" r:id="rId11" imgW="1041120" imgH="838080" progId="Equation.DSMT4">
                  <p:embed/>
                </p:oleObj>
              </mc:Choice>
              <mc:Fallback>
                <p:oleObj name="Equation" r:id="rId11" imgW="10411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spid="_x0000_s66677" name="Equation" r:id="rId13" imgW="711000" imgH="838080" progId="Equation.DSMT4">
                  <p:embed/>
                </p:oleObj>
              </mc:Choice>
              <mc:Fallback>
                <p:oleObj name="Equation" r:id="rId13" imgW="711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spid="_x0000_s67750" name="Equation" r:id="rId3" imgW="431640" imgH="838080" progId="Equation.DSMT4">
                  <p:embed/>
                </p:oleObj>
              </mc:Choice>
              <mc:Fallback>
                <p:oleObj name="Equation" r:id="rId3" imgW="4316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spid="_x0000_s67751" name="Equation" r:id="rId5" imgW="1104840" imgH="838080" progId="Equation.DSMT4">
                  <p:embed/>
                </p:oleObj>
              </mc:Choice>
              <mc:Fallback>
                <p:oleObj name="Equation" r:id="rId5" imgW="1104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spid="_x0000_s67752" name="Equation" r:id="rId7" imgW="1346040" imgH="901440" progId="Equation.DSMT4">
                  <p:embed/>
                </p:oleObj>
              </mc:Choice>
              <mc:Fallback>
                <p:oleObj name="Equation" r:id="rId7" imgW="13460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spid="_x0000_s67753" name="Equation" r:id="rId9" imgW="685800" imgH="901440" progId="Equation.DSMT4">
                  <p:embed/>
                </p:oleObj>
              </mc:Choice>
              <mc:Fallback>
                <p:oleObj name="Equation" r:id="rId9" imgW="68580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3708400" y="1989826"/>
          <a:ext cx="876300" cy="838200"/>
        </p:xfrm>
        <a:graphic>
          <a:graphicData uri="http://schemas.openxmlformats.org/presentationml/2006/ole">
            <mc:AlternateContent xmlns:mc="http://schemas.openxmlformats.org/markup-compatibility/2006">
              <mc:Choice xmlns:v="urn:schemas-microsoft-com:vml" Requires="v">
                <p:oleObj spid="_x0000_s67754" name="Equation" r:id="rId11" imgW="876240" imgH="838080" progId="Equation.DSMT4">
                  <p:embed/>
                </p:oleObj>
              </mc:Choice>
              <mc:Fallback>
                <p:oleObj name="Equation" r:id="rId11" imgW="8762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8400" y="198982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spid="_x0000_s67755" name="Equation" r:id="rId13" imgW="1130040" imgH="901440" progId="Equation.DSMT4">
                  <p:embed/>
                </p:oleObj>
              </mc:Choice>
              <mc:Fallback>
                <p:oleObj name="Equation" r:id="rId13" imgW="113004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spid="_x0000_s67756" name="Equation" r:id="rId15" imgW="609480" imgH="838080" progId="Equation.DSMT4">
                  <p:embed/>
                </p:oleObj>
              </mc:Choice>
              <mc:Fallback>
                <p:oleObj name="Equation" r:id="rId15" imgW="6094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spid="_x0000_s67757" name="Equation" r:id="rId17" imgW="1041120" imgH="838080" progId="Equation.DSMT4">
                  <p:embed/>
                </p:oleObj>
              </mc:Choice>
              <mc:Fallback>
                <p:oleObj name="Equation" r:id="rId17" imgW="104112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spid="_x0000_s67758" name="Equation" r:id="rId19" imgW="711000" imgH="838080" progId="Equation.DSMT4">
                  <p:embed/>
                </p:oleObj>
              </mc:Choice>
              <mc:Fallback>
                <p:oleObj name="Equation" r:id="rId19" imgW="7110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spid="_x0000_s68740" name="Equation" r:id="rId3" imgW="736560" imgH="838080" progId="Equation.DSMT4">
                  <p:embed/>
                </p:oleObj>
              </mc:Choice>
              <mc:Fallback>
                <p:oleObj name="Equation" r:id="rId3" imgW="736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spid="_x0000_s68741" name="Equation" r:id="rId5" imgW="266400" imgH="622080" progId="Equation.DSMT4">
                  <p:embed/>
                </p:oleObj>
              </mc:Choice>
              <mc:Fallback>
                <p:oleObj name="Equation" r:id="rId5" imgW="2664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spid="_x0000_s68742"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spid="_x0000_s68743" name="Equation" r:id="rId9" imgW="1460160" imgH="838080" progId="Equation.DSMT4">
                  <p:embed/>
                </p:oleObj>
              </mc:Choice>
              <mc:Fallback>
                <p:oleObj name="Equation" r:id="rId9" imgW="1460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spid="_x0000_s68744" name="Equation" r:id="rId11" imgW="1079280" imgH="838080" progId="Equation.DSMT4">
                  <p:embed/>
                </p:oleObj>
              </mc:Choice>
              <mc:Fallback>
                <p:oleObj name="Equation" r:id="rId11" imgW="1079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spid="_x0000_s68745" name="Equation" r:id="rId13" imgW="1028520" imgH="838080" progId="Equation.DSMT4">
                  <p:embed/>
                </p:oleObj>
              </mc:Choice>
              <mc:Fallback>
                <p:oleObj name="Equation" r:id="rId13" imgW="102852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spid="_x0000_s68746" name="Equation" r:id="rId15" imgW="533160" imgH="838080" progId="Equation.DSMT4">
                  <p:embed/>
                </p:oleObj>
              </mc:Choice>
              <mc:Fallback>
                <p:oleObj name="Equation" r:id="rId15" imgW="53316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spid="_x0000_s69671"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spid="_x0000_s6967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their losses by 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nvGraphicFramePr>
        <p:xfrm>
          <a:off x="1913626" y="2531852"/>
          <a:ext cx="914400" cy="838200"/>
        </p:xfrm>
        <a:graphic>
          <a:graphicData uri="http://schemas.openxmlformats.org/presentationml/2006/ole">
            <mc:AlternateContent xmlns:mc="http://schemas.openxmlformats.org/markup-compatibility/2006">
              <mc:Choice xmlns:v="urn:schemas-microsoft-com:vml" Requires="v">
                <p:oleObj spid="_x0000_s70767" name="Equation" r:id="rId3" imgW="914400" imgH="838080" progId="Equation.DSMT4">
                  <p:embed/>
                </p:oleObj>
              </mc:Choice>
              <mc:Fallback>
                <p:oleObj name="Equation" r:id="rId3" imgW="914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3626" y="25318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spid="_x0000_s70768" name="Equation" r:id="rId5" imgW="711000" imgH="838080" progId="Equation.DSMT4">
                  <p:embed/>
                </p:oleObj>
              </mc:Choice>
              <mc:Fallback>
                <p:oleObj name="Equation" r:id="rId5" imgW="711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3723440870"/>
              </p:ext>
            </p:extLst>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spid="_x0000_s70769"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spid="_x0000_s70770" name="Equation" r:id="rId9" imgW="812520" imgH="838080" progId="Equation.DSMT4">
                  <p:embed/>
                </p:oleObj>
              </mc:Choice>
              <mc:Fallback>
                <p:oleObj name="Equation" r:id="rId9" imgW="8125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spid="_x0000_s70771" name="Equation" r:id="rId11" imgW="1879560" imgH="838080" progId="Equation.DSMT4">
                  <p:embed/>
                </p:oleObj>
              </mc:Choice>
              <mc:Fallback>
                <p:oleObj name="Equation" r:id="rId11" imgW="1879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spid="_x0000_s70772" name="Equation" r:id="rId13" imgW="1434960" imgH="838080" progId="Equation.DSMT4">
                  <p:embed/>
                </p:oleObj>
              </mc:Choice>
              <mc:Fallback>
                <p:oleObj name="Equation" r:id="rId13" imgW="14349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Subtracting Fractions with Different Denominators (cont.)</a:t>
            </a:r>
          </a:p>
        </p:txBody>
      </p:sp>
      <p:sp>
        <p:nvSpPr>
          <p:cNvPr id="3" name="Content Placeholder 2"/>
          <p:cNvSpPr>
            <a:spLocks noGrp="1"/>
          </p:cNvSpPr>
          <p:nvPr>
            <p:ph idx="1"/>
          </p:nvPr>
        </p:nvSpPr>
        <p:spPr/>
        <p:txBody>
          <a:bodyPr/>
          <a:lstStyle/>
          <a:p>
            <a:pPr>
              <a:lnSpc>
                <a:spcPct val="15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392368867"/>
              </p:ext>
            </p:extLst>
          </p:nvPr>
        </p:nvGraphicFramePr>
        <p:xfrm>
          <a:off x="3581400" y="1278148"/>
          <a:ext cx="990600" cy="838200"/>
        </p:xfrm>
        <a:graphic>
          <a:graphicData uri="http://schemas.openxmlformats.org/presentationml/2006/ole">
            <mc:AlternateContent xmlns:mc="http://schemas.openxmlformats.org/markup-compatibility/2006">
              <mc:Choice xmlns:v="urn:schemas-microsoft-com:vml" Requires="v">
                <p:oleObj spid="_x0000_s71783" name="Equation" r:id="rId3" imgW="990360" imgH="838080" progId="Equation.DSMT4">
                  <p:embed/>
                </p:oleObj>
              </mc:Choice>
              <mc:Fallback>
                <p:oleObj name="Equation" r:id="rId3" imgW="990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278148"/>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286526148"/>
              </p:ext>
            </p:extLst>
          </p:nvPr>
        </p:nvGraphicFramePr>
        <p:xfrm>
          <a:off x="5314950" y="1277938"/>
          <a:ext cx="279400" cy="838200"/>
        </p:xfrm>
        <a:graphic>
          <a:graphicData uri="http://schemas.openxmlformats.org/presentationml/2006/ole">
            <mc:AlternateContent xmlns:mc="http://schemas.openxmlformats.org/markup-compatibility/2006">
              <mc:Choice xmlns:v="urn:schemas-microsoft-com:vml" Requires="v">
                <p:oleObj spid="_x0000_s71784"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srcRect/>
                      <a:stretch>
                        <a:fillRect/>
                      </a:stretch>
                    </p:blipFill>
                    <p:spPr bwMode="auto">
                      <a:xfrm>
                        <a:off x="5314950" y="1277938"/>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447549023"/>
              </p:ext>
            </p:extLst>
          </p:nvPr>
        </p:nvGraphicFramePr>
        <p:xfrm>
          <a:off x="7172325" y="1277938"/>
          <a:ext cx="546100" cy="838200"/>
        </p:xfrm>
        <a:graphic>
          <a:graphicData uri="http://schemas.openxmlformats.org/presentationml/2006/ole">
            <mc:AlternateContent xmlns:mc="http://schemas.openxmlformats.org/markup-compatibility/2006">
              <mc:Choice xmlns:v="urn:schemas-microsoft-com:vml" Requires="v">
                <p:oleObj spid="_x0000_s71785" name="Equation" r:id="rId7" imgW="545760" imgH="838080" progId="Equation.DSMT4">
                  <p:embed/>
                </p:oleObj>
              </mc:Choice>
              <mc:Fallback>
                <p:oleObj name="Equation" r:id="rId7" imgW="545760" imgH="838080" progId="Equation.DSMT4">
                  <p:embed/>
                  <p:pic>
                    <p:nvPicPr>
                      <p:cNvPr id="0" name="Picture 4"/>
                      <p:cNvPicPr>
                        <a:picLocks noChangeAspect="1" noChangeArrowheads="1"/>
                      </p:cNvPicPr>
                      <p:nvPr/>
                    </p:nvPicPr>
                    <p:blipFill>
                      <a:blip r:embed="rId8"/>
                      <a:srcRect/>
                      <a:stretch>
                        <a:fillRect/>
                      </a:stretch>
                    </p:blipFill>
                    <p:spPr bwMode="auto">
                      <a:xfrm>
                        <a:off x="7172325" y="1277938"/>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161785494"/>
              </p:ext>
            </p:extLst>
          </p:nvPr>
        </p:nvGraphicFramePr>
        <p:xfrm>
          <a:off x="2657475" y="2819400"/>
          <a:ext cx="1295400" cy="838200"/>
        </p:xfrm>
        <a:graphic>
          <a:graphicData uri="http://schemas.openxmlformats.org/presentationml/2006/ole">
            <mc:AlternateContent xmlns:mc="http://schemas.openxmlformats.org/markup-compatibility/2006">
              <mc:Choice xmlns:v="urn:schemas-microsoft-com:vml" Requires="v">
                <p:oleObj spid="_x0000_s71786" name="Equation" r:id="rId9" imgW="1295280" imgH="838080" progId="Equation.DSMT4">
                  <p:embed/>
                </p:oleObj>
              </mc:Choice>
              <mc:Fallback>
                <p:oleObj name="Equation" r:id="rId9" imgW="1295280" imgH="838080" progId="Equation.DSMT4">
                  <p:embed/>
                  <p:pic>
                    <p:nvPicPr>
                      <p:cNvPr id="0" name="Picture 5"/>
                      <p:cNvPicPr>
                        <a:picLocks noChangeAspect="1" noChangeArrowheads="1"/>
                      </p:cNvPicPr>
                      <p:nvPr/>
                    </p:nvPicPr>
                    <p:blipFill>
                      <a:blip r:embed="rId10"/>
                      <a:srcRect/>
                      <a:stretch>
                        <a:fillRect/>
                      </a:stretch>
                    </p:blipFill>
                    <p:spPr bwMode="auto">
                      <a:xfrm>
                        <a:off x="2657475" y="28194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nvGraphicFramePr>
        <p:xfrm>
          <a:off x="6104626" y="2794956"/>
          <a:ext cx="431800" cy="838200"/>
        </p:xfrm>
        <a:graphic>
          <a:graphicData uri="http://schemas.openxmlformats.org/presentationml/2006/ole">
            <mc:AlternateContent xmlns:mc="http://schemas.openxmlformats.org/markup-compatibility/2006">
              <mc:Choice xmlns:v="urn:schemas-microsoft-com:vml" Requires="v">
                <p:oleObj spid="_x0000_s71787"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04626" y="279495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9E73BD26-956B-41B5-A12B-B5DE3EBC50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2524" y="1956756"/>
            <a:ext cx="431800" cy="8382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066800"/>
            <a:ext cx="8226425" cy="4739759"/>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12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7172" name="Object 4"/>
          <p:cNvGraphicFramePr>
            <a:graphicFrameLocks noGrp="1" noChangeAspect="1"/>
          </p:cNvGraphicFramePr>
          <p:nvPr>
            <p:ph idx="1"/>
            <p:extLst>
              <p:ext uri="{D42A27DB-BD31-4B8C-83A1-F6EECF244321}">
                <p14:modId xmlns:p14="http://schemas.microsoft.com/office/powerpoint/2010/main" val="3966241732"/>
              </p:ext>
            </p:extLst>
          </p:nvPr>
        </p:nvGraphicFramePr>
        <p:xfrm>
          <a:off x="990600" y="1600200"/>
          <a:ext cx="1143000" cy="838200"/>
        </p:xfrm>
        <a:graphic>
          <a:graphicData uri="http://schemas.openxmlformats.org/presentationml/2006/ole">
            <mc:AlternateContent xmlns:mc="http://schemas.openxmlformats.org/markup-compatibility/2006">
              <mc:Choice xmlns:v="urn:schemas-microsoft-com:vml" Requires="v">
                <p:oleObj spid="_x0000_s1272" name="Equation" r:id="rId3" imgW="1143000" imgH="838080" progId="Equation.DSMT4">
                  <p:embed/>
                </p:oleObj>
              </mc:Choice>
              <mc:Fallback>
                <p:oleObj name="Equation" r:id="rId3" imgW="1143000" imgH="838080" progId="Equation.DSMT4">
                  <p:embed/>
                  <p:pic>
                    <p:nvPicPr>
                      <p:cNvPr id="0" name="Picture 53"/>
                      <p:cNvPicPr>
                        <a:picLocks noGrp="1" noChangeAspect="1" noChangeArrowheads="1"/>
                      </p:cNvPicPr>
                      <p:nvPr/>
                    </p:nvPicPr>
                    <p:blipFill>
                      <a:blip r:embed="rId4">
                        <a:alphaModFix amt="25000"/>
                        <a:extLst>
                          <a:ext uri="{28A0092B-C50C-407E-A947-70E740481C1C}">
                            <a14:useLocalDpi xmlns:a14="http://schemas.microsoft.com/office/drawing/2010/main" val="0"/>
                          </a:ext>
                        </a:extLst>
                      </a:blip>
                      <a:srcRect/>
                      <a:stretch>
                        <a:fillRect/>
                      </a:stretch>
                    </p:blipFill>
                    <p:spPr bwMode="auto">
                      <a:xfrm>
                        <a:off x="990600" y="1600200"/>
                        <a:ext cx="1143000" cy="838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3" name="Object 69"/>
          <p:cNvGraphicFramePr>
            <a:graphicFrameLocks noChangeAspect="1"/>
          </p:cNvGraphicFramePr>
          <p:nvPr/>
        </p:nvGraphicFramePr>
        <p:xfrm>
          <a:off x="1050982" y="4047226"/>
          <a:ext cx="1117600" cy="838200"/>
        </p:xfrm>
        <a:graphic>
          <a:graphicData uri="http://schemas.openxmlformats.org/presentationml/2006/ole">
            <mc:AlternateContent xmlns:mc="http://schemas.openxmlformats.org/markup-compatibility/2006">
              <mc:Choice xmlns:v="urn:schemas-microsoft-com:vml" Requires="v">
                <p:oleObj spid="_x0000_s1273" name="Equation" r:id="rId5" imgW="1117440" imgH="838080" progId="Equation.DSMT4">
                  <p:embed/>
                </p:oleObj>
              </mc:Choice>
              <mc:Fallback>
                <p:oleObj name="Equation" r:id="rId5" imgW="1117440" imgH="838080" progId="Equation.DSMT4">
                  <p:embed/>
                  <p:pic>
                    <p:nvPicPr>
                      <p:cNvPr id="0" name="Picture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0982" y="404722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2252930" y="4064478"/>
          <a:ext cx="1041400" cy="838200"/>
        </p:xfrm>
        <a:graphic>
          <a:graphicData uri="http://schemas.openxmlformats.org/presentationml/2006/ole">
            <mc:AlternateContent xmlns:mc="http://schemas.openxmlformats.org/markup-compatibility/2006">
              <mc:Choice xmlns:v="urn:schemas-microsoft-com:vml" Requires="v">
                <p:oleObj spid="_x0000_s1274" name="Equation" r:id="rId7" imgW="1041120" imgH="838080" progId="Equation.DSMT4">
                  <p:embed/>
                </p:oleObj>
              </mc:Choice>
              <mc:Fallback>
                <p:oleObj name="Equation" r:id="rId7" imgW="1041120" imgH="838080" progId="Equation.DSMT4">
                  <p:embed/>
                  <p:pic>
                    <p:nvPicPr>
                      <p:cNvPr id="0" name="Picture 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2930" y="406447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5" name="Object 71"/>
          <p:cNvGraphicFramePr>
            <a:graphicFrameLocks noChangeAspect="1"/>
          </p:cNvGraphicFramePr>
          <p:nvPr/>
        </p:nvGraphicFramePr>
        <p:xfrm>
          <a:off x="3340100" y="4063044"/>
          <a:ext cx="698500" cy="838200"/>
        </p:xfrm>
        <a:graphic>
          <a:graphicData uri="http://schemas.openxmlformats.org/presentationml/2006/ole">
            <mc:AlternateContent xmlns:mc="http://schemas.openxmlformats.org/markup-compatibility/2006">
              <mc:Choice xmlns:v="urn:schemas-microsoft-com:vml" Requires="v">
                <p:oleObj spid="_x0000_s1275" name="Equation" r:id="rId9" imgW="698400" imgH="838080" progId="Equation.DSMT4">
                  <p:embed/>
                </p:oleObj>
              </mc:Choice>
              <mc:Fallback>
                <p:oleObj name="Equation" r:id="rId9" imgW="698400" imgH="838080" progId="Equation.DSMT4">
                  <p:embed/>
                  <p:pic>
                    <p:nvPicPr>
                      <p:cNvPr id="0" name="Picture 7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0100" y="4063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6" name="Object 72"/>
          <p:cNvGraphicFramePr>
            <a:graphicFrameLocks noChangeAspect="1"/>
          </p:cNvGraphicFramePr>
          <p:nvPr/>
        </p:nvGraphicFramePr>
        <p:xfrm>
          <a:off x="4123426" y="4047226"/>
          <a:ext cx="927100" cy="927100"/>
        </p:xfrm>
        <a:graphic>
          <a:graphicData uri="http://schemas.openxmlformats.org/presentationml/2006/ole">
            <mc:AlternateContent xmlns:mc="http://schemas.openxmlformats.org/markup-compatibility/2006">
              <mc:Choice xmlns:v="urn:schemas-microsoft-com:vml" Requires="v">
                <p:oleObj spid="_x0000_s1276" name="Equation" r:id="rId11" imgW="927000" imgH="927000" progId="Equation.DSMT4">
                  <p:embed/>
                </p:oleObj>
              </mc:Choice>
              <mc:Fallback>
                <p:oleObj name="Equation" r:id="rId11" imgW="927000" imgH="927000" progId="Equation.DSMT4">
                  <p:embed/>
                  <p:pic>
                    <p:nvPicPr>
                      <p:cNvPr id="0" name="Picture 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23426" y="4047226"/>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5080956" y="4047226"/>
          <a:ext cx="520700" cy="838200"/>
        </p:xfrm>
        <a:graphic>
          <a:graphicData uri="http://schemas.openxmlformats.org/presentationml/2006/ole">
            <mc:AlternateContent xmlns:mc="http://schemas.openxmlformats.org/markup-compatibility/2006">
              <mc:Choice xmlns:v="urn:schemas-microsoft-com:vml" Requires="v">
                <p:oleObj spid="_x0000_s1277" name="Equation" r:id="rId13" imgW="520560" imgH="838080" progId="Equation.DSMT4">
                  <p:embed/>
                </p:oleObj>
              </mc:Choice>
              <mc:Fallback>
                <p:oleObj name="Equation" r:id="rId13" imgW="520560" imgH="838080" progId="Equation.DSMT4">
                  <p:embed/>
                  <p:pic>
                    <p:nvPicPr>
                      <p:cNvPr id="0" name="Picture 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956" y="4047226"/>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916474022"/>
              </p:ext>
            </p:extLst>
          </p:nvPr>
        </p:nvGraphicFramePr>
        <p:xfrm>
          <a:off x="1066800" y="5004756"/>
          <a:ext cx="1828800" cy="838200"/>
        </p:xfrm>
        <a:graphic>
          <a:graphicData uri="http://schemas.openxmlformats.org/presentationml/2006/ole">
            <mc:AlternateContent xmlns:mc="http://schemas.openxmlformats.org/markup-compatibility/2006">
              <mc:Choice xmlns:v="urn:schemas-microsoft-com:vml" Requires="v">
                <p:oleObj spid="_x0000_s1278" name="Equation" r:id="rId15" imgW="1828800" imgH="838080" progId="Equation.DSMT4">
                  <p:embed/>
                </p:oleObj>
              </mc:Choice>
              <mc:Fallback>
                <p:oleObj name="Equation" r:id="rId15" imgW="1828800" imgH="838080" progId="Equation.DSMT4">
                  <p:embed/>
                  <p:pic>
                    <p:nvPicPr>
                      <p:cNvPr id="0" name="Picture 7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6800" y="5004756"/>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980426" y="5003322"/>
          <a:ext cx="1485900" cy="838200"/>
        </p:xfrm>
        <a:graphic>
          <a:graphicData uri="http://schemas.openxmlformats.org/presentationml/2006/ole">
            <mc:AlternateContent xmlns:mc="http://schemas.openxmlformats.org/markup-compatibility/2006">
              <mc:Choice xmlns:v="urn:schemas-microsoft-com:vml" Requires="v">
                <p:oleObj spid="_x0000_s1279" name="Equation" r:id="rId17" imgW="1485720" imgH="838080" progId="Equation.DSMT4">
                  <p:embed/>
                </p:oleObj>
              </mc:Choice>
              <mc:Fallback>
                <p:oleObj name="Equation" r:id="rId17" imgW="1485720" imgH="838080" progId="Equation.DSMT4">
                  <p:embed/>
                  <p:pic>
                    <p:nvPicPr>
                      <p:cNvPr id="0" name="Picture 7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80426" y="5003322"/>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4528870" y="5004756"/>
          <a:ext cx="698500" cy="838200"/>
        </p:xfrm>
        <a:graphic>
          <a:graphicData uri="http://schemas.openxmlformats.org/presentationml/2006/ole">
            <mc:AlternateContent xmlns:mc="http://schemas.openxmlformats.org/markup-compatibility/2006">
              <mc:Choice xmlns:v="urn:schemas-microsoft-com:vml" Requires="v">
                <p:oleObj spid="_x0000_s1280" name="Equation" r:id="rId19" imgW="698400" imgH="838080" progId="Equation.DSMT4">
                  <p:embed/>
                </p:oleObj>
              </mc:Choice>
              <mc:Fallback>
                <p:oleObj name="Equation" r:id="rId19" imgW="698400" imgH="838080" progId="Equation.DSMT4">
                  <p:embed/>
                  <p:pic>
                    <p:nvPicPr>
                      <p:cNvPr id="0" name="Picture 7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28870" y="5004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244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8006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BEEED5B-BA1F-4CB8-A00F-C711206B2DA4}"/>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995062" y="1600200"/>
            <a:ext cx="1130300" cy="838200"/>
          </a:xfrm>
          <a:prstGeom prst="rect">
            <a:avLst/>
          </a:prstGeom>
        </p:spPr>
      </p:pic>
      <p:pic>
        <p:nvPicPr>
          <p:cNvPr id="11" name="Picture 10">
            <a:extLst>
              <a:ext uri="{FF2B5EF4-FFF2-40B4-BE49-F238E27FC236}">
                <a16:creationId xmlns:a16="http://schemas.microsoft.com/office/drawing/2014/main" id="{C7EB9CAC-DF51-4F8F-AFAA-AEACEEBF9627}"/>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990600" y="2519883"/>
            <a:ext cx="18034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9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0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0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71600" y="3370052"/>
          <a:ext cx="2247900" cy="1028700"/>
        </p:xfrm>
        <a:graphic>
          <a:graphicData uri="http://schemas.openxmlformats.org/presentationml/2006/ole">
            <mc:AlternateContent xmlns:mc="http://schemas.openxmlformats.org/markup-compatibility/2006">
              <mc:Choice xmlns:v="urn:schemas-microsoft-com:vml" Requires="v">
                <p:oleObj spid="_x0000_s2155" name="Equation" r:id="rId3" imgW="2247840" imgH="1028520" progId="Equation.DSMT4">
                  <p:embed/>
                </p:oleObj>
              </mc:Choice>
              <mc:Fallback>
                <p:oleObj name="Equation" r:id="rId3" imgW="2247840" imgH="102852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370052"/>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07922" y="3725174"/>
          <a:ext cx="2044700" cy="292100"/>
        </p:xfrm>
        <a:graphic>
          <a:graphicData uri="http://schemas.openxmlformats.org/presentationml/2006/ole">
            <mc:AlternateContent xmlns:mc="http://schemas.openxmlformats.org/markup-compatibility/2006">
              <mc:Choice xmlns:v="urn:schemas-microsoft-com:vml" Requires="v">
                <p:oleObj spid="_x0000_s2156" name="Equation" r:id="rId5" imgW="2044440" imgH="291960" progId="Equation.DSMT4">
                  <p:embed/>
                </p:oleObj>
              </mc:Choice>
              <mc:Fallback>
                <p:oleObj name="Equation" r:id="rId5" imgW="2044440" imgH="29196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22" y="3725174"/>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spid="_x0000_s2157" name="Equation" r:id="rId7" imgW="660240" imgH="291960" progId="Equation.DSMT4">
                  <p:embed/>
                </p:oleObj>
              </mc:Choice>
              <mc:Fallback>
                <p:oleObj name="Equation" r:id="rId7" imgW="660240" imgH="29196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7BD3216E-42FD-4ACB-9919-78F8F223F7B6}"/>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95600" y="1129789"/>
            <a:ext cx="431800" cy="838200"/>
          </a:xfrm>
          <a:prstGeom prst="rect">
            <a:avLst/>
          </a:prstGeom>
        </p:spPr>
      </p:pic>
      <p:pic>
        <p:nvPicPr>
          <p:cNvPr id="11" name="Picture 10">
            <a:extLst>
              <a:ext uri="{FF2B5EF4-FFF2-40B4-BE49-F238E27FC236}">
                <a16:creationId xmlns:a16="http://schemas.microsoft.com/office/drawing/2014/main" id="{9F103FF5-5600-4101-91E9-F311AA4DA57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3236" y="1152443"/>
            <a:ext cx="5207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To Add Fractions with the Same Denominator</a:t>
            </a:r>
          </a:p>
        </p:txBody>
      </p:sp>
      <p:sp>
        <p:nvSpPr>
          <p:cNvPr id="19" name="Rectangle 3"/>
          <p:cNvSpPr txBox="1">
            <a:spLocks/>
          </p:cNvSpPr>
          <p:nvPr/>
        </p:nvSpPr>
        <p:spPr>
          <a:xfrm>
            <a:off x="457200" y="1280160"/>
            <a:ext cx="8226425" cy="2677656"/>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pPr marL="514350" indent="-514350"/>
            <a:r>
              <a:rPr lang="en-US" sz="2800" b="1" dirty="0">
                <a:solidFill>
                  <a:srgbClr val="000000"/>
                </a:solidFill>
              </a:rPr>
              <a:t>1.</a:t>
            </a:r>
            <a:r>
              <a:rPr lang="en-US" sz="2800" dirty="0">
                <a:solidFill>
                  <a:srgbClr val="000000"/>
                </a:solidFill>
              </a:rPr>
              <a:t>	Find the least common denominator (LCD).</a:t>
            </a:r>
          </a:p>
          <a:p>
            <a:pPr marL="514350" indent="-514350"/>
            <a:r>
              <a:rPr lang="en-US" sz="2800" b="1" dirty="0">
                <a:solidFill>
                  <a:srgbClr val="000000"/>
                </a:solidFill>
              </a:rPr>
              <a:t>2.</a:t>
            </a:r>
            <a:r>
              <a:rPr lang="en-US" sz="2800" dirty="0">
                <a:solidFill>
                  <a:srgbClr val="000000"/>
                </a:solidFill>
              </a:rPr>
              <a:t>	Change each fraction into an equivalent fraction with that denominator.</a:t>
            </a:r>
          </a:p>
          <a:p>
            <a:pPr marL="514350" indent="-514350"/>
            <a:r>
              <a:rPr lang="en-US" sz="2800" b="1" dirty="0">
                <a:solidFill>
                  <a:srgbClr val="000000"/>
                </a:solidFill>
              </a:rPr>
              <a:t>3.</a:t>
            </a:r>
            <a:r>
              <a:rPr lang="en-US" sz="2800" dirty="0">
                <a:solidFill>
                  <a:srgbClr val="000000"/>
                </a:solidFill>
              </a:rPr>
              <a:t>	Add the new fractions.</a:t>
            </a:r>
          </a:p>
          <a:p>
            <a:pPr marL="514350" indent="-514350"/>
            <a:r>
              <a:rPr lang="en-US" sz="2800" b="1" dirty="0">
                <a:solidFill>
                  <a:srgbClr val="000000"/>
                </a:solidFill>
              </a:rPr>
              <a:t>4.</a:t>
            </a:r>
            <a:r>
              <a:rPr lang="en-US" sz="2800" dirty="0">
                <a:solidFill>
                  <a:srgbClr val="000000"/>
                </a:solidFill>
              </a:rPr>
              <a:t>	Reduce, if possible.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143000"/>
          <a:ext cx="977900" cy="838200"/>
        </p:xfrm>
        <a:graphic>
          <a:graphicData uri="http://schemas.openxmlformats.org/presentationml/2006/ole">
            <mc:AlternateContent xmlns:mc="http://schemas.openxmlformats.org/markup-compatibility/2006">
              <mc:Choice xmlns:v="urn:schemas-microsoft-com:vml" Requires="v">
                <p:oleObj spid="_x0000_s4216" name="Equation" r:id="rId3" imgW="977760" imgH="838080" progId="Equation.DSMT4">
                  <p:embed/>
                </p:oleObj>
              </mc:Choice>
              <mc:Fallback>
                <p:oleObj name="Equation" r:id="rId3" imgW="977760" imgH="838080" progId="Equation.DSMT4">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spid="_x0000_s4217" name="Equation" r:id="rId5" imgW="2247840" imgH="1028520" progId="Equation.DSMT4">
                  <p:embed/>
                </p:oleObj>
              </mc:Choice>
              <mc:Fallback>
                <p:oleObj name="Equation" r:id="rId5" imgW="2247840" imgH="1028520" progId="Equation.DSMT4">
                  <p:embed/>
                  <p:pic>
                    <p:nvPicPr>
                      <p:cNvPr id="0" name="Picture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spid="_x0000_s4218" name="Equation" r:id="rId7" imgW="2730240" imgH="291960" progId="Equation.DSMT4">
                  <p:embed/>
                </p:oleObj>
              </mc:Choice>
              <mc:Fallback>
                <p:oleObj name="Equation" r:id="rId7" imgW="2730240" imgH="291960" progId="Equation.DSMT4">
                  <p:embed/>
                  <p:pic>
                    <p:nvPicPr>
                      <p:cNvPr id="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spid="_x0000_s4219" name="Equation" r:id="rId9" imgW="2514600" imgH="469800" progId="Equation.DSMT4">
                  <p:embed/>
                </p:oleObj>
              </mc:Choice>
              <mc:Fallback>
                <p:oleObj name="Equation" r:id="rId9" imgW="2514600" imgH="46980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spid="_x0000_s4220" name="Equation" r:id="rId11" imgW="2679480" imgH="469800" progId="Equation.DSMT4">
                  <p:embed/>
                </p:oleObj>
              </mc:Choice>
              <mc:Fallback>
                <p:oleObj name="Equation" r:id="rId11" imgW="2679480" imgH="469800" progId="Equation.DSMT4">
                  <p:embed/>
                  <p:pic>
                    <p:nvPicPr>
                      <p:cNvPr id="0" name="Picture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extLst>
              <p:ext uri="{D42A27DB-BD31-4B8C-83A1-F6EECF244321}">
                <p14:modId xmlns:p14="http://schemas.microsoft.com/office/powerpoint/2010/main" val="1883503161"/>
              </p:ext>
            </p:extLst>
          </p:nvPr>
        </p:nvGraphicFramePr>
        <p:xfrm>
          <a:off x="5675102" y="2914710"/>
          <a:ext cx="266700" cy="838200"/>
        </p:xfrm>
        <a:graphic>
          <a:graphicData uri="http://schemas.openxmlformats.org/presentationml/2006/ole">
            <mc:AlternateContent xmlns:mc="http://schemas.openxmlformats.org/markup-compatibility/2006">
              <mc:Choice xmlns:v="urn:schemas-microsoft-com:vml" Requires="v">
                <p:oleObj spid="_x0000_s5393" name="Equation" r:id="rId3" imgW="266400" imgH="838080" progId="Equation.DSMT4">
                  <p:embed/>
                </p:oleObj>
              </mc:Choice>
              <mc:Fallback>
                <p:oleObj name="Equation" r:id="rId3" imgW="266400" imgH="838080" progId="Equation.DSMT4">
                  <p:embed/>
                  <p:pic>
                    <p:nvPicPr>
                      <p:cNvPr id="0" name="Picture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102" y="291471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615372617"/>
              </p:ext>
            </p:extLst>
          </p:nvPr>
        </p:nvGraphicFramePr>
        <p:xfrm>
          <a:off x="6586793" y="2891499"/>
          <a:ext cx="419100" cy="838200"/>
        </p:xfrm>
        <a:graphic>
          <a:graphicData uri="http://schemas.openxmlformats.org/presentationml/2006/ole">
            <mc:AlternateContent xmlns:mc="http://schemas.openxmlformats.org/markup-compatibility/2006">
              <mc:Choice xmlns:v="urn:schemas-microsoft-com:vml" Requires="v">
                <p:oleObj spid="_x0000_s5394" name="Equation" r:id="rId5" imgW="419040" imgH="838080" progId="Equation.DSMT4">
                  <p:embed/>
                </p:oleObj>
              </mc:Choice>
              <mc:Fallback>
                <p:oleObj name="Equation" r:id="rId5" imgW="419040" imgH="838080" progId="Equation.DSMT4">
                  <p:embed/>
                  <p:pic>
                    <p:nvPicPr>
                      <p:cNvPr id="0" name="Picture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793" y="2891499"/>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spid="_x0000_s5395" name="Equation" r:id="rId7" imgW="190440" imgH="622080" progId="Equation.DSMT4">
                  <p:embed/>
                </p:oleObj>
              </mc:Choice>
              <mc:Fallback>
                <p:oleObj name="Equation" r:id="rId7" imgW="190440" imgH="622080"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nvGraphicFramePr>
        <p:xfrm>
          <a:off x="7001774" y="4444044"/>
          <a:ext cx="901700" cy="228600"/>
        </p:xfrm>
        <a:graphic>
          <a:graphicData uri="http://schemas.openxmlformats.org/presentationml/2006/ole">
            <mc:AlternateContent xmlns:mc="http://schemas.openxmlformats.org/markup-compatibility/2006">
              <mc:Choice xmlns:v="urn:schemas-microsoft-com:vml" Requires="v">
                <p:oleObj spid="_x0000_s5396" name="Equation" r:id="rId9" imgW="901440" imgH="228600" progId="Equation.DSMT4">
                  <p:embed/>
                </p:oleObj>
              </mc:Choice>
              <mc:Fallback>
                <p:oleObj name="Equation" r:id="rId9" imgW="901440" imgH="22860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1774" y="4444044"/>
                        <a:ext cx="90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spid="_x0000_s5397" name="Equation" r:id="rId11" imgW="190440" imgH="622080" progId="Equation.DSMT4">
                  <p:embed/>
                </p:oleObj>
              </mc:Choice>
              <mc:Fallback>
                <p:oleObj name="Equation" r:id="rId11" imgW="190440" imgH="622080"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248712160"/>
              </p:ext>
            </p:extLst>
          </p:nvPr>
        </p:nvGraphicFramePr>
        <p:xfrm>
          <a:off x="6985000" y="5433187"/>
          <a:ext cx="1016000" cy="215900"/>
        </p:xfrm>
        <a:graphic>
          <a:graphicData uri="http://schemas.openxmlformats.org/presentationml/2006/ole">
            <mc:AlternateContent xmlns:mc="http://schemas.openxmlformats.org/markup-compatibility/2006">
              <mc:Choice xmlns:v="urn:schemas-microsoft-com:vml" Requires="v">
                <p:oleObj spid="_x0000_s5398" name="Equation" r:id="rId13" imgW="1015920" imgH="215640" progId="Equation.DSMT4">
                  <p:embed/>
                </p:oleObj>
              </mc:Choice>
              <mc:Fallback>
                <p:oleObj name="Equation" r:id="rId13" imgW="1015920" imgH="21564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85000" y="5433187"/>
                        <a:ext cx="1016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83094" y="4114800"/>
          <a:ext cx="266700" cy="838200"/>
        </p:xfrm>
        <a:graphic>
          <a:graphicData uri="http://schemas.openxmlformats.org/presentationml/2006/ole">
            <mc:AlternateContent xmlns:mc="http://schemas.openxmlformats.org/markup-compatibility/2006">
              <mc:Choice xmlns:v="urn:schemas-microsoft-com:vml" Requires="v">
                <p:oleObj spid="_x0000_s5399" name="Equation" r:id="rId15" imgW="266400" imgH="838080" progId="Equation.DSMT4">
                  <p:embed/>
                </p:oleObj>
              </mc:Choice>
              <mc:Fallback>
                <p:oleObj name="Equation" r:id="rId15" imgW="266400" imgH="838080"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83094"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03712" y="4114800"/>
          <a:ext cx="914400" cy="838200"/>
        </p:xfrm>
        <a:graphic>
          <a:graphicData uri="http://schemas.openxmlformats.org/presentationml/2006/ole">
            <mc:AlternateContent xmlns:mc="http://schemas.openxmlformats.org/markup-compatibility/2006">
              <mc:Choice xmlns:v="urn:schemas-microsoft-com:vml" Requires="v">
                <p:oleObj spid="_x0000_s5400" name="Equation" r:id="rId17" imgW="914400" imgH="838080" progId="Equation.DSMT4">
                  <p:embed/>
                </p:oleObj>
              </mc:Choice>
              <mc:Fallback>
                <p:oleObj name="Equation" r:id="rId17" imgW="914400" imgH="8380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03712"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687120" y="4114800"/>
          <a:ext cx="711200" cy="838200"/>
        </p:xfrm>
        <a:graphic>
          <a:graphicData uri="http://schemas.openxmlformats.org/presentationml/2006/ole">
            <mc:AlternateContent xmlns:mc="http://schemas.openxmlformats.org/markup-compatibility/2006">
              <mc:Choice xmlns:v="urn:schemas-microsoft-com:vml" Requires="v">
                <p:oleObj spid="_x0000_s5401" name="Equation" r:id="rId19" imgW="711000" imgH="838080" progId="Equation.DSMT4">
                  <p:embed/>
                </p:oleObj>
              </mc:Choice>
              <mc:Fallback>
                <p:oleObj name="Equation" r:id="rId19" imgW="711000" imgH="838080"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8712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1219200" y="5055078"/>
          <a:ext cx="419100" cy="838200"/>
        </p:xfrm>
        <a:graphic>
          <a:graphicData uri="http://schemas.openxmlformats.org/presentationml/2006/ole">
            <mc:AlternateContent xmlns:mc="http://schemas.openxmlformats.org/markup-compatibility/2006">
              <mc:Choice xmlns:v="urn:schemas-microsoft-com:vml" Requires="v">
                <p:oleObj spid="_x0000_s5402" name="Equation" r:id="rId21" imgW="419040" imgH="838080" progId="Equation.DSMT4">
                  <p:embed/>
                </p:oleObj>
              </mc:Choice>
              <mc:Fallback>
                <p:oleObj name="Equation" r:id="rId21" imgW="419040" imgH="838080" progId="Equation.DSMT4">
                  <p:embed/>
                  <p:pic>
                    <p:nvPicPr>
                      <p:cNvPr id="0" name="Picture 5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0" y="505507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10904" y="5055078"/>
          <a:ext cx="1079500" cy="838200"/>
        </p:xfrm>
        <a:graphic>
          <a:graphicData uri="http://schemas.openxmlformats.org/presentationml/2006/ole">
            <mc:AlternateContent xmlns:mc="http://schemas.openxmlformats.org/markup-compatibility/2006">
              <mc:Choice xmlns:v="urn:schemas-microsoft-com:vml" Requires="v">
                <p:oleObj spid="_x0000_s5403" name="Equation" r:id="rId23" imgW="1079280" imgH="838080" progId="Equation.DSMT4">
                  <p:embed/>
                </p:oleObj>
              </mc:Choice>
              <mc:Fallback>
                <p:oleObj name="Equation" r:id="rId23" imgW="1079280" imgH="838080" progId="Equation.DSMT4">
                  <p:embed/>
                  <p:pic>
                    <p:nvPicPr>
                      <p:cNvPr id="0" name="Picture 5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10904" y="505507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2879782" y="5045018"/>
          <a:ext cx="711200" cy="838200"/>
        </p:xfrm>
        <a:graphic>
          <a:graphicData uri="http://schemas.openxmlformats.org/presentationml/2006/ole">
            <mc:AlternateContent xmlns:mc="http://schemas.openxmlformats.org/markup-compatibility/2006">
              <mc:Choice xmlns:v="urn:schemas-microsoft-com:vml" Requires="v">
                <p:oleObj spid="_x0000_s5404" name="Equation" r:id="rId25" imgW="711000" imgH="838080" progId="Equation.DSMT4">
                  <p:embed/>
                </p:oleObj>
              </mc:Choice>
              <mc:Fallback>
                <p:oleObj name="Equation" r:id="rId25" imgW="711000" imgH="838080" progId="Equation.DSMT4">
                  <p:embed/>
                  <p:pic>
                    <p:nvPicPr>
                      <p:cNvPr id="0" name="Picture 5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79782" y="504501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23 and 24 have only 1 as a common factor. </a:t>
            </a:r>
          </a:p>
        </p:txBody>
      </p:sp>
      <p:graphicFrame>
        <p:nvGraphicFramePr>
          <p:cNvPr id="6167" name="Object 23"/>
          <p:cNvGraphicFramePr>
            <a:graphicFrameLocks noChangeAspect="1"/>
          </p:cNvGraphicFramePr>
          <p:nvPr/>
        </p:nvGraphicFramePr>
        <p:xfrm>
          <a:off x="3158704" y="1981200"/>
          <a:ext cx="1435100" cy="838200"/>
        </p:xfrm>
        <a:graphic>
          <a:graphicData uri="http://schemas.openxmlformats.org/presentationml/2006/ole">
            <mc:AlternateContent xmlns:mc="http://schemas.openxmlformats.org/markup-compatibility/2006">
              <mc:Choice xmlns:v="urn:schemas-microsoft-com:vml" Requires="v">
                <p:oleObj spid="_x0000_s6294" name="Equation" r:id="rId3" imgW="1434960" imgH="838080" progId="Equation.DSMT4">
                  <p:embed/>
                </p:oleObj>
              </mc:Choice>
              <mc:Fallback>
                <p:oleObj name="Equation" r:id="rId3" imgW="1434960" imgH="83808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8704" y="19812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656826" y="1989826"/>
          <a:ext cx="1206500" cy="838200"/>
        </p:xfrm>
        <a:graphic>
          <a:graphicData uri="http://schemas.openxmlformats.org/presentationml/2006/ole">
            <mc:AlternateContent xmlns:mc="http://schemas.openxmlformats.org/markup-compatibility/2006">
              <mc:Choice xmlns:v="urn:schemas-microsoft-com:vml" Requires="v">
                <p:oleObj spid="_x0000_s6295" name="Equation" r:id="rId5" imgW="1206360" imgH="838080" progId="Equation.DSMT4">
                  <p:embed/>
                </p:oleObj>
              </mc:Choice>
              <mc:Fallback>
                <p:oleObj name="Equation" r:id="rId5" imgW="1206360" imgH="83808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56826" y="1989826"/>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5926348" y="1981200"/>
          <a:ext cx="711200" cy="838200"/>
        </p:xfrm>
        <a:graphic>
          <a:graphicData uri="http://schemas.openxmlformats.org/presentationml/2006/ole">
            <mc:AlternateContent xmlns:mc="http://schemas.openxmlformats.org/markup-compatibility/2006">
              <mc:Choice xmlns:v="urn:schemas-microsoft-com:vml" Requires="v">
                <p:oleObj spid="_x0000_s6296" name="Equation" r:id="rId7" imgW="711000" imgH="838080" progId="Equation.DSMT4">
                  <p:embed/>
                </p:oleObj>
              </mc:Choice>
              <mc:Fallback>
                <p:oleObj name="Equation" r:id="rId7" imgW="711000" imgH="838080"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6348" y="1981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838200" y="4267200"/>
          <a:ext cx="444500" cy="838200"/>
        </p:xfrm>
        <a:graphic>
          <a:graphicData uri="http://schemas.openxmlformats.org/presentationml/2006/ole">
            <mc:AlternateContent xmlns:mc="http://schemas.openxmlformats.org/markup-compatibility/2006">
              <mc:Choice xmlns:v="urn:schemas-microsoft-com:vml" Requires="v">
                <p:oleObj spid="_x0000_s6297" name="Equation" r:id="rId9" imgW="444240" imgH="838080" progId="Equation.DSMT4">
                  <p:embed/>
                </p:oleObj>
              </mc:Choice>
              <mc:Fallback>
                <p:oleObj name="Equation" r:id="rId9" imgW="444240" imgH="838080"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8200" y="42672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345722" y="4267200"/>
          <a:ext cx="1498600" cy="838200"/>
        </p:xfrm>
        <a:graphic>
          <a:graphicData uri="http://schemas.openxmlformats.org/presentationml/2006/ole">
            <mc:AlternateContent xmlns:mc="http://schemas.openxmlformats.org/markup-compatibility/2006">
              <mc:Choice xmlns:v="urn:schemas-microsoft-com:vml" Requires="v">
                <p:oleObj spid="_x0000_s6298" name="Equation" r:id="rId11" imgW="1498320" imgH="838080" progId="Equation.DSMT4">
                  <p:embed/>
                </p:oleObj>
              </mc:Choice>
              <mc:Fallback>
                <p:oleObj name="Equation" r:id="rId11" imgW="1498320" imgH="838080"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45722"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2904226" y="4267200"/>
          <a:ext cx="711200" cy="838200"/>
        </p:xfrm>
        <a:graphic>
          <a:graphicData uri="http://schemas.openxmlformats.org/presentationml/2006/ole">
            <mc:AlternateContent xmlns:mc="http://schemas.openxmlformats.org/markup-compatibility/2006">
              <mc:Choice xmlns:v="urn:schemas-microsoft-com:vml" Requires="v">
                <p:oleObj spid="_x0000_s6299" name="Equation" r:id="rId13" imgW="711000" imgH="838080" progId="Equation.DSMT4">
                  <p:embed/>
                </p:oleObj>
              </mc:Choice>
              <mc:Fallback>
                <p:oleObj name="Equation" r:id="rId13" imgW="711000" imgH="838080" progId="Equation.DSMT4">
                  <p:embed/>
                  <p:pic>
                    <p:nvPicPr>
                      <p:cNvPr id="0" name="Picture 2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4226" y="4267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E04EC98F-4FFC-4918-9BCA-075AEA8DAD0B}"/>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60553" y="1989826"/>
            <a:ext cx="9652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3177</TotalTime>
  <Words>1222</Words>
  <Application>Microsoft Office PowerPoint</Application>
  <PresentationFormat>On-screen Show (4:3)</PresentationFormat>
  <Paragraphs>221</Paragraphs>
  <Slides>35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Arial</vt:lpstr>
      <vt:lpstr>Calibri</vt:lpstr>
      <vt:lpstr>Courier New</vt:lpstr>
      <vt:lpstr>Office Theme</vt:lpstr>
      <vt:lpstr>Equation</vt:lpstr>
      <vt:lpstr>Section 6.R.4</vt:lpstr>
      <vt:lpstr>Objectives</vt:lpstr>
      <vt:lpstr>To Add Fractions with the Same Denominator</vt:lpstr>
      <vt:lpstr>Example 1: Adding Fractions with the Same Denominator</vt:lpstr>
      <vt:lpstr>Example 2: Finding the Least Common Denominator (LCD)</vt:lpstr>
      <vt:lpstr>To Add Fractions with the Same Denominator</vt:lpstr>
      <vt:lpstr>Example 3: Adding Fractions with Different Denominators</vt:lpstr>
      <vt:lpstr>Example 3: Adding Fractions with Different Denominators (cont.)</vt:lpstr>
      <vt:lpstr>Example 3: Adding Fractions with Different Denominators (cont.)</vt:lpstr>
      <vt:lpstr>Adding Fractions with Different Denominators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7: Application: Adding Fractions </vt:lpstr>
      <vt:lpstr>Example 7: Application: Adding Fractions (cont.)</vt:lpstr>
      <vt:lpstr>Example 7: Application: Adding Fractions (cont.)</vt:lpstr>
      <vt:lpstr>Example 7: Application: Adding Fractions (cont.)</vt:lpstr>
      <vt:lpstr>Commutative Property of Addition</vt:lpstr>
      <vt:lpstr>Associative Property of Addition</vt:lpstr>
      <vt:lpstr>To Subtract Fractions with the Same Denominator</vt:lpstr>
      <vt:lpstr>Example 8: Subtracting Fractions with the Same Denominator</vt:lpstr>
      <vt:lpstr>To Subtract Fractions with Different Denominators</vt:lpstr>
      <vt:lpstr>Example 9: Subtracting Fractions with Different Denominators</vt:lpstr>
      <vt:lpstr>Example 9: Subtracting Fractions with Different Denominators (cont.)</vt:lpstr>
      <vt:lpstr>Example 10: Subtracting Fractions with Different Denominators</vt:lpstr>
      <vt:lpstr>Example 10: Subtracting Fractions with Different Denominators (cont.)</vt:lpstr>
      <vt:lpstr>Example 10: Subtracting Fractions with Different Denominators (cont.)</vt:lpstr>
      <vt:lpstr>Example 11: Subtracting Fractions with Different Denominators</vt:lpstr>
      <vt:lpstr>Example 12: Application: Subtracting Fractions with Different Denominators</vt:lpstr>
      <vt:lpstr>Example 12: Application: Subtracting Fractions with Different Denominators (cont.)</vt:lpstr>
      <vt:lpstr>Example 12: Application: Subtracting Fractions with Different Denominators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278</cp:revision>
  <dcterms:created xsi:type="dcterms:W3CDTF">2013-04-26T14:43:13Z</dcterms:created>
  <dcterms:modified xsi:type="dcterms:W3CDTF">2018-10-17T04:32:47Z</dcterms:modified>
</cp:coreProperties>
</file>