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5" r:id="rId8"/>
    <p:sldId id="266" r:id="rId9"/>
    <p:sldId id="267" r:id="rId10"/>
    <p:sldId id="268" r:id="rId11"/>
    <p:sldId id="269" r:id="rId12"/>
    <p:sldId id="270" r:id="rId13"/>
    <p:sldId id="272" r:id="rId14"/>
    <p:sldId id="281" r:id="rId15"/>
    <p:sldId id="273" r:id="rId16"/>
    <p:sldId id="282" r:id="rId17"/>
    <p:sldId id="274" r:id="rId18"/>
    <p:sldId id="276" r:id="rId19"/>
    <p:sldId id="277" r:id="rId20"/>
    <p:sldId id="283" r:id="rId21"/>
    <p:sldId id="285" r:id="rId22"/>
    <p:sldId id="286" r:id="rId23"/>
    <p:sldId id="287" r:id="rId24"/>
    <p:sldId id="288" r:id="rId25"/>
    <p:sldId id="289" r:id="rId26"/>
    <p:sldId id="290" r:id="rId27"/>
    <p:sldId id="291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Nicholas Belloit" initials="NB [7]" lastIdx="1" clrIdx="6">
    <p:extLst/>
  </p:cmAuthor>
  <p:cmAuthor id="1" name="Nicholas Belloit" initials="NB" lastIdx="1" clrIdx="0">
    <p:extLst/>
  </p:cmAuthor>
  <p:cmAuthor id="2" name="Nicholas Belloit" initials="NB [2]" lastIdx="1" clrIdx="1">
    <p:extLst/>
  </p:cmAuthor>
  <p:cmAuthor id="3" name="Nicholas Belloit" initials="NB [3]" lastIdx="1" clrIdx="2">
    <p:extLst/>
  </p:cmAuthor>
  <p:cmAuthor id="4" name="Nicholas Belloit" initials="NB [4]" lastIdx="1" clrIdx="3">
    <p:extLst/>
  </p:cmAuthor>
  <p:cmAuthor id="5" name="Nicholas Belloit" initials="NB [5]" lastIdx="1" clrIdx="4">
    <p:extLst/>
  </p:cmAuthor>
  <p:cmAuthor id="6" name="Nicholas Belloit" initials="NB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C86A6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93" autoAdjust="0"/>
    <p:restoredTop sz="94660"/>
  </p:normalViewPr>
  <p:slideViewPr>
    <p:cSldViewPr>
      <p:cViewPr varScale="1">
        <p:scale>
          <a:sx n="112" d="100"/>
          <a:sy n="112" d="100"/>
        </p:scale>
        <p:origin x="138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Relationship Id="rId5" Type="http://schemas.openxmlformats.org/officeDocument/2006/relationships/image" Target="../media/image71.wmf"/><Relationship Id="rId4" Type="http://schemas.openxmlformats.org/officeDocument/2006/relationships/image" Target="../media/image7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7" Type="http://schemas.openxmlformats.org/officeDocument/2006/relationships/image" Target="../media/image79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Relationship Id="rId6" Type="http://schemas.openxmlformats.org/officeDocument/2006/relationships/image" Target="../media/image78.wmf"/><Relationship Id="rId5" Type="http://schemas.openxmlformats.org/officeDocument/2006/relationships/image" Target="../media/image77.wmf"/><Relationship Id="rId4" Type="http://schemas.openxmlformats.org/officeDocument/2006/relationships/image" Target="../media/image76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3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91.wmf"/><Relationship Id="rId3" Type="http://schemas.openxmlformats.org/officeDocument/2006/relationships/image" Target="../media/image86.wmf"/><Relationship Id="rId7" Type="http://schemas.openxmlformats.org/officeDocument/2006/relationships/image" Target="../media/image90.wmf"/><Relationship Id="rId2" Type="http://schemas.openxmlformats.org/officeDocument/2006/relationships/image" Target="../media/image85.wmf"/><Relationship Id="rId1" Type="http://schemas.openxmlformats.org/officeDocument/2006/relationships/image" Target="../media/image84.wmf"/><Relationship Id="rId6" Type="http://schemas.openxmlformats.org/officeDocument/2006/relationships/image" Target="../media/image89.wmf"/><Relationship Id="rId5" Type="http://schemas.openxmlformats.org/officeDocument/2006/relationships/image" Target="../media/image88.wmf"/><Relationship Id="rId4" Type="http://schemas.openxmlformats.org/officeDocument/2006/relationships/image" Target="../media/image87.wmf"/><Relationship Id="rId9" Type="http://schemas.openxmlformats.org/officeDocument/2006/relationships/image" Target="../media/image92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wmf"/><Relationship Id="rId13" Type="http://schemas.openxmlformats.org/officeDocument/2006/relationships/image" Target="../media/image105.wmf"/><Relationship Id="rId3" Type="http://schemas.openxmlformats.org/officeDocument/2006/relationships/image" Target="../media/image95.wmf"/><Relationship Id="rId7" Type="http://schemas.openxmlformats.org/officeDocument/2006/relationships/image" Target="../media/image99.wmf"/><Relationship Id="rId12" Type="http://schemas.openxmlformats.org/officeDocument/2006/relationships/image" Target="../media/image104.wmf"/><Relationship Id="rId2" Type="http://schemas.openxmlformats.org/officeDocument/2006/relationships/image" Target="../media/image94.wmf"/><Relationship Id="rId1" Type="http://schemas.openxmlformats.org/officeDocument/2006/relationships/image" Target="../media/image93.wmf"/><Relationship Id="rId6" Type="http://schemas.openxmlformats.org/officeDocument/2006/relationships/image" Target="../media/image98.wmf"/><Relationship Id="rId11" Type="http://schemas.openxmlformats.org/officeDocument/2006/relationships/image" Target="../media/image103.wmf"/><Relationship Id="rId5" Type="http://schemas.openxmlformats.org/officeDocument/2006/relationships/image" Target="../media/image97.wmf"/><Relationship Id="rId15" Type="http://schemas.openxmlformats.org/officeDocument/2006/relationships/image" Target="../media/image107.wmf"/><Relationship Id="rId10" Type="http://schemas.openxmlformats.org/officeDocument/2006/relationships/image" Target="../media/image102.wmf"/><Relationship Id="rId4" Type="http://schemas.openxmlformats.org/officeDocument/2006/relationships/image" Target="../media/image96.wmf"/><Relationship Id="rId9" Type="http://schemas.openxmlformats.org/officeDocument/2006/relationships/image" Target="../media/image101.wmf"/><Relationship Id="rId14" Type="http://schemas.openxmlformats.org/officeDocument/2006/relationships/image" Target="../media/image106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9.wmf"/><Relationship Id="rId1" Type="http://schemas.openxmlformats.org/officeDocument/2006/relationships/image" Target="../media/image108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0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8.wmf"/><Relationship Id="rId3" Type="http://schemas.openxmlformats.org/officeDocument/2006/relationships/image" Target="../media/image113.wmf"/><Relationship Id="rId7" Type="http://schemas.openxmlformats.org/officeDocument/2006/relationships/image" Target="../media/image117.wmf"/><Relationship Id="rId2" Type="http://schemas.openxmlformats.org/officeDocument/2006/relationships/image" Target="../media/image112.wmf"/><Relationship Id="rId1" Type="http://schemas.openxmlformats.org/officeDocument/2006/relationships/image" Target="../media/image111.wmf"/><Relationship Id="rId6" Type="http://schemas.openxmlformats.org/officeDocument/2006/relationships/image" Target="../media/image116.wmf"/><Relationship Id="rId5" Type="http://schemas.openxmlformats.org/officeDocument/2006/relationships/image" Target="../media/image115.wmf"/><Relationship Id="rId4" Type="http://schemas.openxmlformats.org/officeDocument/2006/relationships/image" Target="../media/image114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1.wmf"/><Relationship Id="rId7" Type="http://schemas.openxmlformats.org/officeDocument/2006/relationships/image" Target="../media/image118.wmf"/><Relationship Id="rId2" Type="http://schemas.openxmlformats.org/officeDocument/2006/relationships/image" Target="../media/image120.wmf"/><Relationship Id="rId1" Type="http://schemas.openxmlformats.org/officeDocument/2006/relationships/image" Target="../media/image119.wmf"/><Relationship Id="rId6" Type="http://schemas.openxmlformats.org/officeDocument/2006/relationships/image" Target="../media/image124.wmf"/><Relationship Id="rId5" Type="http://schemas.openxmlformats.org/officeDocument/2006/relationships/image" Target="../media/image123.wmf"/><Relationship Id="rId4" Type="http://schemas.openxmlformats.org/officeDocument/2006/relationships/image" Target="../media/image122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7.wmf"/><Relationship Id="rId2" Type="http://schemas.openxmlformats.org/officeDocument/2006/relationships/image" Target="../media/image126.wmf"/><Relationship Id="rId1" Type="http://schemas.openxmlformats.org/officeDocument/2006/relationships/image" Target="../media/image125.wmf"/><Relationship Id="rId4" Type="http://schemas.openxmlformats.org/officeDocument/2006/relationships/image" Target="../media/image12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2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6.wmf"/><Relationship Id="rId3" Type="http://schemas.openxmlformats.org/officeDocument/2006/relationships/image" Target="../media/image131.wmf"/><Relationship Id="rId7" Type="http://schemas.openxmlformats.org/officeDocument/2006/relationships/image" Target="../media/image135.wmf"/><Relationship Id="rId2" Type="http://schemas.openxmlformats.org/officeDocument/2006/relationships/image" Target="../media/image130.wmf"/><Relationship Id="rId1" Type="http://schemas.openxmlformats.org/officeDocument/2006/relationships/image" Target="../media/image129.wmf"/><Relationship Id="rId6" Type="http://schemas.openxmlformats.org/officeDocument/2006/relationships/image" Target="../media/image134.wmf"/><Relationship Id="rId5" Type="http://schemas.openxmlformats.org/officeDocument/2006/relationships/image" Target="../media/image133.wmf"/><Relationship Id="rId4" Type="http://schemas.openxmlformats.org/officeDocument/2006/relationships/image" Target="../media/image132.wmf"/><Relationship Id="rId9" Type="http://schemas.openxmlformats.org/officeDocument/2006/relationships/image" Target="../media/image137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0.wmf"/><Relationship Id="rId7" Type="http://schemas.openxmlformats.org/officeDocument/2006/relationships/image" Target="../media/image144.wmf"/><Relationship Id="rId2" Type="http://schemas.openxmlformats.org/officeDocument/2006/relationships/image" Target="../media/image139.wmf"/><Relationship Id="rId1" Type="http://schemas.openxmlformats.org/officeDocument/2006/relationships/image" Target="../media/image138.wmf"/><Relationship Id="rId6" Type="http://schemas.openxmlformats.org/officeDocument/2006/relationships/image" Target="../media/image143.wmf"/><Relationship Id="rId5" Type="http://schemas.openxmlformats.org/officeDocument/2006/relationships/image" Target="../media/image142.wmf"/><Relationship Id="rId4" Type="http://schemas.openxmlformats.org/officeDocument/2006/relationships/image" Target="../media/image14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11" Type="http://schemas.openxmlformats.org/officeDocument/2006/relationships/image" Target="../media/image31.wmf"/><Relationship Id="rId5" Type="http://schemas.openxmlformats.org/officeDocument/2006/relationships/image" Target="../media/image25.wmf"/><Relationship Id="rId10" Type="http://schemas.openxmlformats.org/officeDocument/2006/relationships/image" Target="../media/image30.wmf"/><Relationship Id="rId4" Type="http://schemas.openxmlformats.org/officeDocument/2006/relationships/image" Target="../media/image24.wmf"/><Relationship Id="rId9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image" Target="../media/image47.wmf"/><Relationship Id="rId3" Type="http://schemas.openxmlformats.org/officeDocument/2006/relationships/image" Target="../media/image37.wmf"/><Relationship Id="rId7" Type="http://schemas.openxmlformats.org/officeDocument/2006/relationships/image" Target="../media/image41.wmf"/><Relationship Id="rId12" Type="http://schemas.openxmlformats.org/officeDocument/2006/relationships/image" Target="../media/image46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11" Type="http://schemas.openxmlformats.org/officeDocument/2006/relationships/image" Target="../media/image45.wmf"/><Relationship Id="rId5" Type="http://schemas.openxmlformats.org/officeDocument/2006/relationships/image" Target="../media/image39.wmf"/><Relationship Id="rId10" Type="http://schemas.openxmlformats.org/officeDocument/2006/relationships/image" Target="../media/image44.wmf"/><Relationship Id="rId4" Type="http://schemas.openxmlformats.org/officeDocument/2006/relationships/image" Target="../media/image38.wmf"/><Relationship Id="rId9" Type="http://schemas.openxmlformats.org/officeDocument/2006/relationships/image" Target="../media/image4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7" Type="http://schemas.openxmlformats.org/officeDocument/2006/relationships/image" Target="../media/image55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7" Type="http://schemas.openxmlformats.org/officeDocument/2006/relationships/image" Target="../media/image62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6" Type="http://schemas.openxmlformats.org/officeDocument/2006/relationships/image" Target="../media/image61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Relationship Id="rId4" Type="http://schemas.openxmlformats.org/officeDocument/2006/relationships/image" Target="../media/image6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9662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04A259-470A-41C0-A95C-2A9686982E59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C57079-7BB8-4B6B-B04A-089D2E304F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45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Rectangle 3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3213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066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oleObject" Target="../embeddings/oleObject36.bin"/><Relationship Id="rId18" Type="http://schemas.openxmlformats.org/officeDocument/2006/relationships/image" Target="../media/image42.wmf"/><Relationship Id="rId26" Type="http://schemas.openxmlformats.org/officeDocument/2006/relationships/image" Target="../media/image46.wmf"/><Relationship Id="rId3" Type="http://schemas.openxmlformats.org/officeDocument/2006/relationships/oleObject" Target="../embeddings/oleObject31.bin"/><Relationship Id="rId21" Type="http://schemas.openxmlformats.org/officeDocument/2006/relationships/oleObject" Target="../embeddings/oleObject40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9.wmf"/><Relationship Id="rId17" Type="http://schemas.openxmlformats.org/officeDocument/2006/relationships/oleObject" Target="../embeddings/oleObject38.bin"/><Relationship Id="rId25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1.wmf"/><Relationship Id="rId20" Type="http://schemas.openxmlformats.org/officeDocument/2006/relationships/image" Target="../media/image43.wmf"/><Relationship Id="rId29" Type="http://schemas.openxmlformats.org/officeDocument/2006/relationships/image" Target="../media/image47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35.bin"/><Relationship Id="rId24" Type="http://schemas.openxmlformats.org/officeDocument/2006/relationships/image" Target="../media/image45.wmf"/><Relationship Id="rId5" Type="http://schemas.openxmlformats.org/officeDocument/2006/relationships/oleObject" Target="../embeddings/oleObject32.bin"/><Relationship Id="rId15" Type="http://schemas.openxmlformats.org/officeDocument/2006/relationships/oleObject" Target="../embeddings/oleObject37.bin"/><Relationship Id="rId23" Type="http://schemas.openxmlformats.org/officeDocument/2006/relationships/oleObject" Target="../embeddings/oleObject41.bin"/><Relationship Id="rId28" Type="http://schemas.openxmlformats.org/officeDocument/2006/relationships/oleObject" Target="../embeddings/oleObject43.bin"/><Relationship Id="rId10" Type="http://schemas.openxmlformats.org/officeDocument/2006/relationships/image" Target="../media/image38.wmf"/><Relationship Id="rId19" Type="http://schemas.openxmlformats.org/officeDocument/2006/relationships/oleObject" Target="../embeddings/oleObject39.bin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40.wmf"/><Relationship Id="rId22" Type="http://schemas.openxmlformats.org/officeDocument/2006/relationships/image" Target="../media/image44.wmf"/><Relationship Id="rId27" Type="http://schemas.openxmlformats.org/officeDocument/2006/relationships/image" Target="../media/image4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oleObject" Target="../embeddings/oleObject49.bin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5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5" Type="http://schemas.openxmlformats.org/officeDocument/2006/relationships/oleObject" Target="../embeddings/oleObject50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47.bin"/><Relationship Id="rId14" Type="http://schemas.openxmlformats.org/officeDocument/2006/relationships/image" Target="../media/image54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oleObject" Target="../embeddings/oleObject56.bin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6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2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57.bin"/><Relationship Id="rId10" Type="http://schemas.openxmlformats.org/officeDocument/2006/relationships/image" Target="../media/image59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61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64.wmf"/><Relationship Id="rId5" Type="http://schemas.openxmlformats.org/officeDocument/2006/relationships/oleObject" Target="../embeddings/oleObject59.bin"/><Relationship Id="rId10" Type="http://schemas.openxmlformats.org/officeDocument/2006/relationships/image" Target="../media/image66.wmf"/><Relationship Id="rId4" Type="http://schemas.openxmlformats.org/officeDocument/2006/relationships/image" Target="../media/image63.wmf"/><Relationship Id="rId9" Type="http://schemas.openxmlformats.org/officeDocument/2006/relationships/oleObject" Target="../embeddings/oleObject61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13" Type="http://schemas.openxmlformats.org/officeDocument/2006/relationships/image" Target="../media/image72.wmf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4.bin"/><Relationship Id="rId12" Type="http://schemas.openxmlformats.org/officeDocument/2006/relationships/image" Target="../media/image7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68.wmf"/><Relationship Id="rId11" Type="http://schemas.openxmlformats.org/officeDocument/2006/relationships/oleObject" Target="../embeddings/oleObject66.bin"/><Relationship Id="rId5" Type="http://schemas.openxmlformats.org/officeDocument/2006/relationships/oleObject" Target="../embeddings/oleObject63.bin"/><Relationship Id="rId10" Type="http://schemas.openxmlformats.org/officeDocument/2006/relationships/image" Target="../media/image70.wmf"/><Relationship Id="rId4" Type="http://schemas.openxmlformats.org/officeDocument/2006/relationships/image" Target="../media/image67.wmf"/><Relationship Id="rId9" Type="http://schemas.openxmlformats.org/officeDocument/2006/relationships/oleObject" Target="../embeddings/oleObject65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13" Type="http://schemas.openxmlformats.org/officeDocument/2006/relationships/oleObject" Target="../embeddings/oleObject72.bin"/><Relationship Id="rId18" Type="http://schemas.openxmlformats.org/officeDocument/2006/relationships/image" Target="../media/image81.wmf"/><Relationship Id="rId3" Type="http://schemas.openxmlformats.org/officeDocument/2006/relationships/oleObject" Target="../embeddings/oleObject67.bin"/><Relationship Id="rId7" Type="http://schemas.openxmlformats.org/officeDocument/2006/relationships/oleObject" Target="../embeddings/oleObject69.bin"/><Relationship Id="rId12" Type="http://schemas.openxmlformats.org/officeDocument/2006/relationships/image" Target="../media/image77.wmf"/><Relationship Id="rId17" Type="http://schemas.openxmlformats.org/officeDocument/2006/relationships/image" Target="../media/image8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9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74.wmf"/><Relationship Id="rId11" Type="http://schemas.openxmlformats.org/officeDocument/2006/relationships/oleObject" Target="../embeddings/oleObject71.bin"/><Relationship Id="rId5" Type="http://schemas.openxmlformats.org/officeDocument/2006/relationships/oleObject" Target="../embeddings/oleObject68.bin"/><Relationship Id="rId15" Type="http://schemas.openxmlformats.org/officeDocument/2006/relationships/oleObject" Target="../embeddings/oleObject73.bin"/><Relationship Id="rId10" Type="http://schemas.openxmlformats.org/officeDocument/2006/relationships/image" Target="../media/image76.wmf"/><Relationship Id="rId19" Type="http://schemas.openxmlformats.org/officeDocument/2006/relationships/image" Target="../media/image82.wmf"/><Relationship Id="rId4" Type="http://schemas.openxmlformats.org/officeDocument/2006/relationships/image" Target="../media/image73.wmf"/><Relationship Id="rId9" Type="http://schemas.openxmlformats.org/officeDocument/2006/relationships/oleObject" Target="../embeddings/oleObject70.bin"/><Relationship Id="rId14" Type="http://schemas.openxmlformats.org/officeDocument/2006/relationships/image" Target="../media/image78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83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13" Type="http://schemas.openxmlformats.org/officeDocument/2006/relationships/oleObject" Target="../embeddings/oleObject80.bin"/><Relationship Id="rId18" Type="http://schemas.openxmlformats.org/officeDocument/2006/relationships/image" Target="../media/image91.wmf"/><Relationship Id="rId3" Type="http://schemas.openxmlformats.org/officeDocument/2006/relationships/oleObject" Target="../embeddings/oleObject75.bin"/><Relationship Id="rId7" Type="http://schemas.openxmlformats.org/officeDocument/2006/relationships/oleObject" Target="../embeddings/oleObject77.bin"/><Relationship Id="rId12" Type="http://schemas.openxmlformats.org/officeDocument/2006/relationships/image" Target="../media/image88.wmf"/><Relationship Id="rId17" Type="http://schemas.openxmlformats.org/officeDocument/2006/relationships/oleObject" Target="../embeddings/oleObject8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0.wmf"/><Relationship Id="rId20" Type="http://schemas.openxmlformats.org/officeDocument/2006/relationships/image" Target="../media/image92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85.wmf"/><Relationship Id="rId11" Type="http://schemas.openxmlformats.org/officeDocument/2006/relationships/oleObject" Target="../embeddings/oleObject79.bin"/><Relationship Id="rId5" Type="http://schemas.openxmlformats.org/officeDocument/2006/relationships/oleObject" Target="../embeddings/oleObject76.bin"/><Relationship Id="rId15" Type="http://schemas.openxmlformats.org/officeDocument/2006/relationships/oleObject" Target="../embeddings/oleObject81.bin"/><Relationship Id="rId10" Type="http://schemas.openxmlformats.org/officeDocument/2006/relationships/image" Target="../media/image87.wmf"/><Relationship Id="rId19" Type="http://schemas.openxmlformats.org/officeDocument/2006/relationships/oleObject" Target="../embeddings/oleObject83.bin"/><Relationship Id="rId4" Type="http://schemas.openxmlformats.org/officeDocument/2006/relationships/image" Target="../media/image84.wmf"/><Relationship Id="rId9" Type="http://schemas.openxmlformats.org/officeDocument/2006/relationships/oleObject" Target="../embeddings/oleObject78.bin"/><Relationship Id="rId14" Type="http://schemas.openxmlformats.org/officeDocument/2006/relationships/image" Target="../media/image89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89.bin"/><Relationship Id="rId18" Type="http://schemas.openxmlformats.org/officeDocument/2006/relationships/image" Target="../media/image100.wmf"/><Relationship Id="rId26" Type="http://schemas.openxmlformats.org/officeDocument/2006/relationships/image" Target="../media/image104.wmf"/><Relationship Id="rId3" Type="http://schemas.openxmlformats.org/officeDocument/2006/relationships/oleObject" Target="../embeddings/oleObject84.bin"/><Relationship Id="rId21" Type="http://schemas.openxmlformats.org/officeDocument/2006/relationships/oleObject" Target="../embeddings/oleObject93.bin"/><Relationship Id="rId34" Type="http://schemas.openxmlformats.org/officeDocument/2006/relationships/oleObject" Target="../embeddings/oleObject100.bin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97.wmf"/><Relationship Id="rId17" Type="http://schemas.openxmlformats.org/officeDocument/2006/relationships/oleObject" Target="../embeddings/oleObject91.bin"/><Relationship Id="rId25" Type="http://schemas.openxmlformats.org/officeDocument/2006/relationships/oleObject" Target="../embeddings/oleObject95.bin"/><Relationship Id="rId33" Type="http://schemas.openxmlformats.org/officeDocument/2006/relationships/oleObject" Target="../embeddings/oleObject9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9.wmf"/><Relationship Id="rId20" Type="http://schemas.openxmlformats.org/officeDocument/2006/relationships/image" Target="../media/image101.wmf"/><Relationship Id="rId29" Type="http://schemas.openxmlformats.org/officeDocument/2006/relationships/oleObject" Target="../embeddings/oleObject97.bin"/><Relationship Id="rId1" Type="http://schemas.openxmlformats.org/officeDocument/2006/relationships/vmlDrawing" Target="../drawings/vmlDrawing14.vml"/><Relationship Id="rId6" Type="http://schemas.openxmlformats.org/officeDocument/2006/relationships/image" Target="../media/image94.wmf"/><Relationship Id="rId11" Type="http://schemas.openxmlformats.org/officeDocument/2006/relationships/oleObject" Target="../embeddings/oleObject88.bin"/><Relationship Id="rId24" Type="http://schemas.openxmlformats.org/officeDocument/2006/relationships/image" Target="../media/image103.wmf"/><Relationship Id="rId32" Type="http://schemas.openxmlformats.org/officeDocument/2006/relationships/image" Target="../media/image107.wmf"/><Relationship Id="rId5" Type="http://schemas.openxmlformats.org/officeDocument/2006/relationships/oleObject" Target="../embeddings/oleObject85.bin"/><Relationship Id="rId15" Type="http://schemas.openxmlformats.org/officeDocument/2006/relationships/oleObject" Target="../embeddings/oleObject90.bin"/><Relationship Id="rId23" Type="http://schemas.openxmlformats.org/officeDocument/2006/relationships/oleObject" Target="../embeddings/oleObject94.bin"/><Relationship Id="rId28" Type="http://schemas.openxmlformats.org/officeDocument/2006/relationships/image" Target="../media/image105.wmf"/><Relationship Id="rId36" Type="http://schemas.openxmlformats.org/officeDocument/2006/relationships/oleObject" Target="../embeddings/oleObject102.bin"/><Relationship Id="rId10" Type="http://schemas.openxmlformats.org/officeDocument/2006/relationships/image" Target="../media/image96.wmf"/><Relationship Id="rId19" Type="http://schemas.openxmlformats.org/officeDocument/2006/relationships/oleObject" Target="../embeddings/oleObject92.bin"/><Relationship Id="rId31" Type="http://schemas.openxmlformats.org/officeDocument/2006/relationships/oleObject" Target="../embeddings/oleObject98.bin"/><Relationship Id="rId4" Type="http://schemas.openxmlformats.org/officeDocument/2006/relationships/image" Target="../media/image93.wmf"/><Relationship Id="rId9" Type="http://schemas.openxmlformats.org/officeDocument/2006/relationships/oleObject" Target="../embeddings/oleObject87.bin"/><Relationship Id="rId14" Type="http://schemas.openxmlformats.org/officeDocument/2006/relationships/image" Target="../media/image98.wmf"/><Relationship Id="rId22" Type="http://schemas.openxmlformats.org/officeDocument/2006/relationships/image" Target="../media/image102.wmf"/><Relationship Id="rId27" Type="http://schemas.openxmlformats.org/officeDocument/2006/relationships/oleObject" Target="../embeddings/oleObject96.bin"/><Relationship Id="rId30" Type="http://schemas.openxmlformats.org/officeDocument/2006/relationships/image" Target="../media/image106.wmf"/><Relationship Id="rId35" Type="http://schemas.openxmlformats.org/officeDocument/2006/relationships/oleObject" Target="../embeddings/oleObject101.bin"/><Relationship Id="rId8" Type="http://schemas.openxmlformats.org/officeDocument/2006/relationships/image" Target="../media/image95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09.wmf"/><Relationship Id="rId5" Type="http://schemas.openxmlformats.org/officeDocument/2006/relationships/oleObject" Target="../embeddings/oleObject104.bin"/><Relationship Id="rId4" Type="http://schemas.openxmlformats.org/officeDocument/2006/relationships/image" Target="../media/image108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110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3.wmf"/><Relationship Id="rId13" Type="http://schemas.openxmlformats.org/officeDocument/2006/relationships/oleObject" Target="../embeddings/oleObject111.bin"/><Relationship Id="rId18" Type="http://schemas.openxmlformats.org/officeDocument/2006/relationships/image" Target="../media/image118.wmf"/><Relationship Id="rId3" Type="http://schemas.openxmlformats.org/officeDocument/2006/relationships/oleObject" Target="../embeddings/oleObject106.bin"/><Relationship Id="rId7" Type="http://schemas.openxmlformats.org/officeDocument/2006/relationships/oleObject" Target="../embeddings/oleObject108.bin"/><Relationship Id="rId12" Type="http://schemas.openxmlformats.org/officeDocument/2006/relationships/image" Target="../media/image115.wmf"/><Relationship Id="rId17" Type="http://schemas.openxmlformats.org/officeDocument/2006/relationships/oleObject" Target="../embeddings/oleObject11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7.wmf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12.wmf"/><Relationship Id="rId11" Type="http://schemas.openxmlformats.org/officeDocument/2006/relationships/oleObject" Target="../embeddings/oleObject110.bin"/><Relationship Id="rId5" Type="http://schemas.openxmlformats.org/officeDocument/2006/relationships/oleObject" Target="../embeddings/oleObject107.bin"/><Relationship Id="rId15" Type="http://schemas.openxmlformats.org/officeDocument/2006/relationships/oleObject" Target="../embeddings/oleObject112.bin"/><Relationship Id="rId10" Type="http://schemas.openxmlformats.org/officeDocument/2006/relationships/image" Target="../media/image114.wmf"/><Relationship Id="rId19" Type="http://schemas.openxmlformats.org/officeDocument/2006/relationships/oleObject" Target="../embeddings/oleObject114.bin"/><Relationship Id="rId4" Type="http://schemas.openxmlformats.org/officeDocument/2006/relationships/image" Target="../media/image111.wmf"/><Relationship Id="rId9" Type="http://schemas.openxmlformats.org/officeDocument/2006/relationships/oleObject" Target="../embeddings/oleObject109.bin"/><Relationship Id="rId14" Type="http://schemas.openxmlformats.org/officeDocument/2006/relationships/image" Target="../media/image116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1.wmf"/><Relationship Id="rId13" Type="http://schemas.openxmlformats.org/officeDocument/2006/relationships/oleObject" Target="../embeddings/oleObject120.bin"/><Relationship Id="rId3" Type="http://schemas.openxmlformats.org/officeDocument/2006/relationships/oleObject" Target="../embeddings/oleObject115.bin"/><Relationship Id="rId7" Type="http://schemas.openxmlformats.org/officeDocument/2006/relationships/oleObject" Target="../embeddings/oleObject117.bin"/><Relationship Id="rId12" Type="http://schemas.openxmlformats.org/officeDocument/2006/relationships/image" Target="../media/image12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8.w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20.wmf"/><Relationship Id="rId11" Type="http://schemas.openxmlformats.org/officeDocument/2006/relationships/oleObject" Target="../embeddings/oleObject119.bin"/><Relationship Id="rId5" Type="http://schemas.openxmlformats.org/officeDocument/2006/relationships/oleObject" Target="../embeddings/oleObject116.bin"/><Relationship Id="rId15" Type="http://schemas.openxmlformats.org/officeDocument/2006/relationships/oleObject" Target="../embeddings/oleObject121.bin"/><Relationship Id="rId10" Type="http://schemas.openxmlformats.org/officeDocument/2006/relationships/image" Target="../media/image122.wmf"/><Relationship Id="rId4" Type="http://schemas.openxmlformats.org/officeDocument/2006/relationships/image" Target="../media/image119.wmf"/><Relationship Id="rId9" Type="http://schemas.openxmlformats.org/officeDocument/2006/relationships/oleObject" Target="../embeddings/oleObject118.bin"/><Relationship Id="rId14" Type="http://schemas.openxmlformats.org/officeDocument/2006/relationships/image" Target="../media/image124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5.bin"/><Relationship Id="rId3" Type="http://schemas.openxmlformats.org/officeDocument/2006/relationships/oleObject" Target="../embeddings/oleObject122.bin"/><Relationship Id="rId7" Type="http://schemas.openxmlformats.org/officeDocument/2006/relationships/image" Target="../media/image1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124.bin"/><Relationship Id="rId11" Type="http://schemas.openxmlformats.org/officeDocument/2006/relationships/image" Target="../media/image128.wmf"/><Relationship Id="rId5" Type="http://schemas.openxmlformats.org/officeDocument/2006/relationships/oleObject" Target="../embeddings/oleObject123.bin"/><Relationship Id="rId10" Type="http://schemas.openxmlformats.org/officeDocument/2006/relationships/oleObject" Target="../embeddings/oleObject126.bin"/><Relationship Id="rId4" Type="http://schemas.openxmlformats.org/officeDocument/2006/relationships/image" Target="../media/image125.wmf"/><Relationship Id="rId9" Type="http://schemas.openxmlformats.org/officeDocument/2006/relationships/image" Target="../media/image127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1.wmf"/><Relationship Id="rId13" Type="http://schemas.openxmlformats.org/officeDocument/2006/relationships/oleObject" Target="../embeddings/oleObject132.bin"/><Relationship Id="rId18" Type="http://schemas.openxmlformats.org/officeDocument/2006/relationships/image" Target="../media/image136.wmf"/><Relationship Id="rId3" Type="http://schemas.openxmlformats.org/officeDocument/2006/relationships/oleObject" Target="../embeddings/oleObject127.bin"/><Relationship Id="rId7" Type="http://schemas.openxmlformats.org/officeDocument/2006/relationships/oleObject" Target="../embeddings/oleObject129.bin"/><Relationship Id="rId12" Type="http://schemas.openxmlformats.org/officeDocument/2006/relationships/image" Target="../media/image133.wmf"/><Relationship Id="rId17" Type="http://schemas.openxmlformats.org/officeDocument/2006/relationships/oleObject" Target="../embeddings/oleObject13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5.wmf"/><Relationship Id="rId20" Type="http://schemas.openxmlformats.org/officeDocument/2006/relationships/image" Target="../media/image137.wmf"/><Relationship Id="rId1" Type="http://schemas.openxmlformats.org/officeDocument/2006/relationships/vmlDrawing" Target="../drawings/vmlDrawing20.vml"/><Relationship Id="rId6" Type="http://schemas.openxmlformats.org/officeDocument/2006/relationships/image" Target="../media/image130.wmf"/><Relationship Id="rId11" Type="http://schemas.openxmlformats.org/officeDocument/2006/relationships/oleObject" Target="../embeddings/oleObject131.bin"/><Relationship Id="rId5" Type="http://schemas.openxmlformats.org/officeDocument/2006/relationships/oleObject" Target="../embeddings/oleObject128.bin"/><Relationship Id="rId15" Type="http://schemas.openxmlformats.org/officeDocument/2006/relationships/oleObject" Target="../embeddings/oleObject133.bin"/><Relationship Id="rId10" Type="http://schemas.openxmlformats.org/officeDocument/2006/relationships/image" Target="../media/image132.wmf"/><Relationship Id="rId19" Type="http://schemas.openxmlformats.org/officeDocument/2006/relationships/oleObject" Target="../embeddings/oleObject135.bin"/><Relationship Id="rId4" Type="http://schemas.openxmlformats.org/officeDocument/2006/relationships/image" Target="../media/image129.wmf"/><Relationship Id="rId9" Type="http://schemas.openxmlformats.org/officeDocument/2006/relationships/oleObject" Target="../embeddings/oleObject130.bin"/><Relationship Id="rId14" Type="http://schemas.openxmlformats.org/officeDocument/2006/relationships/image" Target="../media/image134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0.wmf"/><Relationship Id="rId13" Type="http://schemas.openxmlformats.org/officeDocument/2006/relationships/oleObject" Target="../embeddings/oleObject141.bin"/><Relationship Id="rId3" Type="http://schemas.openxmlformats.org/officeDocument/2006/relationships/oleObject" Target="../embeddings/oleObject136.bin"/><Relationship Id="rId7" Type="http://schemas.openxmlformats.org/officeDocument/2006/relationships/oleObject" Target="../embeddings/oleObject138.bin"/><Relationship Id="rId12" Type="http://schemas.openxmlformats.org/officeDocument/2006/relationships/image" Target="../media/image14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4.wmf"/><Relationship Id="rId1" Type="http://schemas.openxmlformats.org/officeDocument/2006/relationships/vmlDrawing" Target="../drawings/vmlDrawing21.vml"/><Relationship Id="rId6" Type="http://schemas.openxmlformats.org/officeDocument/2006/relationships/image" Target="../media/image139.wmf"/><Relationship Id="rId11" Type="http://schemas.openxmlformats.org/officeDocument/2006/relationships/oleObject" Target="../embeddings/oleObject140.bin"/><Relationship Id="rId5" Type="http://schemas.openxmlformats.org/officeDocument/2006/relationships/oleObject" Target="../embeddings/oleObject137.bin"/><Relationship Id="rId15" Type="http://schemas.openxmlformats.org/officeDocument/2006/relationships/oleObject" Target="../embeddings/oleObject142.bin"/><Relationship Id="rId10" Type="http://schemas.openxmlformats.org/officeDocument/2006/relationships/image" Target="../media/image141.wmf"/><Relationship Id="rId4" Type="http://schemas.openxmlformats.org/officeDocument/2006/relationships/image" Target="../media/image138.wmf"/><Relationship Id="rId9" Type="http://schemas.openxmlformats.org/officeDocument/2006/relationships/oleObject" Target="../embeddings/oleObject139.bin"/><Relationship Id="rId14" Type="http://schemas.openxmlformats.org/officeDocument/2006/relationships/image" Target="../media/image143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image" Target="../media/image7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4.bin"/><Relationship Id="rId18" Type="http://schemas.openxmlformats.org/officeDocument/2006/relationships/image" Target="../media/image18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5.wmf"/><Relationship Id="rId1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7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10" Type="http://schemas.openxmlformats.org/officeDocument/2006/relationships/image" Target="../media/image14.wmf"/><Relationship Id="rId19" Type="http://schemas.openxmlformats.org/officeDocument/2006/relationships/image" Target="../media/image19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6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2.bin"/><Relationship Id="rId18" Type="http://schemas.openxmlformats.org/officeDocument/2006/relationships/image" Target="../media/image28.wmf"/><Relationship Id="rId3" Type="http://schemas.openxmlformats.org/officeDocument/2006/relationships/oleObject" Target="../embeddings/oleObject17.bin"/><Relationship Id="rId21" Type="http://schemas.openxmlformats.org/officeDocument/2006/relationships/oleObject" Target="../embeddings/oleObject26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5.wmf"/><Relationship Id="rId1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wmf"/><Relationship Id="rId20" Type="http://schemas.openxmlformats.org/officeDocument/2006/relationships/image" Target="../media/image29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1.bin"/><Relationship Id="rId24" Type="http://schemas.openxmlformats.org/officeDocument/2006/relationships/image" Target="../media/image31.wmf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3.bin"/><Relationship Id="rId23" Type="http://schemas.openxmlformats.org/officeDocument/2006/relationships/oleObject" Target="../embeddings/oleObject27.bin"/><Relationship Id="rId10" Type="http://schemas.openxmlformats.org/officeDocument/2006/relationships/image" Target="../media/image24.wmf"/><Relationship Id="rId19" Type="http://schemas.openxmlformats.org/officeDocument/2006/relationships/oleObject" Target="../embeddings/oleObject25.bin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6.wmf"/><Relationship Id="rId22" Type="http://schemas.openxmlformats.org/officeDocument/2006/relationships/image" Target="../media/image30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3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6.R.5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Addition and Subtraction with Mixed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455613" y="5258019"/>
            <a:ext cx="4649787" cy="52322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350"/>
              </a:spcBef>
            </a:pPr>
            <a:r>
              <a:rPr lang="en-US" sz="2800" dirty="0">
                <a:latin typeface="Calibri" pitchFamily="34" charset="0"/>
              </a:rPr>
              <a:t>The perimeter is</a:t>
            </a:r>
          </a:p>
        </p:txBody>
      </p:sp>
      <p:graphicFrame>
        <p:nvGraphicFramePr>
          <p:cNvPr id="61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0383178"/>
              </p:ext>
            </p:extLst>
          </p:nvPr>
        </p:nvGraphicFramePr>
        <p:xfrm>
          <a:off x="1695450" y="2209800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19" name="Equation" r:id="rId3" imgW="1358640" imgH="838080" progId="Equation.DSMT4">
                  <p:embed/>
                </p:oleObj>
              </mc:Choice>
              <mc:Fallback>
                <p:oleObj name="Equation" r:id="rId3" imgW="1358640" imgH="8380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5450" y="2209800"/>
                        <a:ext cx="135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1092334"/>
              </p:ext>
            </p:extLst>
          </p:nvPr>
        </p:nvGraphicFramePr>
        <p:xfrm>
          <a:off x="1689100" y="1295400"/>
          <a:ext cx="133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0" name="Equation" r:id="rId5" imgW="1333440" imgH="838080" progId="Equation.DSMT4">
                  <p:embed/>
                </p:oleObj>
              </mc:Choice>
              <mc:Fallback>
                <p:oleObj name="Equation" r:id="rId5" imgW="1333440" imgH="8380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1295400"/>
                        <a:ext cx="1333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Calculating Perimeter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3467100" y="4191000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1" name="Equation" r:id="rId7" imgW="787400" imgH="838200" progId="Equation.DSMT4">
                  <p:embed/>
                </p:oleObj>
              </mc:Choice>
              <mc:Fallback>
                <p:oleObj name="Equation" r:id="rId7" imgW="787400" imgH="83820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0" y="4191000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2893596"/>
              </p:ext>
            </p:extLst>
          </p:nvPr>
        </p:nvGraphicFramePr>
        <p:xfrm>
          <a:off x="3130550" y="1295400"/>
          <a:ext cx="111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2" name="Equation" r:id="rId9" imgW="1117440" imgH="838080" progId="Equation.DSMT4">
                  <p:embed/>
                </p:oleObj>
              </mc:Choice>
              <mc:Fallback>
                <p:oleObj name="Equation" r:id="rId9" imgW="1117440" imgH="83808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0550" y="1295400"/>
                        <a:ext cx="111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8255967"/>
              </p:ext>
            </p:extLst>
          </p:nvPr>
        </p:nvGraphicFramePr>
        <p:xfrm>
          <a:off x="3130550" y="2209800"/>
          <a:ext cx="1130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3" name="Equation" r:id="rId11" imgW="1130040" imgH="838080" progId="Equation.DSMT4">
                  <p:embed/>
                </p:oleObj>
              </mc:Choice>
              <mc:Fallback>
                <p:oleObj name="Equation" r:id="rId11" imgW="1130040" imgH="83808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0550" y="2209800"/>
                        <a:ext cx="1130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/>
        </p:nvGraphicFramePr>
        <p:xfrm>
          <a:off x="1695450" y="3200400"/>
          <a:ext cx="1460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4" name="Equation" r:id="rId13" imgW="1460160" imgH="901440" progId="Equation.DSMT4">
                  <p:embed/>
                </p:oleObj>
              </mc:Choice>
              <mc:Fallback>
                <p:oleObj name="Equation" r:id="rId13" imgW="1460160" imgH="90144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5450" y="3200400"/>
                        <a:ext cx="1460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/>
          <p:cNvGraphicFramePr>
            <a:graphicFrameLocks noChangeAspect="1"/>
          </p:cNvGraphicFramePr>
          <p:nvPr/>
        </p:nvGraphicFramePr>
        <p:xfrm>
          <a:off x="3136900" y="3200400"/>
          <a:ext cx="1130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5" name="Equation" r:id="rId15" imgW="1130040" imgH="901440" progId="Equation.DSMT4">
                  <p:embed/>
                </p:oleObj>
              </mc:Choice>
              <mc:Fallback>
                <p:oleObj name="Equation" r:id="rId15" imgW="1130040" imgH="90144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6900" y="3200400"/>
                        <a:ext cx="1130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15"/>
          <p:cNvGraphicFramePr>
            <a:graphicFrameLocks noChangeAspect="1"/>
          </p:cNvGraphicFramePr>
          <p:nvPr/>
        </p:nvGraphicFramePr>
        <p:xfrm>
          <a:off x="4311650" y="4191000"/>
          <a:ext cx="153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6" name="Equation" r:id="rId17" imgW="1536700" imgH="838200" progId="Equation.DSMT4">
                  <p:embed/>
                </p:oleObj>
              </mc:Choice>
              <mc:Fallback>
                <p:oleObj name="Equation" r:id="rId17" imgW="1536700" imgH="83820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1650" y="4191000"/>
                        <a:ext cx="153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7501105"/>
              </p:ext>
            </p:extLst>
          </p:nvPr>
        </p:nvGraphicFramePr>
        <p:xfrm>
          <a:off x="5886450" y="4191000"/>
          <a:ext cx="213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7" name="Equation" r:id="rId19" imgW="2133360" imgH="838080" progId="Equation.DSMT4">
                  <p:embed/>
                </p:oleObj>
              </mc:Choice>
              <mc:Fallback>
                <p:oleObj name="Equation" r:id="rId19" imgW="2133360" imgH="83808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6450" y="4191000"/>
                        <a:ext cx="213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1181100" y="1295400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8" name="Equation" r:id="rId21" imgW="444307" imgH="837836" progId="Equation.DSMT4">
                  <p:embed/>
                </p:oleObj>
              </mc:Choice>
              <mc:Fallback>
                <p:oleObj name="Equation" r:id="rId21" imgW="444307" imgH="837836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1100" y="1295400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1143000" y="2209800"/>
          <a:ext cx="482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9" name="Equation" r:id="rId23" imgW="482391" imgH="837836" progId="Equation.DSMT4">
                  <p:embed/>
                </p:oleObj>
              </mc:Choice>
              <mc:Fallback>
                <p:oleObj name="Equation" r:id="rId23" imgW="482391" imgH="837836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209800"/>
                        <a:ext cx="482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584200" y="3200400"/>
          <a:ext cx="1041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0" name="Equation" r:id="rId25" imgW="1040948" imgH="901309" progId="Equation.DSMT4">
                  <p:embed/>
                </p:oleObj>
              </mc:Choice>
              <mc:Fallback>
                <p:oleObj name="Equation" r:id="rId25" imgW="1040948" imgH="901309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3200400"/>
                        <a:ext cx="1041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91" name="Picture 47"/>
          <p:cNvPicPr>
            <a:picLocks noChangeAspect="1" noChangeArrowheads="1"/>
          </p:cNvPicPr>
          <p:nvPr/>
        </p:nvPicPr>
        <p:blipFill>
          <a:blip r:embed="rId2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1600200"/>
            <a:ext cx="2714625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138659"/>
              </p:ext>
            </p:extLst>
          </p:nvPr>
        </p:nvGraphicFramePr>
        <p:xfrm>
          <a:off x="2990088" y="5105400"/>
          <a:ext cx="194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1" name="Equation" r:id="rId28" imgW="1942920" imgH="838080" progId="Equation.DSMT4">
                  <p:embed/>
                </p:oleObj>
              </mc:Choice>
              <mc:Fallback>
                <p:oleObj name="Equation" r:id="rId28" imgW="194292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0088" y="5105400"/>
                        <a:ext cx="194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To Subtract Mixed Numbers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3550" indent="-463550"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pPr marL="514350" indent="-514350" eaLnBrk="0" hangingPunct="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Subtract the fraction parts.</a:t>
            </a:r>
          </a:p>
          <a:p>
            <a:pPr marL="514350" indent="-514350" eaLnBrk="0" hangingPunct="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Subtract the whole numbers.</a:t>
            </a:r>
            <a:endParaRPr lang="en-US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Subtracting Mixed Numbers </a:t>
            </a:r>
            <a:r>
              <a:rPr lang="en-US" dirty="0"/>
              <a:t>with the Same Denominator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638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572000"/>
          </a:xfrm>
          <a:prstGeom prst="rect">
            <a:avLst/>
          </a:prstGeom>
          <a:noFill/>
        </p:spPr>
        <p:txBody>
          <a:bodyPr/>
          <a:lstStyle/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difference:  </a:t>
            </a:r>
          </a:p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7" name="Rectangle 3"/>
          <p:cNvSpPr txBox="1">
            <a:spLocks/>
          </p:cNvSpPr>
          <p:nvPr/>
        </p:nvSpPr>
        <p:spPr>
          <a:xfrm>
            <a:off x="4572001" y="1981200"/>
            <a:ext cx="44195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Or, we can subtract vertically. </a:t>
            </a:r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974850" y="3810000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3" name="Equation" r:id="rId3" imgW="1028520" imgH="838080" progId="Equation.DSMT4">
                  <p:embed/>
                </p:oleObj>
              </mc:Choice>
              <mc:Fallback>
                <p:oleObj name="Equation" r:id="rId3" imgW="1028520" imgH="8380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4850" y="3810000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539750" y="2819400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4" name="Equation" r:id="rId5" imgW="1358640" imgH="838080" progId="Equation.DSMT4">
                  <p:embed/>
                </p:oleObj>
              </mc:Choice>
              <mc:Fallback>
                <p:oleObj name="Equation" r:id="rId5" imgW="1358640" imgH="8380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2819400"/>
                        <a:ext cx="135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1987550" y="2794000"/>
          <a:ext cx="2794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5" name="Equation" r:id="rId7" imgW="2793960" imgH="927000" progId="Equation.DSMT4">
                  <p:embed/>
                </p:oleObj>
              </mc:Choice>
              <mc:Fallback>
                <p:oleObj name="Equation" r:id="rId7" imgW="2793960" imgH="9270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7550" y="2794000"/>
                        <a:ext cx="2794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981200" y="48006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6" name="Equation" r:id="rId9" imgW="749300" imgH="838200" progId="Equation.DSMT4">
                  <p:embed/>
                </p:oleObj>
              </mc:Choice>
              <mc:Fallback>
                <p:oleObj name="Equation" r:id="rId9" imgW="749300" imgH="8382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800600"/>
                        <a:ext cx="749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5977622" y="4724400"/>
          <a:ext cx="46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7" name="Equation" r:id="rId11" imgW="469900" imgH="838200" progId="Equation.DSMT4">
                  <p:embed/>
                </p:oleObj>
              </mc:Choice>
              <mc:Fallback>
                <p:oleObj name="Equation" r:id="rId11" imgW="469900" imgH="8382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7622" y="4724400"/>
                        <a:ext cx="46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40640886-7CB2-4151-829C-A7C80B6A20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3043583"/>
              </p:ext>
            </p:extLst>
          </p:nvPr>
        </p:nvGraphicFramePr>
        <p:xfrm>
          <a:off x="3402838" y="1119487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8" name="Equation" r:id="rId13" imgW="1358640" imgH="838080" progId="Equation.DSMT4">
                  <p:embed/>
                </p:oleObj>
              </mc:Choice>
              <mc:Fallback>
                <p:oleObj name="Equation" r:id="rId13" imgW="135864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402838" y="1119487"/>
                        <a:ext cx="13589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2239352-40C2-4204-A723-A72F21E0BC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6882303"/>
              </p:ext>
            </p:extLst>
          </p:nvPr>
        </p:nvGraphicFramePr>
        <p:xfrm>
          <a:off x="5727702" y="2889250"/>
          <a:ext cx="825500" cy="184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9" name="Equation" r:id="rId15" imgW="825480" imgH="1841400" progId="Equation.DSMT4">
                  <p:embed/>
                </p:oleObj>
              </mc:Choice>
              <mc:Fallback>
                <p:oleObj name="Equation" r:id="rId15" imgW="825480" imgH="1841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727702" y="2889250"/>
                        <a:ext cx="825500" cy="184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2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5665587"/>
              </p:ext>
            </p:extLst>
          </p:nvPr>
        </p:nvGraphicFramePr>
        <p:xfrm>
          <a:off x="5578475" y="4000500"/>
          <a:ext cx="1231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7" name="Equation" r:id="rId3" imgW="1231560" imgH="901440" progId="Equation.DSMT4">
                  <p:embed/>
                </p:oleObj>
              </mc:Choice>
              <mc:Fallback>
                <p:oleObj name="Equation" r:id="rId3" imgW="1231560" imgH="9014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8475" y="4000500"/>
                        <a:ext cx="12319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0723161"/>
              </p:ext>
            </p:extLst>
          </p:nvPr>
        </p:nvGraphicFramePr>
        <p:xfrm>
          <a:off x="4095750" y="3987800"/>
          <a:ext cx="1447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8" name="Equation" r:id="rId5" imgW="1447560" imgH="901440" progId="Equation.DSMT4">
                  <p:embed/>
                </p:oleObj>
              </mc:Choice>
              <mc:Fallback>
                <p:oleObj name="Equation" r:id="rId5" imgW="1447560" imgH="90144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5750" y="3987800"/>
                        <a:ext cx="1447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1757504"/>
              </p:ext>
            </p:extLst>
          </p:nvPr>
        </p:nvGraphicFramePr>
        <p:xfrm>
          <a:off x="5575121" y="3060700"/>
          <a:ext cx="128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9" name="Equation" r:id="rId7" imgW="1282680" imgH="838080" progId="Equation.DSMT4">
                  <p:embed/>
                </p:oleObj>
              </mc:Choice>
              <mc:Fallback>
                <p:oleObj name="Equation" r:id="rId7" imgW="1282680" imgH="8380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121" y="3060700"/>
                        <a:ext cx="1282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4911584"/>
              </p:ext>
            </p:extLst>
          </p:nvPr>
        </p:nvGraphicFramePr>
        <p:xfrm>
          <a:off x="4044950" y="3060700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0" name="Equation" r:id="rId9" imgW="1523880" imgH="838080" progId="Equation.DSMT4">
                  <p:embed/>
                </p:oleObj>
              </mc:Choice>
              <mc:Fallback>
                <p:oleObj name="Equation" r:id="rId9" imgW="1523880" imgH="83808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4950" y="3060700"/>
                        <a:ext cx="152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Subtracting Mixed Numbers with Different</a:t>
            </a:r>
            <a:br>
              <a:rPr lang="en-US" dirty="0"/>
            </a:br>
            <a:r>
              <a:rPr lang="en-US" dirty="0"/>
              <a:t>Denominators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19389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difference:  </a:t>
            </a:r>
          </a:p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dirty="0"/>
              <a:t>The LCD is 15. 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281164"/>
              </p:ext>
            </p:extLst>
          </p:nvPr>
        </p:nvGraphicFramePr>
        <p:xfrm>
          <a:off x="3130550" y="3048000"/>
          <a:ext cx="838200" cy="185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1" name="Equation" r:id="rId11" imgW="838080" imgH="1854000" progId="Equation.DSMT4">
                  <p:embed/>
                </p:oleObj>
              </mc:Choice>
              <mc:Fallback>
                <p:oleObj name="Equation" r:id="rId11" imgW="838080" imgH="18540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0550" y="3048000"/>
                        <a:ext cx="838200" cy="185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6260867" y="4953000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2" name="Equation" r:id="rId13" imgW="622030" imgH="837836" progId="Equation.DSMT4">
                  <p:embed/>
                </p:oleObj>
              </mc:Choice>
              <mc:Fallback>
                <p:oleObj name="Equation" r:id="rId13" imgW="622030" imgH="837836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0867" y="4953000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064161D4-D9ED-434A-8DCE-FEBA3D94CE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5533055"/>
              </p:ext>
            </p:extLst>
          </p:nvPr>
        </p:nvGraphicFramePr>
        <p:xfrm>
          <a:off x="3402838" y="1126004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3" name="Equation" r:id="rId15" imgW="1358640" imgH="838080" progId="Equation.DSMT4">
                  <p:embed/>
                </p:oleObj>
              </mc:Choice>
              <mc:Fallback>
                <p:oleObj name="Equation" r:id="rId15" imgW="135864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402838" y="1126004"/>
                        <a:ext cx="13589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If the Fraction Part Being Subtracted is Larger than the First Fraction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“Borrow” 1 from the first whole number.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Add this 1 to the first fraction. (This will always result in an improper fraction that is larger than the fraction being subtracted.)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Subtract.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Subtracting Mixed Numbers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by Borrowing</a:t>
            </a:r>
          </a:p>
        </p:txBody>
      </p:sp>
      <p:sp>
        <p:nvSpPr>
          <p:cNvPr id="1945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Subtract: </a:t>
            </a:r>
            <a:r>
              <a:rPr lang="en-US" sz="2800" i="0" dirty="0">
                <a:solidFill>
                  <a:schemeClr val="tx1"/>
                </a:solidFill>
              </a:rPr>
              <a:t>  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>
              <a:spcBef>
                <a:spcPct val="50000"/>
              </a:spcBef>
              <a:buNone/>
            </a:pPr>
            <a:r>
              <a:rPr lang="en-US" sz="2800" dirty="0"/>
              <a:t>In this case, the number 7 has no fraction part, so we </a:t>
            </a:r>
          </a:p>
          <a:p>
            <a:pPr>
              <a:spcBef>
                <a:spcPct val="50000"/>
              </a:spcBef>
              <a:buNone/>
            </a:pPr>
            <a:r>
              <a:rPr lang="en-US" sz="2800" dirty="0"/>
              <a:t>must </a:t>
            </a:r>
            <a:r>
              <a:rPr lang="en-US" sz="2800" b="1" dirty="0"/>
              <a:t>borrow</a:t>
            </a:r>
            <a:r>
              <a:rPr lang="en-US" sz="2800" dirty="0"/>
              <a:t> 1 from it. We then write 1 as     so that </a:t>
            </a:r>
          </a:p>
          <a:p>
            <a:pPr>
              <a:spcBef>
                <a:spcPct val="50000"/>
              </a:spcBef>
              <a:buNone/>
            </a:pPr>
            <a:r>
              <a:rPr lang="en-US" sz="2800" dirty="0"/>
              <a:t>its denominator will be the same as that of the fraction </a:t>
            </a:r>
          </a:p>
          <a:p>
            <a:pPr>
              <a:spcBef>
                <a:spcPct val="50000"/>
              </a:spcBef>
              <a:buNone/>
            </a:pPr>
            <a:r>
              <a:rPr lang="en-US" sz="2800" dirty="0"/>
              <a:t>part of the other number, 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E1CCE981-A311-42B6-B904-C56BE6089E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6046310"/>
              </p:ext>
            </p:extLst>
          </p:nvPr>
        </p:nvGraphicFramePr>
        <p:xfrm>
          <a:off x="5746750" y="3254375"/>
          <a:ext cx="190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4" name="Equation" r:id="rId3" imgW="190440" imgH="330120" progId="Equation.DSMT4">
                  <p:embed/>
                </p:oleObj>
              </mc:Choice>
              <mc:Fallback>
                <p:oleObj name="Equation" r:id="rId3" imgW="190440" imgH="3301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46750" y="3254375"/>
                        <a:ext cx="1905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01AC6176-D3A1-4781-BAB8-2977A35884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9957528"/>
              </p:ext>
            </p:extLst>
          </p:nvPr>
        </p:nvGraphicFramePr>
        <p:xfrm>
          <a:off x="4398962" y="4343400"/>
          <a:ext cx="34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5" name="Equation" r:id="rId5" imgW="342720" imgH="838080" progId="Equation.DSMT4">
                  <p:embed/>
                </p:oleObj>
              </mc:Choice>
              <mc:Fallback>
                <p:oleObj name="Equation" r:id="rId5" imgW="34272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398962" y="4343400"/>
                        <a:ext cx="3429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7ACC2BB-F06F-4B35-B493-86CED70930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5510727"/>
              </p:ext>
            </p:extLst>
          </p:nvPr>
        </p:nvGraphicFramePr>
        <p:xfrm>
          <a:off x="6705600" y="30099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6" name="Equation" r:id="rId7" imgW="253800" imgH="838080" progId="Equation.DSMT4">
                  <p:embed/>
                </p:oleObj>
              </mc:Choice>
              <mc:Fallback>
                <p:oleObj name="Equation" r:id="rId7" imgW="2538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705600" y="3009900"/>
                        <a:ext cx="2540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8F9DAB16-CB2B-466F-B929-1A09411717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5572473"/>
              </p:ext>
            </p:extLst>
          </p:nvPr>
        </p:nvGraphicFramePr>
        <p:xfrm>
          <a:off x="1905000" y="1125583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7" name="Equation" r:id="rId9" imgW="939600" imgH="838080" progId="Equation.DSMT4">
                  <p:embed/>
                </p:oleObj>
              </mc:Choice>
              <mc:Fallback>
                <p:oleObj name="Equation" r:id="rId9" imgW="9396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905000" y="1125583"/>
                        <a:ext cx="9398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Subtracting Mixed Numbers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by Borrowing</a:t>
            </a:r>
          </a:p>
        </p:txBody>
      </p:sp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168400" y="2819400"/>
          <a:ext cx="673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52" name="Equation" r:id="rId3" imgW="672840" imgH="901440" progId="Equation.DSMT4">
                  <p:embed/>
                </p:oleObj>
              </mc:Choice>
              <mc:Fallback>
                <p:oleObj name="Equation" r:id="rId3" imgW="672840" imgH="90144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8400" y="2819400"/>
                        <a:ext cx="673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371600" y="2286000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53" name="Equation" r:id="rId5" imgW="203040" imgH="279360" progId="Equation.DSMT4">
                  <p:embed/>
                </p:oleObj>
              </mc:Choice>
              <mc:Fallback>
                <p:oleObj name="Equation" r:id="rId5" imgW="203040" imgH="27936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286000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1949450" y="1981200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54" name="Equation" r:id="rId7" imgW="1015920" imgH="838080" progId="Equation.DSMT4">
                  <p:embed/>
                </p:oleObj>
              </mc:Choice>
              <mc:Fallback>
                <p:oleObj name="Equation" r:id="rId7" imgW="1015920" imgH="83808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9450" y="1981200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1981200" y="2819400"/>
          <a:ext cx="939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55" name="Equation" r:id="rId9" imgW="939600" imgH="901440" progId="Equation.DSMT4">
                  <p:embed/>
                </p:oleObj>
              </mc:Choice>
              <mc:Fallback>
                <p:oleObj name="Equation" r:id="rId9" imgW="939600" imgH="90144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819400"/>
                        <a:ext cx="939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8" name="Object 10"/>
          <p:cNvGraphicFramePr>
            <a:graphicFrameLocks noChangeAspect="1"/>
          </p:cNvGraphicFramePr>
          <p:nvPr/>
        </p:nvGraphicFramePr>
        <p:xfrm>
          <a:off x="3302000" y="2099345"/>
          <a:ext cx="2946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56" name="Equation" r:id="rId11" imgW="2946240" imgH="622080" progId="Equation.DSMT4">
                  <p:embed/>
                </p:oleObj>
              </mc:Choice>
              <mc:Fallback>
                <p:oleObj name="Equation" r:id="rId11" imgW="2946240" imgH="622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2099345"/>
                        <a:ext cx="29464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E8DBF814-E375-4430-B643-4A107D1A1CBE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1100" y="3721100"/>
            <a:ext cx="444500" cy="83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Subtracting Mixed Numbers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by Borrowing</a:t>
            </a:r>
          </a:p>
        </p:txBody>
      </p:sp>
      <p:sp>
        <p:nvSpPr>
          <p:cNvPr id="2048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572000"/>
          </a:xfrm>
          <a:prstGeom prst="rect">
            <a:avLst/>
          </a:prstGeom>
          <a:noFill/>
        </p:spPr>
        <p:txBody>
          <a:bodyPr/>
          <a:lstStyle/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difference:  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>
              <a:buNone/>
            </a:pPr>
            <a:r>
              <a:rPr lang="en-US" sz="2800" dirty="0"/>
              <a:t>    is larger than      so </a:t>
            </a:r>
            <a:r>
              <a:rPr lang="en-US" sz="2800" b="1" dirty="0"/>
              <a:t>borrow</a:t>
            </a:r>
            <a:r>
              <a:rPr lang="en-US" sz="2800" dirty="0"/>
              <a:t> 1 from 4.</a:t>
            </a:r>
            <a:endParaRPr lang="en-US" sz="2800" i="0" dirty="0">
              <a:solidFill>
                <a:schemeClr val="tx1"/>
              </a:solidFill>
            </a:endParaRPr>
          </a:p>
        </p:txBody>
      </p:sp>
      <p:graphicFrame>
        <p:nvGraphicFramePr>
          <p:cNvPr id="11296" name="Object 32"/>
          <p:cNvGraphicFramePr>
            <a:graphicFrameLocks noChangeAspect="1"/>
          </p:cNvGraphicFramePr>
          <p:nvPr/>
        </p:nvGraphicFramePr>
        <p:xfrm>
          <a:off x="542488" y="2303477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2" name="Equation" r:id="rId3" imgW="266400" imgH="838080" progId="Equation.DSMT4">
                  <p:embed/>
                </p:oleObj>
              </mc:Choice>
              <mc:Fallback>
                <p:oleObj name="Equation" r:id="rId3" imgW="266400" imgH="8380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488" y="2303477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97" name="Object 33"/>
          <p:cNvGraphicFramePr>
            <a:graphicFrameLocks noChangeAspect="1"/>
          </p:cNvGraphicFramePr>
          <p:nvPr/>
        </p:nvGraphicFramePr>
        <p:xfrm>
          <a:off x="2786733" y="2286000"/>
          <a:ext cx="381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3" name="Equation" r:id="rId5" imgW="380880" imgH="838080" progId="Equation.DSMT4">
                  <p:embed/>
                </p:oleObj>
              </mc:Choice>
              <mc:Fallback>
                <p:oleObj name="Equation" r:id="rId5" imgW="380880" imgH="8380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6733" y="2286000"/>
                        <a:ext cx="381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99" name="Object 19"/>
          <p:cNvGraphicFramePr>
            <a:graphicFrameLocks noChangeAspect="1"/>
          </p:cNvGraphicFramePr>
          <p:nvPr/>
        </p:nvGraphicFramePr>
        <p:xfrm>
          <a:off x="1174750" y="4038600"/>
          <a:ext cx="660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4" name="Equation" r:id="rId7" imgW="660240" imgH="901440" progId="Equation.DSMT4">
                  <p:embed/>
                </p:oleObj>
              </mc:Choice>
              <mc:Fallback>
                <p:oleObj name="Equation" r:id="rId7" imgW="660240" imgH="90144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" y="4038600"/>
                        <a:ext cx="660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0" name="Object 20"/>
          <p:cNvGraphicFramePr>
            <a:graphicFrameLocks noChangeAspect="1"/>
          </p:cNvGraphicFramePr>
          <p:nvPr/>
        </p:nvGraphicFramePr>
        <p:xfrm>
          <a:off x="1388145" y="3225800"/>
          <a:ext cx="482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5" name="Equation" r:id="rId9" imgW="482400" imgH="838080" progId="Equation.DSMT4">
                  <p:embed/>
                </p:oleObj>
              </mc:Choice>
              <mc:Fallback>
                <p:oleObj name="Equation" r:id="rId9" imgW="482400" imgH="83808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8145" y="3225800"/>
                        <a:ext cx="482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1" name="Object 21"/>
          <p:cNvGraphicFramePr>
            <a:graphicFrameLocks noChangeAspect="1"/>
          </p:cNvGraphicFramePr>
          <p:nvPr/>
        </p:nvGraphicFramePr>
        <p:xfrm>
          <a:off x="1873250" y="3200400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6" name="Equation" r:id="rId11" imgW="1168200" imgH="838080" progId="Equation.DSMT4">
                  <p:embed/>
                </p:oleObj>
              </mc:Choice>
              <mc:Fallback>
                <p:oleObj name="Equation" r:id="rId11" imgW="1168200" imgH="83808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3250" y="3200400"/>
                        <a:ext cx="116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2" name="Object 22"/>
          <p:cNvGraphicFramePr>
            <a:graphicFrameLocks noChangeAspect="1"/>
          </p:cNvGraphicFramePr>
          <p:nvPr/>
        </p:nvGraphicFramePr>
        <p:xfrm>
          <a:off x="1981200" y="4038600"/>
          <a:ext cx="939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7" name="Equation" r:id="rId13" imgW="939600" imgH="901440" progId="Equation.DSMT4">
                  <p:embed/>
                </p:oleObj>
              </mc:Choice>
              <mc:Fallback>
                <p:oleObj name="Equation" r:id="rId13" imgW="939600" imgH="90144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038600"/>
                        <a:ext cx="939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3" name="Object 39"/>
          <p:cNvGraphicFramePr>
            <a:graphicFrameLocks noChangeAspect="1"/>
          </p:cNvGraphicFramePr>
          <p:nvPr/>
        </p:nvGraphicFramePr>
        <p:xfrm>
          <a:off x="4025900" y="3317875"/>
          <a:ext cx="3975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8" name="Equation" r:id="rId15" imgW="3974760" imgH="622080" progId="Equation.DSMT4">
                  <p:embed/>
                </p:oleObj>
              </mc:Choice>
              <mc:Fallback>
                <p:oleObj name="Equation" r:id="rId15" imgW="3974760" imgH="62208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5900" y="3317875"/>
                        <a:ext cx="3975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AF78F360-F704-4230-A561-3767FCA46726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6429" y="1108075"/>
            <a:ext cx="1193800" cy="838200"/>
          </a:xfrm>
          <a:prstGeom prst="rect">
            <a:avLst/>
          </a:prstGeom>
        </p:spPr>
      </p:pic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8F628D74-C152-40C1-9086-822551270B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6930" y="4970117"/>
            <a:ext cx="457200" cy="826273"/>
          </a:xfr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77FAE5B-99C2-462A-A86F-3F094C9D4129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7233" y="4970117"/>
            <a:ext cx="723900" cy="83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9: Subtracting Mixed Numbers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by </a:t>
            </a:r>
            <a:r>
              <a:rPr lang="en-US" sz="3200" dirty="0">
                <a:solidFill>
                  <a:schemeClr val="accent1"/>
                </a:solidFill>
              </a:rPr>
              <a:t>Borrowing</a:t>
            </a:r>
          </a:p>
        </p:txBody>
      </p:sp>
      <p:sp>
        <p:nvSpPr>
          <p:cNvPr id="2253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18158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dirty="0"/>
              <a:t>Subtract</a:t>
            </a:r>
            <a:r>
              <a:rPr lang="en-US" sz="2800" i="0" dirty="0">
                <a:solidFill>
                  <a:schemeClr val="tx1"/>
                </a:solidFill>
              </a:rPr>
              <a:t>:  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dirty="0"/>
              <a:t>The LCD is 60. 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12299" name="Object 11"/>
          <p:cNvGraphicFramePr>
            <a:graphicFrameLocks noChangeAspect="1"/>
          </p:cNvGraphicFramePr>
          <p:nvPr/>
        </p:nvGraphicFramePr>
        <p:xfrm>
          <a:off x="1892300" y="1143000"/>
          <a:ext cx="1651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0" name="Equation" r:id="rId3" imgW="1650960" imgH="838080" progId="Equation.DSMT4">
                  <p:embed/>
                </p:oleObj>
              </mc:Choice>
              <mc:Fallback>
                <p:oleObj name="Equation" r:id="rId3" imgW="165096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1143000"/>
                        <a:ext cx="1651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Subtracting Mixed Numbers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by Borrowing (cont.)</a:t>
            </a:r>
          </a:p>
        </p:txBody>
      </p:sp>
      <p:graphicFrame>
        <p:nvGraphicFramePr>
          <p:cNvPr id="13342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5939186"/>
              </p:ext>
            </p:extLst>
          </p:nvPr>
        </p:nvGraphicFramePr>
        <p:xfrm>
          <a:off x="228600" y="1905000"/>
          <a:ext cx="914400" cy="184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59" name="Equation" r:id="rId3" imgW="914400" imgH="1841400" progId="Equation.DSMT4">
                  <p:embed/>
                </p:oleObj>
              </mc:Choice>
              <mc:Fallback>
                <p:oleObj name="Equation" r:id="rId3" imgW="914400" imgH="18414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905000"/>
                        <a:ext cx="914400" cy="184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3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8594246"/>
              </p:ext>
            </p:extLst>
          </p:nvPr>
        </p:nvGraphicFramePr>
        <p:xfrm>
          <a:off x="1301750" y="2832100"/>
          <a:ext cx="1511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60" name="Equation" r:id="rId5" imgW="1511280" imgH="901440" progId="Equation.DSMT4">
                  <p:embed/>
                </p:oleObj>
              </mc:Choice>
              <mc:Fallback>
                <p:oleObj name="Equation" r:id="rId5" imgW="1511280" imgH="90144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750" y="2832100"/>
                        <a:ext cx="1511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4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7579358"/>
              </p:ext>
            </p:extLst>
          </p:nvPr>
        </p:nvGraphicFramePr>
        <p:xfrm>
          <a:off x="1314629" y="1917700"/>
          <a:ext cx="1562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61" name="Equation" r:id="rId7" imgW="1562040" imgH="838080" progId="Equation.DSMT4">
                  <p:embed/>
                </p:oleObj>
              </mc:Choice>
              <mc:Fallback>
                <p:oleObj name="Equation" r:id="rId7" imgW="1562040" imgH="8380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4629" y="1917700"/>
                        <a:ext cx="1562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5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7704267"/>
              </p:ext>
            </p:extLst>
          </p:nvPr>
        </p:nvGraphicFramePr>
        <p:xfrm>
          <a:off x="3136900" y="2832100"/>
          <a:ext cx="1130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62" name="Equation" r:id="rId9" imgW="1130040" imgH="901440" progId="Equation.DSMT4">
                  <p:embed/>
                </p:oleObj>
              </mc:Choice>
              <mc:Fallback>
                <p:oleObj name="Equation" r:id="rId9" imgW="1130040" imgH="90144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6900" y="2832100"/>
                        <a:ext cx="1130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6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2784762"/>
              </p:ext>
            </p:extLst>
          </p:nvPr>
        </p:nvGraphicFramePr>
        <p:xfrm>
          <a:off x="3132138" y="1905000"/>
          <a:ext cx="1193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63" name="Equation" r:id="rId11" imgW="1193760" imgH="838080" progId="Equation.DSMT4">
                  <p:embed/>
                </p:oleObj>
              </mc:Choice>
              <mc:Fallback>
                <p:oleObj name="Equation" r:id="rId11" imgW="1193760" imgH="8380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1905000"/>
                        <a:ext cx="1193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7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878221"/>
              </p:ext>
            </p:extLst>
          </p:nvPr>
        </p:nvGraphicFramePr>
        <p:xfrm>
          <a:off x="4495800" y="2857500"/>
          <a:ext cx="1130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64" name="Equation" r:id="rId13" imgW="1130040" imgH="901440" progId="Equation.DSMT4">
                  <p:embed/>
                </p:oleObj>
              </mc:Choice>
              <mc:Fallback>
                <p:oleObj name="Equation" r:id="rId13" imgW="1130040" imgH="90144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857500"/>
                        <a:ext cx="1130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8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3320349"/>
              </p:ext>
            </p:extLst>
          </p:nvPr>
        </p:nvGraphicFramePr>
        <p:xfrm>
          <a:off x="4524554" y="1905000"/>
          <a:ext cx="115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65" name="Equation" r:id="rId15" imgW="1155600" imgH="838080" progId="Equation.DSMT4">
                  <p:embed/>
                </p:oleObj>
              </mc:Choice>
              <mc:Fallback>
                <p:oleObj name="Equation" r:id="rId15" imgW="1155600" imgH="83808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4554" y="1905000"/>
                        <a:ext cx="115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9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6476804"/>
              </p:ext>
            </p:extLst>
          </p:nvPr>
        </p:nvGraphicFramePr>
        <p:xfrm>
          <a:off x="4991100" y="3746500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66" name="Equation" r:id="rId17" imgW="647640" imgH="838080" progId="Equation.DSMT4">
                  <p:embed/>
                </p:oleObj>
              </mc:Choice>
              <mc:Fallback>
                <p:oleObj name="Equation" r:id="rId17" imgW="647640" imgH="8380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100" y="3746500"/>
                        <a:ext cx="64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50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2575804"/>
              </p:ext>
            </p:extLst>
          </p:nvPr>
        </p:nvGraphicFramePr>
        <p:xfrm>
          <a:off x="5873750" y="37592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67" name="Equation" r:id="rId19" imgW="914400" imgH="838080" progId="Equation.DSMT4">
                  <p:embed/>
                </p:oleObj>
              </mc:Choice>
              <mc:Fallback>
                <p:oleObj name="Equation" r:id="rId19" imgW="914400" imgH="83808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3750" y="3759200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66966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3550" indent="-463550">
              <a:spcAft>
                <a:spcPts val="1200"/>
              </a:spcAft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Add mixed numbers.</a:t>
            </a:r>
          </a:p>
          <a:p>
            <a:pPr marL="463550" indent="-463550">
              <a:spcAft>
                <a:spcPts val="1200"/>
              </a:spcAft>
              <a:buFont typeface="Courier New" pitchFamily="49" charset="0"/>
              <a:buChar char="o"/>
            </a:pPr>
            <a:r>
              <a:rPr lang="en-US" dirty="0"/>
              <a:t>Discuss concepts and vocabulary taught in the lesson.</a:t>
            </a:r>
            <a:endParaRPr lang="en-US" i="0" dirty="0">
              <a:solidFill>
                <a:schemeClr val="tx1"/>
              </a:solidFill>
            </a:endParaRPr>
          </a:p>
          <a:p>
            <a:pPr marL="463550" indent="-463550">
              <a:spcAft>
                <a:spcPts val="1200"/>
              </a:spcAft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Subtract mixed numbers by borrowing.</a:t>
            </a:r>
          </a:p>
          <a:p>
            <a:pPr marL="463550" indent="-463550">
              <a:spcAft>
                <a:spcPts val="1200"/>
              </a:spcAft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Subtract mixed numbers.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xfrm>
            <a:off x="-152400" y="203102"/>
            <a:ext cx="9601200" cy="8739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10: Subtracting Mixed Numbers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by Borrowing</a:t>
            </a:r>
          </a:p>
        </p:txBody>
      </p:sp>
      <p:sp>
        <p:nvSpPr>
          <p:cNvPr id="2253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03960"/>
            <a:ext cx="8226425" cy="18158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dirty="0"/>
              <a:t>Subtract</a:t>
            </a:r>
            <a:r>
              <a:rPr lang="en-US" sz="2800" i="0" dirty="0">
                <a:solidFill>
                  <a:schemeClr val="tx1"/>
                </a:solidFill>
              </a:rPr>
              <a:t>:  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>
              <a:spcBef>
                <a:spcPts val="1200"/>
              </a:spcBef>
              <a:buFont typeface="Courier New" pitchFamily="49" charset="0"/>
              <a:buNone/>
            </a:pPr>
            <a:r>
              <a:rPr lang="en-US" sz="2800" dirty="0"/>
              <a:t>The LCD is 20. 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1229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9811651"/>
              </p:ext>
            </p:extLst>
          </p:nvPr>
        </p:nvGraphicFramePr>
        <p:xfrm>
          <a:off x="1981200" y="1066800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70" name="Equation" r:id="rId3" imgW="1473120" imgH="838080" progId="Equation.DSMT4">
                  <p:embed/>
                </p:oleObj>
              </mc:Choice>
              <mc:Fallback>
                <p:oleObj name="Equation" r:id="rId3" imgW="147312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066800"/>
                        <a:ext cx="147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5622182"/>
              </p:ext>
            </p:extLst>
          </p:nvPr>
        </p:nvGraphicFramePr>
        <p:xfrm>
          <a:off x="514350" y="2965960"/>
          <a:ext cx="901700" cy="184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71" name="Equation" r:id="rId5" imgW="901440" imgH="1841400" progId="Equation.DSMT4">
                  <p:embed/>
                </p:oleObj>
              </mc:Choice>
              <mc:Fallback>
                <p:oleObj name="Equation" r:id="rId5" imgW="901440" imgH="1841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" y="2965960"/>
                        <a:ext cx="901700" cy="184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1295434"/>
              </p:ext>
            </p:extLst>
          </p:nvPr>
        </p:nvGraphicFramePr>
        <p:xfrm>
          <a:off x="1606550" y="3893060"/>
          <a:ext cx="1498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72" name="Equation" r:id="rId7" imgW="1498320" imgH="901440" progId="Equation.DSMT4">
                  <p:embed/>
                </p:oleObj>
              </mc:Choice>
              <mc:Fallback>
                <p:oleObj name="Equation" r:id="rId7" imgW="1498320" imgH="901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6550" y="3893060"/>
                        <a:ext cx="1498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951594"/>
              </p:ext>
            </p:extLst>
          </p:nvPr>
        </p:nvGraphicFramePr>
        <p:xfrm>
          <a:off x="1555750" y="2965960"/>
          <a:ext cx="153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73" name="Equation" r:id="rId9" imgW="1536480" imgH="838080" progId="Equation.DSMT4">
                  <p:embed/>
                </p:oleObj>
              </mc:Choice>
              <mc:Fallback>
                <p:oleObj name="Equation" r:id="rId9" imgW="153648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5750" y="2965960"/>
                        <a:ext cx="153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0514709"/>
              </p:ext>
            </p:extLst>
          </p:nvPr>
        </p:nvGraphicFramePr>
        <p:xfrm>
          <a:off x="3638550" y="4204210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74" name="Equation" r:id="rId11" imgW="685800" imgH="279360" progId="Equation.DSMT4">
                  <p:embed/>
                </p:oleObj>
              </mc:Choice>
              <mc:Fallback>
                <p:oleObj name="Equation" r:id="rId11" imgW="68580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8550" y="4204210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7604412"/>
              </p:ext>
            </p:extLst>
          </p:nvPr>
        </p:nvGraphicFramePr>
        <p:xfrm>
          <a:off x="3684588" y="3245360"/>
          <a:ext cx="647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75" name="Equation" r:id="rId13" imgW="647640" imgH="279360" progId="Equation.DSMT4">
                  <p:embed/>
                </p:oleObj>
              </mc:Choice>
              <mc:Fallback>
                <p:oleObj name="Equation" r:id="rId13" imgW="64764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4588" y="3245360"/>
                        <a:ext cx="647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0426305"/>
              </p:ext>
            </p:extLst>
          </p:nvPr>
        </p:nvGraphicFramePr>
        <p:xfrm>
          <a:off x="5175250" y="4204210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76" name="Equation" r:id="rId15" imgW="685800" imgH="279360" progId="Equation.DSMT4">
                  <p:embed/>
                </p:oleObj>
              </mc:Choice>
              <mc:Fallback>
                <p:oleObj name="Equation" r:id="rId15" imgW="68580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5250" y="4204210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6349642"/>
              </p:ext>
            </p:extLst>
          </p:nvPr>
        </p:nvGraphicFramePr>
        <p:xfrm>
          <a:off x="5200650" y="3245360"/>
          <a:ext cx="635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77" name="Equation" r:id="rId17" imgW="634680" imgH="279360" progId="Equation.DSMT4">
                  <p:embed/>
                </p:oleObj>
              </mc:Choice>
              <mc:Fallback>
                <p:oleObj name="Equation" r:id="rId17" imgW="63468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0650" y="3245360"/>
                        <a:ext cx="635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6650396"/>
              </p:ext>
            </p:extLst>
          </p:nvPr>
        </p:nvGraphicFramePr>
        <p:xfrm>
          <a:off x="5241263" y="5626100"/>
          <a:ext cx="1319609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78" name="Equation" r:id="rId19" imgW="190440" imgH="393480" progId="Equation.DSMT4">
                  <p:embed/>
                </p:oleObj>
              </mc:Choice>
              <mc:Fallback>
                <p:oleObj name="Equation" r:id="rId19" imgW="1904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1263" y="5626100"/>
                        <a:ext cx="1319609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7469532"/>
              </p:ext>
            </p:extLst>
          </p:nvPr>
        </p:nvGraphicFramePr>
        <p:xfrm>
          <a:off x="6812575" y="5571395"/>
          <a:ext cx="1104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79" name="Equation" r:id="rId21" imgW="1104840" imgH="241200" progId="Equation.DSMT4">
                  <p:embed/>
                </p:oleObj>
              </mc:Choice>
              <mc:Fallback>
                <p:oleObj name="Equation" r:id="rId21" imgW="11048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2575" y="5571395"/>
                        <a:ext cx="1104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8081381"/>
              </p:ext>
            </p:extLst>
          </p:nvPr>
        </p:nvGraphicFramePr>
        <p:xfrm>
          <a:off x="4294510" y="2961878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80" name="Equation" r:id="rId23" imgW="431640" imgH="838080" progId="Equation.DSMT4">
                  <p:embed/>
                </p:oleObj>
              </mc:Choice>
              <mc:Fallback>
                <p:oleObj name="Equation" r:id="rId23" imgW="43164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4510" y="2961878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8526694"/>
              </p:ext>
            </p:extLst>
          </p:nvPr>
        </p:nvGraphicFramePr>
        <p:xfrm>
          <a:off x="5842000" y="2961878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81" name="Equation" r:id="rId25" imgW="431640" imgH="838080" progId="Equation.DSMT4">
                  <p:embed/>
                </p:oleObj>
              </mc:Choice>
              <mc:Fallback>
                <p:oleObj name="Equation" r:id="rId25" imgW="43164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0" y="2961878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6870889"/>
              </p:ext>
            </p:extLst>
          </p:nvPr>
        </p:nvGraphicFramePr>
        <p:xfrm>
          <a:off x="5865699" y="3948471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82" name="Equation" r:id="rId27" imgW="431640" imgH="838080" progId="Equation.DSMT4">
                  <p:embed/>
                </p:oleObj>
              </mc:Choice>
              <mc:Fallback>
                <p:oleObj name="Equation" r:id="rId27" imgW="43164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5699" y="3948471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1433699"/>
              </p:ext>
            </p:extLst>
          </p:nvPr>
        </p:nvGraphicFramePr>
        <p:xfrm>
          <a:off x="5638800" y="5115528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83" name="Equation" r:id="rId29" imgW="647640" imgH="838080" progId="Equation.DSMT4">
                  <p:embed/>
                </p:oleObj>
              </mc:Choice>
              <mc:Fallback>
                <p:oleObj name="Equation" r:id="rId29" imgW="64764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5115528"/>
                        <a:ext cx="64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214299"/>
              </p:ext>
            </p:extLst>
          </p:nvPr>
        </p:nvGraphicFramePr>
        <p:xfrm>
          <a:off x="4290649" y="3948471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84" name="Equation" r:id="rId31" imgW="431640" imgH="838080" progId="Equation.DSMT4">
                  <p:embed/>
                </p:oleObj>
              </mc:Choice>
              <mc:Fallback>
                <p:oleObj name="Equation" r:id="rId31" imgW="43164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0649" y="3948471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1">
            <a:extLst>
              <a:ext uri="{FF2B5EF4-FFF2-40B4-BE49-F238E27FC236}">
                <a16:creationId xmlns:a16="http://schemas.microsoft.com/office/drawing/2014/main" id="{A6EB3C9D-23DB-430A-BCB2-C7F8E73264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3196146"/>
              </p:ext>
            </p:extLst>
          </p:nvPr>
        </p:nvGraphicFramePr>
        <p:xfrm>
          <a:off x="4167510" y="4483610"/>
          <a:ext cx="685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85" name="Equation" r:id="rId33" imgW="190440" imgH="393480" progId="Equation.DSMT4">
                  <p:embed/>
                </p:oleObj>
              </mc:Choice>
              <mc:Fallback>
                <p:oleObj name="Equation" r:id="rId33" imgW="1904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7510" y="4483610"/>
                        <a:ext cx="685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1">
            <a:extLst>
              <a:ext uri="{FF2B5EF4-FFF2-40B4-BE49-F238E27FC236}">
                <a16:creationId xmlns:a16="http://schemas.microsoft.com/office/drawing/2014/main" id="{7C56063D-998F-4E05-856A-FA03C08C63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2145159"/>
              </p:ext>
            </p:extLst>
          </p:nvPr>
        </p:nvGraphicFramePr>
        <p:xfrm>
          <a:off x="5797766" y="4498964"/>
          <a:ext cx="685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86" name="Equation" r:id="rId34" imgW="190440" imgH="393480" progId="Equation.DSMT4">
                  <p:embed/>
                </p:oleObj>
              </mc:Choice>
              <mc:Fallback>
                <p:oleObj name="Equation" r:id="rId34" imgW="1904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7766" y="4498964"/>
                        <a:ext cx="685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1">
            <a:extLst>
              <a:ext uri="{FF2B5EF4-FFF2-40B4-BE49-F238E27FC236}">
                <a16:creationId xmlns:a16="http://schemas.microsoft.com/office/drawing/2014/main" id="{C42A675F-F46A-4360-8572-866AED420B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3432718"/>
              </p:ext>
            </p:extLst>
          </p:nvPr>
        </p:nvGraphicFramePr>
        <p:xfrm>
          <a:off x="5715000" y="3510907"/>
          <a:ext cx="685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87" name="Equation" r:id="rId35" imgW="190440" imgH="393480" progId="Equation.DSMT4">
                  <p:embed/>
                </p:oleObj>
              </mc:Choice>
              <mc:Fallback>
                <p:oleObj name="Equation" r:id="rId35" imgW="1904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510907"/>
                        <a:ext cx="685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1">
            <a:extLst>
              <a:ext uri="{FF2B5EF4-FFF2-40B4-BE49-F238E27FC236}">
                <a16:creationId xmlns:a16="http://schemas.microsoft.com/office/drawing/2014/main" id="{9E937150-9A85-4F84-85DE-E432B1A6D7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1062582"/>
              </p:ext>
            </p:extLst>
          </p:nvPr>
        </p:nvGraphicFramePr>
        <p:xfrm>
          <a:off x="4195111" y="3472711"/>
          <a:ext cx="685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88" name="Equation" r:id="rId36" imgW="190440" imgH="393480" progId="Equation.DSMT4">
                  <p:embed/>
                </p:oleObj>
              </mc:Choice>
              <mc:Fallback>
                <p:oleObj name="Equation" r:id="rId36" imgW="1904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5111" y="3472711"/>
                        <a:ext cx="685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11: Application: Subtracting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When he was first riding a trail with his new bicycle, </a:t>
            </a:r>
          </a:p>
          <a:p>
            <a:r>
              <a:rPr lang="en-US" dirty="0"/>
              <a:t>Karl found that he was taking         minutes to ride the </a:t>
            </a:r>
          </a:p>
          <a:p>
            <a:r>
              <a:rPr lang="en-US" dirty="0"/>
              <a:t>4-mile loop. Now he takes        minutes to ride the </a:t>
            </a:r>
          </a:p>
          <a:p>
            <a:r>
              <a:rPr lang="en-US" dirty="0"/>
              <a:t>same 4 miles. By how many minutes has he improved in </a:t>
            </a:r>
            <a:r>
              <a:rPr lang="en-US" b="1" dirty="0"/>
              <a:t>a</a:t>
            </a:r>
            <a:r>
              <a:rPr lang="en-US" dirty="0"/>
              <a:t>. riding 4 miles? </a:t>
            </a:r>
            <a:r>
              <a:rPr lang="en-US" b="1" dirty="0"/>
              <a:t>b</a:t>
            </a:r>
            <a:r>
              <a:rPr lang="en-US" dirty="0"/>
              <a:t>. riding 1 mile?</a:t>
            </a:r>
          </a:p>
          <a:p>
            <a:r>
              <a:rPr lang="en-US" b="1" dirty="0"/>
              <a:t>Solution </a:t>
            </a:r>
          </a:p>
          <a:p>
            <a:pPr>
              <a:tabLst>
                <a:tab pos="1141413" algn="l"/>
              </a:tabLst>
            </a:pPr>
            <a:r>
              <a:rPr lang="en-US" b="1" dirty="0"/>
              <a:t>Step 1:	</a:t>
            </a:r>
            <a:r>
              <a:rPr lang="en-US" dirty="0"/>
              <a:t>READ: Read the problem carefully. In this 	problem there are two questions. What was his 	improved time for the distance of </a:t>
            </a:r>
            <a:r>
              <a:rPr lang="en-US" b="1" dirty="0"/>
              <a:t>a.</a:t>
            </a:r>
            <a:r>
              <a:rPr lang="en-US" dirty="0"/>
              <a:t> 4 miles 	and </a:t>
            </a:r>
            <a:r>
              <a:rPr lang="en-US" b="1" dirty="0"/>
              <a:t>b.</a:t>
            </a:r>
            <a:r>
              <a:rPr lang="en-US" dirty="0"/>
              <a:t> for 1 mile.</a:t>
            </a:r>
          </a:p>
        </p:txBody>
      </p:sp>
      <p:graphicFrame>
        <p:nvGraphicFramePr>
          <p:cNvPr id="440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5926345"/>
              </p:ext>
            </p:extLst>
          </p:nvPr>
        </p:nvGraphicFramePr>
        <p:xfrm>
          <a:off x="4879305" y="1600200"/>
          <a:ext cx="5334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6" name="Equation" r:id="rId3" imgW="533160" imgH="736560" progId="Equation.DSMT4">
                  <p:embed/>
                </p:oleObj>
              </mc:Choice>
              <mc:Fallback>
                <p:oleObj name="Equation" r:id="rId3" imgW="533160" imgH="7365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9305" y="1600200"/>
                        <a:ext cx="5334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4333205" y="2100044"/>
          <a:ext cx="5461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7" name="Equation" r:id="rId5" imgW="545760" imgH="749160" progId="Equation.DSMT4">
                  <p:embed/>
                </p:oleObj>
              </mc:Choice>
              <mc:Fallback>
                <p:oleObj name="Equation" r:id="rId5" imgW="545760" imgH="749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3205" y="2100044"/>
                        <a:ext cx="5461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11: Application: Subtracting Mixed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1141413" algn="l"/>
              </a:tabLst>
            </a:pPr>
            <a:r>
              <a:rPr lang="en-US" b="1" dirty="0"/>
              <a:t>Step 2:	</a:t>
            </a:r>
            <a:r>
              <a:rPr lang="en-US" dirty="0"/>
              <a:t>SET UP:</a:t>
            </a:r>
          </a:p>
          <a:p>
            <a:pPr marL="514350" indent="-514350">
              <a:buAutoNum type="alphaLcPeriod"/>
              <a:tabLst>
                <a:tab pos="1141413" algn="l"/>
              </a:tabLst>
            </a:pPr>
            <a:r>
              <a:rPr lang="en-US" dirty="0"/>
              <a:t>To find the improved time for 4 miles, subtract the two given times:</a:t>
            </a:r>
          </a:p>
          <a:p>
            <a:pPr marL="514350" indent="-514350">
              <a:buAutoNum type="alphaLcPeriod"/>
              <a:tabLst>
                <a:tab pos="1141413" algn="l"/>
              </a:tabLst>
            </a:pPr>
            <a:endParaRPr lang="en-US" dirty="0"/>
          </a:p>
          <a:p>
            <a:pPr marL="514350" indent="-514350">
              <a:buAutoNum type="alphaLcPeriod"/>
              <a:tabLst>
                <a:tab pos="1141413" algn="l"/>
              </a:tabLst>
            </a:pPr>
            <a:endParaRPr lang="en-US" sz="1500" dirty="0"/>
          </a:p>
          <a:p>
            <a:pPr marL="514350" indent="-514350">
              <a:buAutoNum type="alphaLcPeriod"/>
              <a:tabLst>
                <a:tab pos="1141413" algn="l"/>
              </a:tabLst>
            </a:pPr>
            <a:r>
              <a:rPr lang="en-US" dirty="0"/>
              <a:t>Then to find the improved time for 1 mile, divide the answer from part </a:t>
            </a:r>
            <a:r>
              <a:rPr lang="en-US" b="1" dirty="0"/>
              <a:t>a.</a:t>
            </a:r>
            <a:r>
              <a:rPr lang="en-US" dirty="0"/>
              <a:t> by 4.  </a:t>
            </a:r>
          </a:p>
        </p:txBody>
      </p:sp>
      <p:graphicFrame>
        <p:nvGraphicFramePr>
          <p:cNvPr id="45060" name="Object 4"/>
          <p:cNvGraphicFramePr>
            <a:graphicFrameLocks noChangeAspect="1"/>
          </p:cNvGraphicFramePr>
          <p:nvPr/>
        </p:nvGraphicFramePr>
        <p:xfrm>
          <a:off x="1066800" y="2667000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1" name="Equation" r:id="rId3" imgW="1460160" imgH="838080" progId="Equation.DSMT4">
                  <p:embed/>
                </p:oleObj>
              </mc:Choice>
              <mc:Fallback>
                <p:oleObj name="Equation" r:id="rId3" imgW="14601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667000"/>
                        <a:ext cx="1460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11: Application: Subtracting Mixed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1141413" algn="l"/>
              </a:tabLst>
            </a:pPr>
            <a:r>
              <a:rPr lang="en-US" b="1" dirty="0"/>
              <a:t>Step 3:	</a:t>
            </a:r>
            <a:r>
              <a:rPr lang="en-US" dirty="0"/>
              <a:t>SOLVE:</a:t>
            </a:r>
          </a:p>
          <a:p>
            <a:pPr marL="514350" indent="-514350">
              <a:buAutoNum type="alphaLcPeriod"/>
              <a:tabLst>
                <a:tab pos="1141413" algn="l"/>
              </a:tabLst>
            </a:pPr>
            <a:r>
              <a:rPr lang="en-US" dirty="0"/>
              <a:t>The LCD is 10.</a:t>
            </a:r>
          </a:p>
          <a:p>
            <a:pPr marL="514350" indent="-514350">
              <a:buAutoNum type="alphaLcPeriod"/>
              <a:tabLst>
                <a:tab pos="1141413" algn="l"/>
              </a:tabLst>
            </a:pPr>
            <a:endParaRPr lang="en-US" dirty="0"/>
          </a:p>
          <a:p>
            <a:pPr marL="514350" indent="-514350">
              <a:buAutoNum type="alphaLcPeriod"/>
              <a:tabLst>
                <a:tab pos="1141413" algn="l"/>
              </a:tabLst>
            </a:pPr>
            <a:endParaRPr lang="en-US" dirty="0"/>
          </a:p>
          <a:p>
            <a:pPr marL="514350" indent="-514350">
              <a:buAutoNum type="alphaLcPeriod"/>
              <a:tabLst>
                <a:tab pos="1141413" algn="l"/>
              </a:tabLst>
            </a:pPr>
            <a:endParaRPr lang="en-US" dirty="0"/>
          </a:p>
          <a:p>
            <a:pPr marL="514350" indent="-514350">
              <a:buAutoNum type="alphaLcPeriod"/>
              <a:tabLst>
                <a:tab pos="1141413" algn="l"/>
              </a:tabLst>
            </a:pPr>
            <a:endParaRPr lang="en-US" dirty="0"/>
          </a:p>
          <a:p>
            <a:pPr marL="514350" indent="-514350">
              <a:buAutoNum type="alphaLcPeriod"/>
              <a:tabLst>
                <a:tab pos="1141413" algn="l"/>
              </a:tabLst>
            </a:pPr>
            <a:endParaRPr lang="en-US" dirty="0"/>
          </a:p>
          <a:p>
            <a:pPr marL="514350" indent="-514350">
              <a:tabLst>
                <a:tab pos="1141413" algn="l"/>
              </a:tabLst>
            </a:pPr>
            <a:r>
              <a:rPr lang="en-US" dirty="0"/>
              <a:t>	So, in riding 4 miles, Karl has improved by     </a:t>
            </a:r>
            <a:r>
              <a:rPr lang="en-US" dirty="0">
                <a:solidFill>
                  <a:srgbClr val="FF0000"/>
                </a:solidFill>
              </a:rPr>
              <a:t>minutes</a:t>
            </a:r>
            <a:r>
              <a:rPr lang="en-US" dirty="0"/>
              <a:t>.</a:t>
            </a:r>
          </a:p>
        </p:txBody>
      </p:sp>
      <p:graphicFrame>
        <p:nvGraphicFramePr>
          <p:cNvPr id="45060" name="Object 4"/>
          <p:cNvGraphicFramePr>
            <a:graphicFrameLocks noChangeAspect="1"/>
          </p:cNvGraphicFramePr>
          <p:nvPr/>
        </p:nvGraphicFramePr>
        <p:xfrm>
          <a:off x="1143000" y="2269659"/>
          <a:ext cx="812800" cy="179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83" name="Equation" r:id="rId3" imgW="812520" imgH="1790640" progId="Equation.DSMT4">
                  <p:embed/>
                </p:oleObj>
              </mc:Choice>
              <mc:Fallback>
                <p:oleObj name="Equation" r:id="rId3" imgW="812520" imgH="1790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269659"/>
                        <a:ext cx="812800" cy="179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7211530"/>
              </p:ext>
            </p:extLst>
          </p:nvPr>
        </p:nvGraphicFramePr>
        <p:xfrm>
          <a:off x="2076450" y="2262188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84" name="Equation" r:id="rId5" imgW="1434960" imgH="838080" progId="Equation.DSMT4">
                  <p:embed/>
                </p:oleObj>
              </mc:Choice>
              <mc:Fallback>
                <p:oleObj name="Equation" r:id="rId5" imgW="14349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6450" y="2262188"/>
                        <a:ext cx="143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2070100" y="3191749"/>
          <a:ext cx="14351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85" name="Equation" r:id="rId7" imgW="1434960" imgH="863280" progId="Equation.DSMT4">
                  <p:embed/>
                </p:oleObj>
              </mc:Choice>
              <mc:Fallback>
                <p:oleObj name="Equation" r:id="rId7" imgW="1434960" imgH="863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3191749"/>
                        <a:ext cx="14351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8208335"/>
              </p:ext>
            </p:extLst>
          </p:nvPr>
        </p:nvGraphicFramePr>
        <p:xfrm>
          <a:off x="3638550" y="2260600"/>
          <a:ext cx="127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86" name="Equation" r:id="rId9" imgW="1269720" imgH="838080" progId="Equation.DSMT4">
                  <p:embed/>
                </p:oleObj>
              </mc:Choice>
              <mc:Fallback>
                <p:oleObj name="Equation" r:id="rId9" imgW="12697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8550" y="2260600"/>
                        <a:ext cx="1270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7" name="Object 7"/>
          <p:cNvGraphicFramePr>
            <a:graphicFrameLocks noChangeAspect="1"/>
          </p:cNvGraphicFramePr>
          <p:nvPr/>
        </p:nvGraphicFramePr>
        <p:xfrm>
          <a:off x="3657833" y="3184059"/>
          <a:ext cx="12700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87" name="Equation" r:id="rId11" imgW="1269720" imgH="863280" progId="Equation.DSMT4">
                  <p:embed/>
                </p:oleObj>
              </mc:Choice>
              <mc:Fallback>
                <p:oleObj name="Equation" r:id="rId11" imgW="1269720" imgH="863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833" y="3184059"/>
                        <a:ext cx="12700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8191058"/>
              </p:ext>
            </p:extLst>
          </p:nvPr>
        </p:nvGraphicFramePr>
        <p:xfrm>
          <a:off x="4957763" y="2260600"/>
          <a:ext cx="128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88" name="Equation" r:id="rId13" imgW="1282680" imgH="838080" progId="Equation.DSMT4">
                  <p:embed/>
                </p:oleObj>
              </mc:Choice>
              <mc:Fallback>
                <p:oleObj name="Equation" r:id="rId13" imgW="12826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7763" y="2260600"/>
                        <a:ext cx="1282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9" name="Object 9"/>
          <p:cNvGraphicFramePr>
            <a:graphicFrameLocks noChangeAspect="1"/>
          </p:cNvGraphicFramePr>
          <p:nvPr/>
        </p:nvGraphicFramePr>
        <p:xfrm>
          <a:off x="4978400" y="3184059"/>
          <a:ext cx="12700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89" name="Equation" r:id="rId15" imgW="1269720" imgH="863280" progId="Equation.DSMT4">
                  <p:embed/>
                </p:oleObj>
              </mc:Choice>
              <mc:Fallback>
                <p:oleObj name="Equation" r:id="rId15" imgW="1269720" imgH="8632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8400" y="3184059"/>
                        <a:ext cx="12700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0" name="Object 10"/>
          <p:cNvGraphicFramePr>
            <a:graphicFrameLocks noChangeAspect="1"/>
          </p:cNvGraphicFramePr>
          <p:nvPr/>
        </p:nvGraphicFramePr>
        <p:xfrm>
          <a:off x="5727700" y="4098459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90" name="Equation" r:id="rId17" imgW="596880" imgH="838080" progId="Equation.DSMT4">
                  <p:embed/>
                </p:oleObj>
              </mc:Choice>
              <mc:Fallback>
                <p:oleObj name="Equation" r:id="rId17" imgW="59688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7700" y="4098459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1" name="Object 11"/>
          <p:cNvGraphicFramePr>
            <a:graphicFrameLocks noChangeAspect="1"/>
          </p:cNvGraphicFramePr>
          <p:nvPr/>
        </p:nvGraphicFramePr>
        <p:xfrm>
          <a:off x="7120156" y="4741877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91" name="Equation" r:id="rId19" imgW="596880" imgH="838080" progId="Equation.DSMT4">
                  <p:embed/>
                </p:oleObj>
              </mc:Choice>
              <mc:Fallback>
                <p:oleObj name="Equation" r:id="rId19" imgW="59688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0156" y="4741877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11: Application: Subtracting Mixed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85850" indent="-514350">
              <a:buFont typeface="+mj-lt"/>
              <a:buAutoNum type="alphaLcPeriod" startAt="2"/>
            </a:pPr>
            <a:r>
              <a:rPr lang="en-US" dirty="0"/>
              <a:t>To find his improvement time in riding one mile, we divide the answer in part </a:t>
            </a:r>
            <a:r>
              <a:rPr lang="en-US" b="1" dirty="0"/>
              <a:t>a.</a:t>
            </a:r>
            <a:r>
              <a:rPr lang="en-US" dirty="0"/>
              <a:t> by 4.</a:t>
            </a:r>
          </a:p>
          <a:p>
            <a:pPr marL="514350" indent="-514350">
              <a:buAutoNum type="alphaLcPeriod" startAt="2"/>
              <a:tabLst>
                <a:tab pos="1141413" algn="l"/>
              </a:tabLst>
            </a:pPr>
            <a:endParaRPr lang="en-US" dirty="0"/>
          </a:p>
          <a:p>
            <a:pPr marL="514350" indent="-514350">
              <a:buAutoNum type="alphaLcPeriod" startAt="2"/>
              <a:tabLst>
                <a:tab pos="1141413" algn="l"/>
              </a:tabLst>
            </a:pPr>
            <a:endParaRPr lang="en-US" dirty="0"/>
          </a:p>
          <a:p>
            <a:pPr marL="514350" indent="-514350">
              <a:tabLst>
                <a:tab pos="1141413" algn="l"/>
              </a:tabLst>
            </a:pPr>
            <a:r>
              <a:rPr lang="en-US" dirty="0"/>
              <a:t>	He has improved by         </a:t>
            </a:r>
            <a:r>
              <a:rPr lang="en-US" dirty="0">
                <a:solidFill>
                  <a:srgbClr val="FF0000"/>
                </a:solidFill>
              </a:rPr>
              <a:t>minutes per mile</a:t>
            </a:r>
            <a:r>
              <a:rPr lang="en-US" dirty="0"/>
              <a:t>.</a:t>
            </a:r>
          </a:p>
          <a:p>
            <a:endParaRPr lang="en-US" dirty="0"/>
          </a:p>
          <a:p>
            <a:pPr>
              <a:tabLst>
                <a:tab pos="1141413" algn="l"/>
              </a:tabLst>
            </a:pPr>
            <a:r>
              <a:rPr lang="en-US" b="1" dirty="0"/>
              <a:t>Step 4:</a:t>
            </a:r>
            <a:r>
              <a:rPr lang="en-US" dirty="0"/>
              <a:t>	CHECK: The two times seem reasonable. With 	the whole number parts only, we have </a:t>
            </a:r>
            <a:br>
              <a:rPr lang="en-US" dirty="0"/>
            </a:br>
            <a:r>
              <a:rPr lang="en-US" dirty="0"/>
              <a:t>	25 – 18 = 7 which is very close to         .</a:t>
            </a:r>
          </a:p>
        </p:txBody>
      </p:sp>
      <p:graphicFrame>
        <p:nvGraphicFramePr>
          <p:cNvPr id="47115" name="Object 11"/>
          <p:cNvGraphicFramePr>
            <a:graphicFrameLocks noChangeAspect="1"/>
          </p:cNvGraphicFramePr>
          <p:nvPr/>
        </p:nvGraphicFramePr>
        <p:xfrm>
          <a:off x="1981200" y="22860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87" name="Equation" r:id="rId3" imgW="1091880" imgH="838080" progId="Equation.DSMT4">
                  <p:embed/>
                </p:oleObj>
              </mc:Choice>
              <mc:Fallback>
                <p:oleObj name="Equation" r:id="rId3" imgW="109188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2860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6" name="Object 12"/>
          <p:cNvGraphicFramePr>
            <a:graphicFrameLocks noChangeAspect="1"/>
          </p:cNvGraphicFramePr>
          <p:nvPr/>
        </p:nvGraphicFramePr>
        <p:xfrm>
          <a:off x="3136900" y="2286000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88" name="Equation" r:id="rId5" imgW="1206360" imgH="838080" progId="Equation.DSMT4">
                  <p:embed/>
                </p:oleObj>
              </mc:Choice>
              <mc:Fallback>
                <p:oleObj name="Equation" r:id="rId5" imgW="120636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6900" y="2286000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7" name="Object 13"/>
          <p:cNvGraphicFramePr>
            <a:graphicFrameLocks noChangeAspect="1"/>
          </p:cNvGraphicFramePr>
          <p:nvPr/>
        </p:nvGraphicFramePr>
        <p:xfrm>
          <a:off x="4445000" y="2286000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89" name="Equation" r:id="rId7" imgW="1041120" imgH="838080" progId="Equation.DSMT4">
                  <p:embed/>
                </p:oleObj>
              </mc:Choice>
              <mc:Fallback>
                <p:oleObj name="Equation" r:id="rId7" imgW="104112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000" y="2286000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8" name="Object 14"/>
          <p:cNvGraphicFramePr>
            <a:graphicFrameLocks noChangeAspect="1"/>
          </p:cNvGraphicFramePr>
          <p:nvPr/>
        </p:nvGraphicFramePr>
        <p:xfrm>
          <a:off x="5562600" y="2286000"/>
          <a:ext cx="68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90" name="Equation" r:id="rId9" imgW="685800" imgH="838080" progId="Equation.DSMT4">
                  <p:embed/>
                </p:oleObj>
              </mc:Choice>
              <mc:Fallback>
                <p:oleObj name="Equation" r:id="rId9" imgW="68580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286000"/>
                        <a:ext cx="68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9" name="Object 15"/>
          <p:cNvGraphicFramePr>
            <a:graphicFrameLocks noChangeAspect="1"/>
          </p:cNvGraphicFramePr>
          <p:nvPr/>
        </p:nvGraphicFramePr>
        <p:xfrm>
          <a:off x="6286500" y="2286000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91" name="Equation" r:id="rId11" imgW="876240" imgH="838080" progId="Equation.DSMT4">
                  <p:embed/>
                </p:oleObj>
              </mc:Choice>
              <mc:Fallback>
                <p:oleObj name="Equation" r:id="rId11" imgW="87624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00" y="2286000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0" name="Object 16"/>
          <p:cNvGraphicFramePr>
            <a:graphicFrameLocks noChangeAspect="1"/>
          </p:cNvGraphicFramePr>
          <p:nvPr/>
        </p:nvGraphicFramePr>
        <p:xfrm>
          <a:off x="3995956" y="3115811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92" name="Equation" r:id="rId13" imgW="596880" imgH="838080" progId="Equation.DSMT4">
                  <p:embed/>
                </p:oleObj>
              </mc:Choice>
              <mc:Fallback>
                <p:oleObj name="Equation" r:id="rId13" imgW="59688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56" y="3115811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1359710"/>
              </p:ext>
            </p:extLst>
          </p:nvPr>
        </p:nvGraphicFramePr>
        <p:xfrm>
          <a:off x="6498118" y="5004370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93" name="Equation" r:id="rId15" imgW="596880" imgH="838080" progId="Equation.DSMT4">
                  <p:embed/>
                </p:oleObj>
              </mc:Choice>
              <mc:Fallback>
                <p:oleObj name="Equation" r:id="rId15" imgW="596880" imgH="8380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8118" y="5004370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12: Adding Mixed Numbers Using Improper Fractions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using improper fractions: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First, change each number into its corresponding improper fraction, then add.</a:t>
            </a:r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4876800" y="1143000"/>
          <a:ext cx="114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1" name="Equation" r:id="rId3" imgW="1143000" imgH="838080" progId="Equation.DSMT4">
                  <p:embed/>
                </p:oleObj>
              </mc:Choice>
              <mc:Fallback>
                <p:oleObj name="Equation" r:id="rId3" imgW="11430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143000"/>
                        <a:ext cx="1143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2209800" y="3429000"/>
          <a:ext cx="114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2" name="Equation" r:id="rId5" imgW="1143000" imgH="838080" progId="Equation.DSMT4">
                  <p:embed/>
                </p:oleObj>
              </mc:Choice>
              <mc:Fallback>
                <p:oleObj name="Equation" r:id="rId5" imgW="11430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429000"/>
                        <a:ext cx="1143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2" name="Object 4"/>
          <p:cNvGraphicFramePr>
            <a:graphicFrameLocks noChangeAspect="1"/>
          </p:cNvGraphicFramePr>
          <p:nvPr/>
        </p:nvGraphicFramePr>
        <p:xfrm>
          <a:off x="3441700" y="3429000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3" name="Equation" r:id="rId6" imgW="1358640" imgH="838080" progId="Equation.DSMT4">
                  <p:embed/>
                </p:oleObj>
              </mc:Choice>
              <mc:Fallback>
                <p:oleObj name="Equation" r:id="rId6" imgW="13586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1700" y="3429000"/>
                        <a:ext cx="135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3" name="Object 5"/>
          <p:cNvGraphicFramePr>
            <a:graphicFrameLocks noChangeAspect="1"/>
          </p:cNvGraphicFramePr>
          <p:nvPr/>
        </p:nvGraphicFramePr>
        <p:xfrm>
          <a:off x="4864100" y="3429000"/>
          <a:ext cx="85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4" name="Equation" r:id="rId8" imgW="850680" imgH="838080" progId="Equation.DSMT4">
                  <p:embed/>
                </p:oleObj>
              </mc:Choice>
              <mc:Fallback>
                <p:oleObj name="Equation" r:id="rId8" imgW="8506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4100" y="3429000"/>
                        <a:ext cx="85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5791200" y="3429000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5" name="Equation" r:id="rId10" imgW="990360" imgH="838080" progId="Equation.DSMT4">
                  <p:embed/>
                </p:oleObj>
              </mc:Choice>
              <mc:Fallback>
                <p:oleObj name="Equation" r:id="rId10" imgW="9903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429000"/>
                        <a:ext cx="990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13: Adding Mixed Numbers Using Improper Fractions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using improper fractions: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Change each mixed number to fraction form. Then write equivalent fractions using the LCD and add. </a:t>
            </a:r>
          </a:p>
          <a:p>
            <a:r>
              <a:rPr lang="en-US" dirty="0"/>
              <a:t>The LCD is 18. </a:t>
            </a:r>
          </a:p>
        </p:txBody>
      </p:sp>
      <p:graphicFrame>
        <p:nvGraphicFramePr>
          <p:cNvPr id="49154" name="Object 2"/>
          <p:cNvGraphicFramePr>
            <a:graphicFrameLocks noChangeAspect="1"/>
          </p:cNvGraphicFramePr>
          <p:nvPr/>
        </p:nvGraphicFramePr>
        <p:xfrm>
          <a:off x="4876800" y="1143000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46" name="Equation" r:id="rId3" imgW="1295280" imgH="838080" progId="Equation.DSMT4">
                  <p:embed/>
                </p:oleObj>
              </mc:Choice>
              <mc:Fallback>
                <p:oleObj name="Equation" r:id="rId3" imgW="12952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143000"/>
                        <a:ext cx="129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685800" y="3886200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47" name="Equation" r:id="rId5" imgW="1295280" imgH="838080" progId="Equation.DSMT4">
                  <p:embed/>
                </p:oleObj>
              </mc:Choice>
              <mc:Fallback>
                <p:oleObj name="Equation" r:id="rId5" imgW="12952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886200"/>
                        <a:ext cx="129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6" name="Object 4"/>
          <p:cNvGraphicFramePr>
            <a:graphicFrameLocks noChangeAspect="1"/>
          </p:cNvGraphicFramePr>
          <p:nvPr/>
        </p:nvGraphicFramePr>
        <p:xfrm>
          <a:off x="1993900" y="3886200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48" name="Equation" r:id="rId7" imgW="1358640" imgH="838080" progId="Equation.DSMT4">
                  <p:embed/>
                </p:oleObj>
              </mc:Choice>
              <mc:Fallback>
                <p:oleObj name="Equation" r:id="rId7" imgW="13586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900" y="3886200"/>
                        <a:ext cx="135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8" name="Object 6"/>
          <p:cNvGraphicFramePr>
            <a:graphicFrameLocks noChangeAspect="1"/>
          </p:cNvGraphicFramePr>
          <p:nvPr/>
        </p:nvGraphicFramePr>
        <p:xfrm>
          <a:off x="3409950" y="3886200"/>
          <a:ext cx="172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49" name="Equation" r:id="rId9" imgW="1726920" imgH="838080" progId="Equation.DSMT4">
                  <p:embed/>
                </p:oleObj>
              </mc:Choice>
              <mc:Fallback>
                <p:oleObj name="Equation" r:id="rId9" imgW="17269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0" y="3886200"/>
                        <a:ext cx="172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9" name="Object 7"/>
          <p:cNvGraphicFramePr>
            <a:graphicFrameLocks noChangeAspect="1"/>
          </p:cNvGraphicFramePr>
          <p:nvPr/>
        </p:nvGraphicFramePr>
        <p:xfrm>
          <a:off x="5194300" y="3886200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50" name="Equation" r:id="rId11" imgW="1358640" imgH="838080" progId="Equation.DSMT4">
                  <p:embed/>
                </p:oleObj>
              </mc:Choice>
              <mc:Fallback>
                <p:oleObj name="Equation" r:id="rId11" imgW="13586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4300" y="3886200"/>
                        <a:ext cx="135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0" name="Object 8"/>
          <p:cNvGraphicFramePr>
            <a:graphicFrameLocks noChangeAspect="1"/>
          </p:cNvGraphicFramePr>
          <p:nvPr/>
        </p:nvGraphicFramePr>
        <p:xfrm>
          <a:off x="3429000" y="4953000"/>
          <a:ext cx="85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51" name="Equation" r:id="rId13" imgW="850680" imgH="838080" progId="Equation.DSMT4">
                  <p:embed/>
                </p:oleObj>
              </mc:Choice>
              <mc:Fallback>
                <p:oleObj name="Equation" r:id="rId13" imgW="8506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953000"/>
                        <a:ext cx="85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1" name="Object 9"/>
          <p:cNvGraphicFramePr>
            <a:graphicFrameLocks noChangeAspect="1"/>
          </p:cNvGraphicFramePr>
          <p:nvPr/>
        </p:nvGraphicFramePr>
        <p:xfrm>
          <a:off x="4330700" y="495300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52" name="Equation" r:id="rId15" imgW="1002960" imgH="838080" progId="Equation.DSMT4">
                  <p:embed/>
                </p:oleObj>
              </mc:Choice>
              <mc:Fallback>
                <p:oleObj name="Equation" r:id="rId15" imgW="10029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0700" y="4953000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6358634"/>
              </p:ext>
            </p:extLst>
          </p:nvPr>
        </p:nvGraphicFramePr>
        <p:xfrm>
          <a:off x="5410200" y="4953000"/>
          <a:ext cx="68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53" name="Equation" r:id="rId17" imgW="685800" imgH="838080" progId="Equation.DSMT4">
                  <p:embed/>
                </p:oleObj>
              </mc:Choice>
              <mc:Fallback>
                <p:oleObj name="Equation" r:id="rId17" imgW="6858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953000"/>
                        <a:ext cx="68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3" name="Object 11"/>
          <p:cNvGraphicFramePr>
            <a:graphicFrameLocks noChangeAspect="1"/>
          </p:cNvGraphicFramePr>
          <p:nvPr/>
        </p:nvGraphicFramePr>
        <p:xfrm>
          <a:off x="6172200" y="495300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54" name="Equation" r:id="rId19" imgW="825480" imgH="838080" progId="Equation.DSMT4">
                  <p:embed/>
                </p:oleObj>
              </mc:Choice>
              <mc:Fallback>
                <p:oleObj name="Equation" r:id="rId19" imgW="82548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495300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flipH="1">
            <a:off x="4606255" y="5003334"/>
            <a:ext cx="228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4724400" y="5486400"/>
            <a:ext cx="228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14: Subtracting Mixed Numbers Using Improper Fractions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Subtract using improper fractions: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The LCD is 20.</a:t>
            </a:r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5537200" y="1134611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9" name="Equation" r:id="rId3" imgW="1473120" imgH="838080" progId="Equation.DSMT4">
                  <p:embed/>
                </p:oleObj>
              </mc:Choice>
              <mc:Fallback>
                <p:oleObj name="Equation" r:id="rId3" imgW="14731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7200" y="1134611"/>
                        <a:ext cx="147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609600" y="3048000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0" name="Equation" r:id="rId5" imgW="1473120" imgH="838080" progId="Equation.DSMT4">
                  <p:embed/>
                </p:oleObj>
              </mc:Choice>
              <mc:Fallback>
                <p:oleObj name="Equation" r:id="rId5" imgW="147312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048000"/>
                        <a:ext cx="147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0" name="Object 4"/>
          <p:cNvGraphicFramePr>
            <a:graphicFrameLocks noChangeAspect="1"/>
          </p:cNvGraphicFramePr>
          <p:nvPr/>
        </p:nvGraphicFramePr>
        <p:xfrm>
          <a:off x="2146300" y="3048000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1" name="Equation" r:id="rId7" imgW="1358640" imgH="838080" progId="Equation.DSMT4">
                  <p:embed/>
                </p:oleObj>
              </mc:Choice>
              <mc:Fallback>
                <p:oleObj name="Equation" r:id="rId7" imgW="13586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3048000"/>
                        <a:ext cx="135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/>
        </p:nvGraphicFramePr>
        <p:xfrm>
          <a:off x="3568700" y="3048000"/>
          <a:ext cx="209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2" name="Equation" r:id="rId9" imgW="2095200" imgH="838080" progId="Equation.DSMT4">
                  <p:embed/>
                </p:oleObj>
              </mc:Choice>
              <mc:Fallback>
                <p:oleObj name="Equation" r:id="rId9" imgW="20952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8700" y="3048000"/>
                        <a:ext cx="209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3556000" y="4038600"/>
          <a:ext cx="170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3" name="Equation" r:id="rId11" imgW="1701720" imgH="838080" progId="Equation.DSMT4">
                  <p:embed/>
                </p:oleObj>
              </mc:Choice>
              <mc:Fallback>
                <p:oleObj name="Equation" r:id="rId11" imgW="17017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4038600"/>
                        <a:ext cx="170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3" name="Object 7"/>
          <p:cNvGraphicFramePr>
            <a:graphicFrameLocks noChangeAspect="1"/>
          </p:cNvGraphicFramePr>
          <p:nvPr/>
        </p:nvGraphicFramePr>
        <p:xfrm>
          <a:off x="5346700" y="4038600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4" name="Equation" r:id="rId13" imgW="672840" imgH="838080" progId="Equation.DSMT4">
                  <p:embed/>
                </p:oleObj>
              </mc:Choice>
              <mc:Fallback>
                <p:oleObj name="Equation" r:id="rId13" imgW="6728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6700" y="4038600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4" name="Object 8"/>
          <p:cNvGraphicFramePr>
            <a:graphicFrameLocks noChangeAspect="1"/>
          </p:cNvGraphicFramePr>
          <p:nvPr/>
        </p:nvGraphicFramePr>
        <p:xfrm>
          <a:off x="6013450" y="4038600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5" name="Equation" r:id="rId15" imgW="1015920" imgH="838080" progId="Equation.DSMT4">
                  <p:embed/>
                </p:oleObj>
              </mc:Choice>
              <mc:Fallback>
                <p:oleObj name="Equation" r:id="rId15" imgW="101592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3450" y="4038600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To Add Mixed Numbers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57200" y="1280160"/>
            <a:ext cx="8229600" cy="240065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3550" indent="-463550" algn="ctr">
              <a:spcBef>
                <a:spcPct val="0"/>
              </a:spcBef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spcBef>
                <a:spcPct val="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Add the fraction parts.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Add the whole numbers.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Write the answer as a mixed number with the fraction part less than 1.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Adding Mixed Numbers with the Same Denominator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254839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sum: 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We can write each number as a sum and then use the commutative and associative properties of addition to treat the whole numbers and fraction parts separately.</a:t>
            </a: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4572000" y="4953000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8" name="Equation" r:id="rId3" imgW="1180800" imgH="838080" progId="Equation.DSMT4">
                  <p:embed/>
                </p:oleObj>
              </mc:Choice>
              <mc:Fallback>
                <p:oleObj name="Equation" r:id="rId3" imgW="118080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953000"/>
                        <a:ext cx="118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149350" y="4000500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9" name="Equation" r:id="rId5" imgW="1206360" imgH="838080" progId="Equation.DSMT4">
                  <p:embed/>
                </p:oleObj>
              </mc:Choice>
              <mc:Fallback>
                <p:oleObj name="Equation" r:id="rId5" imgW="1206360" imgH="838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9350" y="4000500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387600" y="4000500"/>
          <a:ext cx="203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0" name="Equation" r:id="rId7" imgW="2031840" imgH="838080" progId="Equation.DSMT4">
                  <p:embed/>
                </p:oleObj>
              </mc:Choice>
              <mc:Fallback>
                <p:oleObj name="Equation" r:id="rId7" imgW="2031840" imgH="8380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4000500"/>
                        <a:ext cx="203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4584700" y="3962400"/>
          <a:ext cx="2628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1" name="Equation" r:id="rId9" imgW="2628720" imgH="927000" progId="Equation.DSMT4">
                  <p:embed/>
                </p:oleObj>
              </mc:Choice>
              <mc:Fallback>
                <p:oleObj name="Equation" r:id="rId9" imgW="2628720" imgH="9270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4700" y="3962400"/>
                        <a:ext cx="2628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5791200" y="4953000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2" name="Equation" r:id="rId11" imgW="901440" imgH="838080" progId="Equation.DSMT4">
                  <p:embed/>
                </p:oleObj>
              </mc:Choice>
              <mc:Fallback>
                <p:oleObj name="Equation" r:id="rId11" imgW="901440" imgH="8380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953000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3AB444BA-8ABB-4E08-9137-9BB60B355154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1097280"/>
            <a:ext cx="1206500" cy="83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Adding Mixed Numbers with the Same Denominator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819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Or, vertically,</a:t>
            </a: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4184650" y="190500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8" name="Equation" r:id="rId3" imgW="457200" imgH="838080" progId="Equation.DSMT4">
                  <p:embed/>
                </p:oleObj>
              </mc:Choice>
              <mc:Fallback>
                <p:oleObj name="Equation" r:id="rId3" imgW="4572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4650" y="1905000"/>
                        <a:ext cx="45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3937000" y="2895600"/>
          <a:ext cx="673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" name="Equation" r:id="rId5" imgW="672840" imgH="901440" progId="Equation.DSMT4">
                  <p:embed/>
                </p:oleObj>
              </mc:Choice>
              <mc:Fallback>
                <p:oleObj name="Equation" r:id="rId5" imgW="672840" imgH="901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000" y="2895600"/>
                        <a:ext cx="673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4025900" y="3810000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" name="Equation" r:id="rId7" imgW="622030" imgH="837836" progId="Equation.DSMT4">
                  <p:embed/>
                </p:oleObj>
              </mc:Choice>
              <mc:Fallback>
                <p:oleObj name="Equation" r:id="rId7" imgW="622030" imgH="837836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5900" y="3810000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Adding Mixed Numbers </a:t>
            </a:r>
            <a:r>
              <a:rPr lang="en-US" dirty="0"/>
              <a:t>with Different Denominators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365760" y="1280159"/>
            <a:ext cx="8226425" cy="18158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1588" indent="-1588">
              <a:spcBef>
                <a:spcPts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sum:  </a:t>
            </a:r>
          </a:p>
          <a:p>
            <a:pPr marL="1588" indent="-1588">
              <a:spcBef>
                <a:spcPts val="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1588" indent="-1588">
              <a:spcBef>
                <a:spcPts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In this case, the fractions do not have the same denominator. </a:t>
            </a:r>
            <a:r>
              <a:rPr lang="en-US" sz="2800" dirty="0"/>
              <a:t>The LCD is 18. </a:t>
            </a:r>
            <a:endParaRPr lang="en-US" sz="2800" i="0" dirty="0">
              <a:solidFill>
                <a:schemeClr val="tx1"/>
              </a:solidFill>
            </a:endParaRPr>
          </a:p>
        </p:txBody>
      </p:sp>
      <p:graphicFrame>
        <p:nvGraphicFramePr>
          <p:cNvPr id="15" name="Object 1"/>
          <p:cNvGraphicFramePr>
            <a:graphicFrameLocks noChangeAspect="1"/>
          </p:cNvGraphicFramePr>
          <p:nvPr/>
        </p:nvGraphicFramePr>
        <p:xfrm>
          <a:off x="1896844" y="304800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" name="Equation" r:id="rId3" imgW="457200" imgH="838080" progId="Equation.DSMT4">
                  <p:embed/>
                </p:oleObj>
              </mc:Choice>
              <mc:Fallback>
                <p:oleObj name="Equation" r:id="rId3" imgW="45720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6844" y="3048000"/>
                        <a:ext cx="45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9"/>
          <p:cNvGraphicFramePr>
            <a:graphicFrameLocks noChangeAspect="1"/>
          </p:cNvGraphicFramePr>
          <p:nvPr/>
        </p:nvGraphicFramePr>
        <p:xfrm>
          <a:off x="4500111" y="5105400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" name="Equation" r:id="rId5" imgW="622080" imgH="838080" progId="Equation.DSMT4">
                  <p:embed/>
                </p:oleObj>
              </mc:Choice>
              <mc:Fallback>
                <p:oleObj name="Equation" r:id="rId5" imgW="62208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111" y="5105400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0"/>
          <p:cNvGraphicFramePr>
            <a:graphicFrameLocks noChangeAspect="1"/>
          </p:cNvGraphicFramePr>
          <p:nvPr/>
        </p:nvGraphicFramePr>
        <p:xfrm>
          <a:off x="5233099" y="5105400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" name="Equation" r:id="rId7" imgW="736560" imgH="838080" progId="Equation.DSMT4">
                  <p:embed/>
                </p:oleObj>
              </mc:Choice>
              <mc:Fallback>
                <p:oleObj name="Equation" r:id="rId7" imgW="73656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3099" y="5105400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7"/>
          <p:cNvGraphicFramePr>
            <a:graphicFrameLocks noChangeAspect="1"/>
          </p:cNvGraphicFramePr>
          <p:nvPr/>
        </p:nvGraphicFramePr>
        <p:xfrm>
          <a:off x="1535113" y="4083050"/>
          <a:ext cx="838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" name="Equation" r:id="rId9" imgW="838080" imgH="901440" progId="Equation.DSMT4">
                  <p:embed/>
                </p:oleObj>
              </mc:Choice>
              <mc:Fallback>
                <p:oleObj name="Equation" r:id="rId9" imgW="838080" imgH="9014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5113" y="4083050"/>
                        <a:ext cx="838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8"/>
          <p:cNvGraphicFramePr>
            <a:graphicFrameLocks noChangeAspect="1"/>
          </p:cNvGraphicFramePr>
          <p:nvPr/>
        </p:nvGraphicFramePr>
        <p:xfrm>
          <a:off x="2565866" y="3048000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" name="Equation" r:id="rId11" imgW="1307880" imgH="838080" progId="Equation.DSMT4">
                  <p:embed/>
                </p:oleObj>
              </mc:Choice>
              <mc:Fallback>
                <p:oleObj name="Equation" r:id="rId11" imgW="130788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866" y="3048000"/>
                        <a:ext cx="1308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30"/>
          <p:cNvGraphicFramePr>
            <a:graphicFrameLocks noChangeAspect="1"/>
          </p:cNvGraphicFramePr>
          <p:nvPr/>
        </p:nvGraphicFramePr>
        <p:xfrm>
          <a:off x="4102799" y="3048000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" name="Equation" r:id="rId13" imgW="1104840" imgH="838080" progId="Equation.DSMT4">
                  <p:embed/>
                </p:oleObj>
              </mc:Choice>
              <mc:Fallback>
                <p:oleObj name="Equation" r:id="rId13" imgW="1104840" imgH="838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799" y="3048000"/>
                        <a:ext cx="110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31"/>
          <p:cNvGraphicFramePr>
            <a:graphicFrameLocks noChangeAspect="1"/>
          </p:cNvGraphicFramePr>
          <p:nvPr/>
        </p:nvGraphicFramePr>
        <p:xfrm>
          <a:off x="2557463" y="4083050"/>
          <a:ext cx="1473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" name="Equation" r:id="rId15" imgW="1473120" imgH="901440" progId="Equation.DSMT4">
                  <p:embed/>
                </p:oleObj>
              </mc:Choice>
              <mc:Fallback>
                <p:oleObj name="Equation" r:id="rId15" imgW="1473120" imgH="9014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7463" y="4083050"/>
                        <a:ext cx="1473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32"/>
          <p:cNvGraphicFramePr>
            <a:graphicFrameLocks noChangeAspect="1"/>
          </p:cNvGraphicFramePr>
          <p:nvPr/>
        </p:nvGraphicFramePr>
        <p:xfrm>
          <a:off x="4097323" y="4083050"/>
          <a:ext cx="1473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3" name="Equation" r:id="rId17" imgW="1473120" imgH="901440" progId="Equation.DSMT4">
                  <p:embed/>
                </p:oleObj>
              </mc:Choice>
              <mc:Fallback>
                <p:oleObj name="Equation" r:id="rId17" imgW="1473120" imgH="90144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7323" y="4083050"/>
                        <a:ext cx="1473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A8449281-BA04-4100-AB8A-A9F5A6E095DF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066" y="1097280"/>
            <a:ext cx="1358900" cy="83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Adding Mixed Numbers</a:t>
            </a:r>
          </a:p>
        </p:txBody>
      </p:sp>
      <p:sp>
        <p:nvSpPr>
          <p:cNvPr id="1126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572000"/>
          </a:xfrm>
          <a:prstGeom prst="rect">
            <a:avLst/>
          </a:prstGeom>
          <a:noFill/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sum: 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dirty="0"/>
              <a:t>The LCD is 20.</a:t>
            </a:r>
            <a:endParaRPr lang="en-US" sz="2800" i="0" dirty="0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AA35A73-94FF-4A39-BCF5-D47F552300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1132114"/>
            <a:ext cx="1384300" cy="83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681" name="Object 9"/>
          <p:cNvGraphicFramePr>
            <a:graphicFrameLocks noChangeAspect="1"/>
          </p:cNvGraphicFramePr>
          <p:nvPr/>
        </p:nvGraphicFramePr>
        <p:xfrm>
          <a:off x="1701800" y="2533650"/>
          <a:ext cx="1511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24" name="Equation" r:id="rId3" imgW="1511280" imgH="901440" progId="Equation.DSMT4">
                  <p:embed/>
                </p:oleObj>
              </mc:Choice>
              <mc:Fallback>
                <p:oleObj name="Equation" r:id="rId3" imgW="1511280" imgH="90144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1800" y="2533650"/>
                        <a:ext cx="1511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7804155"/>
              </p:ext>
            </p:extLst>
          </p:nvPr>
        </p:nvGraphicFramePr>
        <p:xfrm>
          <a:off x="1708150" y="1549400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25" name="Equation" r:id="rId5" imgW="1358640" imgH="838080" progId="Equation.DSMT4">
                  <p:embed/>
                </p:oleObj>
              </mc:Choice>
              <mc:Fallback>
                <p:oleObj name="Equation" r:id="rId5" imgW="1358640" imgH="8380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8150" y="1549400"/>
                        <a:ext cx="135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2" name="Object 10"/>
          <p:cNvGraphicFramePr>
            <a:graphicFrameLocks noChangeAspect="1"/>
          </p:cNvGraphicFramePr>
          <p:nvPr/>
        </p:nvGraphicFramePr>
        <p:xfrm>
          <a:off x="3302000" y="2533650"/>
          <a:ext cx="1117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26" name="Equation" r:id="rId7" imgW="1117440" imgH="901440" progId="Equation.DSMT4">
                  <p:embed/>
                </p:oleObj>
              </mc:Choice>
              <mc:Fallback>
                <p:oleObj name="Equation" r:id="rId7" imgW="1117440" imgH="90144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2533650"/>
                        <a:ext cx="1117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5204696"/>
              </p:ext>
            </p:extLst>
          </p:nvPr>
        </p:nvGraphicFramePr>
        <p:xfrm>
          <a:off x="3302000" y="1555750"/>
          <a:ext cx="1130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27" name="Equation" r:id="rId9" imgW="1130040" imgH="838080" progId="Equation.DSMT4">
                  <p:embed/>
                </p:oleObj>
              </mc:Choice>
              <mc:Fallback>
                <p:oleObj name="Equation" r:id="rId9" imgW="1130040" imgH="83808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1555750"/>
                        <a:ext cx="1130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Adding Mixed Numbers (cont.)</a:t>
            </a:r>
          </a:p>
        </p:txBody>
      </p:sp>
      <p:graphicFrame>
        <p:nvGraphicFramePr>
          <p:cNvPr id="28673" name="Object 1"/>
          <p:cNvGraphicFramePr>
            <a:graphicFrameLocks noChangeAspect="1"/>
          </p:cNvGraphicFramePr>
          <p:nvPr/>
        </p:nvGraphicFramePr>
        <p:xfrm>
          <a:off x="3627423" y="3582294"/>
          <a:ext cx="81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28" name="Equation" r:id="rId11" imgW="812520" imgH="838080" progId="Equation.DSMT4">
                  <p:embed/>
                </p:oleObj>
              </mc:Choice>
              <mc:Fallback>
                <p:oleObj name="Equation" r:id="rId11" imgW="812520" imgH="83808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7423" y="3582294"/>
                        <a:ext cx="81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1066800" y="1555750"/>
          <a:ext cx="46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29" name="Equation" r:id="rId13" imgW="469900" imgH="838200" progId="Equation.DSMT4">
                  <p:embed/>
                </p:oleObj>
              </mc:Choice>
              <mc:Fallback>
                <p:oleObj name="Equation" r:id="rId13" imgW="469900" imgH="83820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555750"/>
                        <a:ext cx="46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744538" y="2533650"/>
          <a:ext cx="838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30" name="Equation" r:id="rId15" imgW="838080" imgH="901440" progId="Equation.DSMT4">
                  <p:embed/>
                </p:oleObj>
              </mc:Choice>
              <mc:Fallback>
                <p:oleObj name="Equation" r:id="rId15" imgW="838080" imgH="90144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538" y="2533650"/>
                        <a:ext cx="838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6" name="Object 14"/>
          <p:cNvGraphicFramePr>
            <a:graphicFrameLocks noChangeAspect="1"/>
          </p:cNvGraphicFramePr>
          <p:nvPr/>
        </p:nvGraphicFramePr>
        <p:xfrm>
          <a:off x="4541823" y="3582294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31" name="Equation" r:id="rId17" imgW="1549080" imgH="838080" progId="Equation.DSMT4">
                  <p:embed/>
                </p:oleObj>
              </mc:Choice>
              <mc:Fallback>
                <p:oleObj name="Equation" r:id="rId17" imgW="1549080" imgH="838080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1823" y="3582294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1977597"/>
              </p:ext>
            </p:extLst>
          </p:nvPr>
        </p:nvGraphicFramePr>
        <p:xfrm>
          <a:off x="6224588" y="3582988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32" name="Equation" r:id="rId19" imgW="1066680" imgH="838080" progId="Equation.DSMT4">
                  <p:embed/>
                </p:oleObj>
              </mc:Choice>
              <mc:Fallback>
                <p:oleObj name="Equation" r:id="rId19" imgW="1066680" imgH="838080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4588" y="3582988"/>
                        <a:ext cx="106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90" name="Object 18"/>
          <p:cNvGraphicFramePr>
            <a:graphicFrameLocks noChangeAspect="1"/>
          </p:cNvGraphicFramePr>
          <p:nvPr/>
        </p:nvGraphicFramePr>
        <p:xfrm>
          <a:off x="1976423" y="4866042"/>
          <a:ext cx="265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33" name="Equation" r:id="rId21" imgW="2654300" imgH="304800" progId="Equation.DSMT4">
                  <p:embed/>
                </p:oleObj>
              </mc:Choice>
              <mc:Fallback>
                <p:oleObj name="Equation" r:id="rId21" imgW="2654300" imgH="304800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6423" y="4866042"/>
                        <a:ext cx="265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91" name="Object 19"/>
          <p:cNvGraphicFramePr>
            <a:graphicFrameLocks noChangeAspect="1"/>
          </p:cNvGraphicFramePr>
          <p:nvPr/>
        </p:nvGraphicFramePr>
        <p:xfrm>
          <a:off x="5367323" y="4876800"/>
          <a:ext cx="2844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34" name="Equation" r:id="rId23" imgW="2844800" imgH="304800" progId="Equation.DSMT4">
                  <p:embed/>
                </p:oleObj>
              </mc:Choice>
              <mc:Fallback>
                <p:oleObj name="Equation" r:id="rId23" imgW="2844800" imgH="304800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7323" y="4876800"/>
                        <a:ext cx="2844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Arrow Connector 22"/>
          <p:cNvCxnSpPr/>
          <p:nvPr/>
        </p:nvCxnSpPr>
        <p:spPr>
          <a:xfrm rot="16200000">
            <a:off x="4012953" y="4635748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16200000">
            <a:off x="5456714" y="4635748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Calculating Perimeter</a:t>
            </a:r>
          </a:p>
        </p:txBody>
      </p:sp>
      <p:sp>
        <p:nvSpPr>
          <p:cNvPr id="1331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572000"/>
          </a:xfrm>
          <a:prstGeom prst="rect">
            <a:avLst/>
          </a:prstGeom>
          <a:noFill/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 triangle has sides measuring        meters,       meters,</a:t>
            </a:r>
          </a:p>
          <a:p>
            <a:pPr marL="0" indent="0">
              <a:spcBef>
                <a:spcPct val="65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and          meters.  Find the perimeter of the triangle.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We find the perimeter by adding the lengths of the three sides. </a:t>
            </a:r>
            <a:r>
              <a:rPr lang="en-US" sz="2800" dirty="0"/>
              <a:t>The LCD is 15. </a:t>
            </a: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07986563-E912-48CC-AD42-852B033AF6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2309303"/>
              </p:ext>
            </p:extLst>
          </p:nvPr>
        </p:nvGraphicFramePr>
        <p:xfrm>
          <a:off x="5003801" y="1143227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2" name="Equation" r:id="rId3" imgW="444240" imgH="838080" progId="Equation.DSMT4">
                  <p:embed/>
                </p:oleObj>
              </mc:Choice>
              <mc:Fallback>
                <p:oleObj name="Equation" r:id="rId3" imgW="44424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003801" y="1143227"/>
                        <a:ext cx="4445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CCEADEFB-36BA-4651-ABF3-F328415E4B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6163222"/>
              </p:ext>
            </p:extLst>
          </p:nvPr>
        </p:nvGraphicFramePr>
        <p:xfrm>
          <a:off x="6705600" y="1143227"/>
          <a:ext cx="482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3" name="Equation" r:id="rId5" imgW="482400" imgH="838080" progId="Equation.DSMT4">
                  <p:embed/>
                </p:oleObj>
              </mc:Choice>
              <mc:Fallback>
                <p:oleObj name="Equation" r:id="rId5" imgW="4824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705600" y="1143227"/>
                        <a:ext cx="4826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EEBDDFC-BC99-41F3-8F3D-C77CAC51D9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3422998"/>
              </p:ext>
            </p:extLst>
          </p:nvPr>
        </p:nvGraphicFramePr>
        <p:xfrm>
          <a:off x="1143000" y="1828800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4" name="Equation" r:id="rId7" imgW="634680" imgH="838080" progId="Equation.DSMT4">
                  <p:embed/>
                </p:oleObj>
              </mc:Choice>
              <mc:Fallback>
                <p:oleObj name="Equation" r:id="rId7" imgW="63468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43000" y="1828800"/>
                        <a:ext cx="6350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1437</TotalTime>
  <Words>673</Words>
  <Application>Microsoft Office PowerPoint</Application>
  <PresentationFormat>On-screen Show (4:3)</PresentationFormat>
  <Paragraphs>114</Paragraphs>
  <Slides>27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Courier New</vt:lpstr>
      <vt:lpstr>Office Theme</vt:lpstr>
      <vt:lpstr>Equation</vt:lpstr>
      <vt:lpstr>Section 6.R.5</vt:lpstr>
      <vt:lpstr>Objectives</vt:lpstr>
      <vt:lpstr>To Add Mixed Numbers</vt:lpstr>
      <vt:lpstr>Example 1: Adding Mixed Numbers with the Same Denominator</vt:lpstr>
      <vt:lpstr>Example 1: Adding Mixed Numbers with the Same Denominator (cont.)</vt:lpstr>
      <vt:lpstr>Example 2: Adding Mixed Numbers with Different Denominators </vt:lpstr>
      <vt:lpstr>Example 3: Adding Mixed Numbers</vt:lpstr>
      <vt:lpstr>Example 3: Adding Mixed Numbers (cont.)</vt:lpstr>
      <vt:lpstr>Example 4: Calculating Perimeter</vt:lpstr>
      <vt:lpstr>Example 4: Calculating Perimeter (cont.)</vt:lpstr>
      <vt:lpstr>To Subtract Mixed Numbers</vt:lpstr>
      <vt:lpstr>Example 5: Subtracting Mixed Numbers with the Same Denominator</vt:lpstr>
      <vt:lpstr>Example 6: Subtracting Mixed Numbers with Different Denominators</vt:lpstr>
      <vt:lpstr>If the Fraction Part Being Subtracted is Larger than the First Fraction</vt:lpstr>
      <vt:lpstr>Example 7: Subtracting Mixed Numbers  by Borrowing</vt:lpstr>
      <vt:lpstr>Example 7: Subtracting Mixed Numbers  by Borrowing</vt:lpstr>
      <vt:lpstr>Example 8: Subtracting Mixed Numbers  by Borrowing</vt:lpstr>
      <vt:lpstr>Example 9: Subtracting Mixed Numbers  by Borrowing</vt:lpstr>
      <vt:lpstr>Example 9: Subtracting Mixed Numbers  by Borrowing (cont.)</vt:lpstr>
      <vt:lpstr>Completion Example 10: Subtracting Mixed Numbers  by Borrowing</vt:lpstr>
      <vt:lpstr>Example 11: Application: Subtracting Mixed Numbers</vt:lpstr>
      <vt:lpstr>Example 11: Application: Subtracting Mixed Numbers (cont.)</vt:lpstr>
      <vt:lpstr>Example 11: Application: Subtracting Mixed Numbers (cont.)</vt:lpstr>
      <vt:lpstr>Example 11: Application: Subtracting Mixed Numbers (cont.)</vt:lpstr>
      <vt:lpstr>Example 12: Adding Mixed Numbers Using Improper Fractions </vt:lpstr>
      <vt:lpstr>Example 13: Adding Mixed Numbers Using Improper Fractions </vt:lpstr>
      <vt:lpstr>Example 14: Subtracting Mixed Numbers Using Improper Fractions 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Statistics and Data Plus Integrated Review</dc:title>
  <dc:creator>Hawkes Learning</dc:creator>
  <cp:lastModifiedBy>jeevan</cp:lastModifiedBy>
  <cp:revision>197</cp:revision>
  <dcterms:created xsi:type="dcterms:W3CDTF">2013-04-26T14:43:13Z</dcterms:created>
  <dcterms:modified xsi:type="dcterms:W3CDTF">2018-10-17T05:03:17Z</dcterms:modified>
</cp:coreProperties>
</file>