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7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112" d="100"/>
          <a:sy n="112" d="100"/>
        </p:scale>
        <p:origin x="142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e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27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4.wmf"/><Relationship Id="rId7" Type="http://schemas.openxmlformats.org/officeDocument/2006/relationships/image" Target="../media/image49.wmf"/><Relationship Id="rId2" Type="http://schemas.openxmlformats.org/officeDocument/2006/relationships/image" Target="../media/image53.wmf"/><Relationship Id="rId1" Type="http://schemas.openxmlformats.org/officeDocument/2006/relationships/image" Target="../media/image52.e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7.bin"/><Relationship Id="rId22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5.wmf"/><Relationship Id="rId17" Type="http://schemas.openxmlformats.org/officeDocument/2006/relationships/image" Target="../media/image76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1.bin"/><Relationship Id="rId22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7" name="Equation" r:id="rId3" imgW="1129810" imgH="291973" progId="Equation.DSMT4">
                  <p:embed/>
                </p:oleObj>
              </mc:Choice>
              <mc:Fallback>
                <p:oleObj name="Equation" r:id="rId3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8" name="Equation" r:id="rId5" imgW="647700" imgH="292100" progId="Equation.DSMT4">
                  <p:embed/>
                </p:oleObj>
              </mc:Choice>
              <mc:Fallback>
                <p:oleObj name="Equation" r:id="rId5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9" name="Equation" r:id="rId7" imgW="1726920" imgH="482400" progId="Equation.DSMT4">
                  <p:embed/>
                </p:oleObj>
              </mc:Choice>
              <mc:Fallback>
                <p:oleObj name="Equation" r:id="rId7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069260"/>
              </p:ext>
            </p:extLst>
          </p:nvPr>
        </p:nvGraphicFramePr>
        <p:xfrm>
          <a:off x="3581400" y="2082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80" name="Equation" r:id="rId9" imgW="952087" imgH="279279" progId="Equation.DSMT4">
                  <p:embed/>
                </p:oleObj>
              </mc:Choice>
              <mc:Fallback>
                <p:oleObj name="Equation" r:id="rId9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82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81" name="Equation" r:id="rId11" imgW="520474" imgH="241195" progId="Equation.DSMT4">
                  <p:embed/>
                </p:oleObj>
              </mc:Choice>
              <mc:Fallback>
                <p:oleObj name="Equation" r:id="rId11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82" name="Equation" r:id="rId13" imgW="2527200" imgH="241200" progId="Equation.DSMT4">
                  <p:embed/>
                </p:oleObj>
              </mc:Choice>
              <mc:Fallback>
                <p:oleObj name="Equation" r:id="rId13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9" name="Equation" r:id="rId3" imgW="2358720" imgH="621360" progId="Equation.DSMT4">
                  <p:embed/>
                </p:oleObj>
              </mc:Choice>
              <mc:Fallback>
                <p:oleObj name="Equation" r:id="rId3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0" name="Equation" r:id="rId5" imgW="2323800" imgH="583920" progId="Equation.DSMT4">
                  <p:embed/>
                </p:oleObj>
              </mc:Choice>
              <mc:Fallback>
                <p:oleObj name="Equation" r:id="rId5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1" name="Equation" r:id="rId7" imgW="3314520" imgH="482400" progId="Equation.DSMT4">
                  <p:embed/>
                </p:oleObj>
              </mc:Choice>
              <mc:Fallback>
                <p:oleObj name="Equation" r:id="rId7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" name="Equation" r:id="rId9" imgW="850680" imgH="266400" progId="Equation.DSMT4">
                  <p:embed/>
                </p:oleObj>
              </mc:Choice>
              <mc:Fallback>
                <p:oleObj name="Equation" r:id="rId9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3" name="Equation" r:id="rId11" imgW="2463480" imgH="482400" progId="Equation.DSMT4">
                  <p:embed/>
                </p:oleObj>
              </mc:Choice>
              <mc:Fallback>
                <p:oleObj name="Equation" r:id="rId11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4" name="Equation" r:id="rId13" imgW="1663560" imgH="266400" progId="Equation.DSMT4">
                  <p:embed/>
                </p:oleObj>
              </mc:Choice>
              <mc:Fallback>
                <p:oleObj name="Equation" r:id="rId13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5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6" name="Equation" r:id="rId17" imgW="965160" imgH="241200" progId="Equation.DSMT4">
                  <p:embed/>
                </p:oleObj>
              </mc:Choice>
              <mc:Fallback>
                <p:oleObj name="Equation" r:id="rId17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7" name="Equation" r:id="rId19" imgW="2971800" imgH="279360" progId="Equation.DSMT4">
                  <p:embed/>
                </p:oleObj>
              </mc:Choice>
              <mc:Fallback>
                <p:oleObj name="Equation" r:id="rId19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16745"/>
              </p:ext>
            </p:extLst>
          </p:nvPr>
        </p:nvGraphicFramePr>
        <p:xfrm>
          <a:off x="5410200" y="34417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8" name="Equation" r:id="rId21" imgW="1117440" imgH="266400" progId="Equation.DSMT4">
                  <p:embed/>
                </p:oleObj>
              </mc:Choice>
              <mc:Fallback>
                <p:oleObj name="Equation" r:id="rId21" imgW="1117440" imgH="26640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17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6" name="Equation" r:id="rId3" imgW="3695400" imgH="685800" progId="Equation.DSMT4">
                  <p:embed/>
                </p:oleObj>
              </mc:Choice>
              <mc:Fallback>
                <p:oleObj name="Equation" r:id="rId3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7" name="Equation" r:id="rId5" imgW="3263760" imgH="482400" progId="Equation.DSMT4">
                  <p:embed/>
                </p:oleObj>
              </mc:Choice>
              <mc:Fallback>
                <p:oleObj name="Equation" r:id="rId5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5743"/>
              </p:ext>
            </p:extLst>
          </p:nvPr>
        </p:nvGraphicFramePr>
        <p:xfrm>
          <a:off x="5129213" y="3276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8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276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3019"/>
              </p:ext>
            </p:extLst>
          </p:nvPr>
        </p:nvGraphicFramePr>
        <p:xfrm>
          <a:off x="5129213" y="5092700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9" name="Equation" r:id="rId9" imgW="1815840" imgH="241200" progId="Equation.DSMT4">
                  <p:embed/>
                </p:oleObj>
              </mc:Choice>
              <mc:Fallback>
                <p:oleObj name="Equation" r:id="rId9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092700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0" name="Equation" r:id="rId11" imgW="3695400" imgH="685800" progId="Equation.DSMT4">
                  <p:embed/>
                </p:oleObj>
              </mc:Choice>
              <mc:Fallback>
                <p:oleObj name="Equation" r:id="rId11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1" name="Equation" r:id="rId12" imgW="2793960" imgH="482400" progId="Equation.DSMT4">
                  <p:embed/>
                </p:oleObj>
              </mc:Choice>
              <mc:Fallback>
                <p:oleObj name="Equation" r:id="rId12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80100"/>
              </p:ext>
            </p:extLst>
          </p:nvPr>
        </p:nvGraphicFramePr>
        <p:xfrm>
          <a:off x="1447800" y="443992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2" name="Equation" r:id="rId14" imgW="2793960" imgH="482400" progId="Equation.DSMT4">
                  <p:embed/>
                </p:oleObj>
              </mc:Choice>
              <mc:Fallback>
                <p:oleObj name="Equation" r:id="rId14" imgW="2793960" imgH="48240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3992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777851"/>
              </p:ext>
            </p:extLst>
          </p:nvPr>
        </p:nvGraphicFramePr>
        <p:xfrm>
          <a:off x="1447800" y="506476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3" name="Equation" r:id="rId15" imgW="2539800" imgH="291960" progId="Equation.DSMT4">
                  <p:embed/>
                </p:oleObj>
              </mc:Choice>
              <mc:Fallback>
                <p:oleObj name="Equation" r:id="rId15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6476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69780"/>
              </p:ext>
            </p:extLst>
          </p:nvPr>
        </p:nvGraphicFramePr>
        <p:xfrm>
          <a:off x="1435100" y="54991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4" name="Equation" r:id="rId17" imgW="952200" imgH="291960" progId="Equation.DSMT4">
                  <p:embed/>
                </p:oleObj>
              </mc:Choice>
              <mc:Fallback>
                <p:oleObj name="Equation" r:id="rId17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54991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027661"/>
              </p:ext>
            </p:extLst>
          </p:nvPr>
        </p:nvGraphicFramePr>
        <p:xfrm>
          <a:off x="5129213" y="3911600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5" name="Equation" r:id="rId19" imgW="2958840" imgH="279360" progId="Equation.DSMT4">
                  <p:embed/>
                </p:oleObj>
              </mc:Choice>
              <mc:Fallback>
                <p:oleObj name="Equation" r:id="rId19" imgW="295884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1600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6" name="Equation" r:id="rId21" imgW="952087" imgH="279279" progId="Equation.DSMT4">
                  <p:embed/>
                </p:oleObj>
              </mc:Choice>
              <mc:Fallback>
                <p:oleObj name="Equation" r:id="rId21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4" name="Equation" r:id="rId3" imgW="2501640" imgH="1002960" progId="Equation.DSMT4">
                  <p:embed/>
                </p:oleObj>
              </mc:Choice>
              <mc:Fallback>
                <p:oleObj name="Equation" r:id="rId3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5" name="Equation" r:id="rId5" imgW="2819160" imgH="939600" progId="Equation.DSMT4">
                  <p:embed/>
                </p:oleObj>
              </mc:Choice>
              <mc:Fallback>
                <p:oleObj name="Equation" r:id="rId5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1272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Exponents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6" name="Equation" r:id="rId7" imgW="2501640" imgH="1002960" progId="Equation.DSMT4">
                  <p:embed/>
                </p:oleObj>
              </mc:Choice>
              <mc:Fallback>
                <p:oleObj name="Equation" r:id="rId7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				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2" name="Equation" r:id="rId3" imgW="2336760" imgH="1269720" progId="Equation.DSMT4">
                  <p:embed/>
                </p:oleObj>
              </mc:Choice>
              <mc:Fallback>
                <p:oleObj name="Equation" r:id="rId3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3" name="Equation" r:id="rId5" imgW="1536480" imgH="939600" progId="Equation.DSMT4">
                  <p:embed/>
                </p:oleObj>
              </mc:Choice>
              <mc:Fallback>
                <p:oleObj name="Equation" r:id="rId5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4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5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6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7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8"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9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0" name="Equation" r:id="rId16" imgW="329040" imgH="493560" progId="Equation.DSMT4">
                  <p:embed/>
                </p:oleObj>
              </mc:Choice>
              <mc:Fallback>
                <p:oleObj name="Equation" r:id="rId16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1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2" name="Equation" r:id="rId19" imgW="139639" imgH="190417" progId="Equation.DSMT4">
                  <p:embed/>
                </p:oleObj>
              </mc:Choice>
              <mc:Fallback>
                <p:oleObj name="Equation" r:id="rId19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3" name="Equation" r:id="rId21" imgW="1231560" imgH="838080" progId="Equation.DSMT4">
                  <p:embed/>
                </p:oleObj>
              </mc:Choice>
              <mc:Fallback>
                <p:oleObj name="Equation" r:id="rId21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decimal numbers.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dirty="0"/>
              <a:t>Use the order of operations to simplify expressions containing fractions.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dirty="0"/>
              <a:t>Use the order of operations to simplify expressions containing integers.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dirty="0"/>
              <a:t>Use the order of operations to simplify expressions containing whole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any powers indicated by exponents.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i="0" dirty="0">
                <a:solidFill>
                  <a:srgbClr val="000000"/>
                </a:solidFill>
              </a:rPr>
              <a:t>Notes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Using the Rules for Order of Operations 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75178" y="2568222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" name="Equation" r:id="rId3" imgW="787058" imgH="482391" progId="Equation.DSMT4">
                  <p:embed/>
                </p:oleObj>
              </mc:Choice>
              <mc:Fallback>
                <p:oleObj name="Equation" r:id="rId3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178" y="2568222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115755" y="2339622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" name="Equation" r:id="rId5" imgW="889000" imgH="838200" progId="Equation.DSMT4">
                  <p:embed/>
                </p:oleObj>
              </mc:Choice>
              <mc:Fallback>
                <p:oleObj name="Equation" r:id="rId5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755" y="2339622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662311" y="3189111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" name="Equation" r:id="rId7" imgW="1117115" imgH="444307" progId="Equation.DSMT4">
                  <p:embed/>
                </p:oleObj>
              </mc:Choice>
              <mc:Fallback>
                <p:oleObj name="Equation" r:id="rId7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311" y="3189111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Using the Rules for Order of Operations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Caution</a:t>
            </a:r>
          </a:p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3168650" y="44196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3" imgW="2806700" imgH="330200" progId="Equation.DSMT4">
                  <p:embed/>
                </p:oleObj>
              </mc:Choice>
              <mc:Fallback>
                <p:oleObj name="Equation" r:id="rId3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4196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/>
        </p:nvGraphicFramePr>
        <p:xfrm>
          <a:off x="3111500" y="54229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5" imgW="2921000" imgH="292100" progId="Equation.DSMT4">
                  <p:embed/>
                </p:oleObj>
              </mc:Choice>
              <mc:Fallback>
                <p:oleObj name="Equation" r:id="rId5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229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44004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53910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" name="Equation" r:id="rId3" imgW="1765080" imgH="380880" progId="Equation.DSMT4">
                  <p:embed/>
                </p:oleObj>
              </mc:Choice>
              <mc:Fallback>
                <p:oleObj name="Equation" r:id="rId3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633018"/>
              </p:ext>
            </p:extLst>
          </p:nvPr>
        </p:nvGraphicFramePr>
        <p:xfrm>
          <a:off x="3848100" y="3132138"/>
          <a:ext cx="1181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"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132138"/>
                        <a:ext cx="11811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" name="Equation" r:id="rId7" imgW="3327400" imgH="304800" progId="Equation.DSMT4">
                  <p:embed/>
                </p:oleObj>
              </mc:Choice>
              <mc:Fallback>
                <p:oleObj name="Equation" r:id="rId7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" name="Equation" r:id="rId9" imgW="965200" imgH="241300" progId="Equation.DSMT4">
                  <p:embed/>
                </p:oleObj>
              </mc:Choice>
              <mc:Fallback>
                <p:oleObj name="Equation" r:id="rId9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" name="Equation" r:id="rId11" imgW="1778000" imgH="381000" progId="Equation.DSMT4">
                  <p:embed/>
                </p:oleObj>
              </mc:Choice>
              <mc:Fallback>
                <p:oleObj name="Equation" r:id="rId11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" name="Equation" r:id="rId13" imgW="1968500" imgH="292100" progId="Equation.DSMT4">
                  <p:embed/>
                </p:oleObj>
              </mc:Choice>
              <mc:Fallback>
                <p:oleObj name="Equation" r:id="rId13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" name="Equation" r:id="rId15" imgW="1143000" imgH="292100" progId="Equation.DSMT4">
                  <p:embed/>
                </p:oleObj>
              </mc:Choice>
              <mc:Fallback>
                <p:oleObj name="Equation" r:id="rId15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" name="Equation" r:id="rId17" imgW="863225" imgH="291973" progId="Equation.DSMT4">
                  <p:embed/>
                </p:oleObj>
              </mc:Choice>
              <mc:Fallback>
                <p:oleObj name="Equation" r:id="rId17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0" name="Equation" r:id="rId3" imgW="2133360" imgH="583920" progId="Equation.DSMT4">
                  <p:embed/>
                </p:oleObj>
              </mc:Choice>
              <mc:Fallback>
                <p:oleObj name="Equation" r:id="rId3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47300"/>
              </p:ext>
            </p:extLst>
          </p:nvPr>
        </p:nvGraphicFramePr>
        <p:xfrm>
          <a:off x="4067884" y="3236913"/>
          <a:ext cx="1130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1" name="Equation" r:id="rId5" imgW="1129810" imgH="253890" progId="Equation.DSMT4">
                  <p:embed/>
                </p:oleObj>
              </mc:Choice>
              <mc:Fallback>
                <p:oleObj name="Equation" r:id="rId5" imgW="1129810" imgH="25389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884" y="3236913"/>
                        <a:ext cx="1130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97128"/>
              </p:ext>
            </p:extLst>
          </p:nvPr>
        </p:nvGraphicFramePr>
        <p:xfrm>
          <a:off x="4071938" y="43561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2" name="Equation" r:id="rId7" imgW="952087" imgH="279279" progId="Equation.DSMT4">
                  <p:embed/>
                </p:oleObj>
              </mc:Choice>
              <mc:Fallback>
                <p:oleObj name="Equation" r:id="rId7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3561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45148"/>
              </p:ext>
            </p:extLst>
          </p:nvPr>
        </p:nvGraphicFramePr>
        <p:xfrm>
          <a:off x="4051300" y="4841875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3" name="Equation" r:id="rId9" imgW="3238500" imgH="304800" progId="Equation.DSMT4">
                  <p:embed/>
                </p:oleObj>
              </mc:Choice>
              <mc:Fallback>
                <p:oleObj name="Equation" r:id="rId9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841875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942259"/>
              </p:ext>
            </p:extLst>
          </p:nvPr>
        </p:nvGraphicFramePr>
        <p:xfrm>
          <a:off x="4071938" y="380365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4" name="Equation" r:id="rId11" imgW="3365500" imgH="304800" progId="Equation.DSMT4">
                  <p:embed/>
                </p:oleObj>
              </mc:Choice>
              <mc:Fallback>
                <p:oleObj name="Equation" r:id="rId11" imgW="3365500" imgH="3048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80365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5" name="Equation" r:id="rId13" imgW="2120900" imgH="571500" progId="Equation.DSMT4">
                  <p:embed/>
                </p:oleObj>
              </mc:Choice>
              <mc:Fallback>
                <p:oleObj name="Equation" r:id="rId13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6" name="Equation" r:id="rId15" imgW="2222500" imgH="495300" progId="Equation.DSMT4">
                  <p:embed/>
                </p:oleObj>
              </mc:Choice>
              <mc:Fallback>
                <p:oleObj name="Equation" r:id="rId15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7" name="Equation" r:id="rId17" imgW="1701800" imgH="469900" progId="Equation.DSMT4">
                  <p:embed/>
                </p:oleObj>
              </mc:Choice>
              <mc:Fallback>
                <p:oleObj name="Equation" r:id="rId17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8" name="Equation" r:id="rId19" imgW="1307532" imgH="291973" progId="Equation.DSMT4">
                  <p:embed/>
                </p:oleObj>
              </mc:Choice>
              <mc:Fallback>
                <p:oleObj name="Equation" r:id="rId19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9" name="Equation" r:id="rId21" imgW="698197" imgH="291973" progId="Equation.DSMT4">
                  <p:embed/>
                </p:oleObj>
              </mc:Choice>
              <mc:Fallback>
                <p:oleObj name="Equation" r:id="rId21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2" name="Equation" r:id="rId3" imgW="2717640" imgH="583920" progId="Equation.DSMT4">
                  <p:embed/>
                </p:oleObj>
              </mc:Choice>
              <mc:Fallback>
                <p:oleObj name="Equation" r:id="rId3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49173"/>
              </p:ext>
            </p:extLst>
          </p:nvPr>
        </p:nvGraphicFramePr>
        <p:xfrm>
          <a:off x="4600575" y="3225800"/>
          <a:ext cx="292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3" name="Equation" r:id="rId5" imgW="2920680" imgH="279360" progId="Equation.DSMT4">
                  <p:embed/>
                </p:oleObj>
              </mc:Choice>
              <mc:Fallback>
                <p:oleObj name="Equation" r:id="rId5" imgW="29206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225800"/>
                        <a:ext cx="292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81944"/>
              </p:ext>
            </p:extLst>
          </p:nvPr>
        </p:nvGraphicFramePr>
        <p:xfrm>
          <a:off x="4600575" y="3784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4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784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544568"/>
              </p:ext>
            </p:extLst>
          </p:nvPr>
        </p:nvGraphicFramePr>
        <p:xfrm>
          <a:off x="4600575" y="4330700"/>
          <a:ext cx="365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5" name="Equation" r:id="rId9" imgW="3657600" imgH="241200" progId="Equation.DSMT4">
                  <p:embed/>
                </p:oleObj>
              </mc:Choice>
              <mc:Fallback>
                <p:oleObj name="Equation" r:id="rId9" imgW="365760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330700"/>
                        <a:ext cx="365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" name="Equation" r:id="rId11" imgW="2717640" imgH="583920" progId="Equation.DSMT4">
                  <p:embed/>
                </p:oleObj>
              </mc:Choice>
              <mc:Fallback>
                <p:oleObj name="Equation" r:id="rId11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7" name="Equation" r:id="rId13" imgW="2336760" imgH="482400" progId="Equation.DSMT4">
                  <p:embed/>
                </p:oleObj>
              </mc:Choice>
              <mc:Fallback>
                <p:oleObj name="Equation" r:id="rId13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8" name="Equation" r:id="rId15" imgW="2108160" imgH="482400" progId="Equation.DSMT4">
                  <p:embed/>
                </p:oleObj>
              </mc:Choice>
              <mc:Fallback>
                <p:oleObj name="Equation" r:id="rId15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9" name="Equation" r:id="rId17" imgW="698400" imgH="279360" progId="Equation.DSMT4">
                  <p:embed/>
                </p:oleObj>
              </mc:Choice>
              <mc:Fallback>
                <p:oleObj name="Equation" r:id="rId17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66315"/>
              </p:ext>
            </p:extLst>
          </p:nvPr>
        </p:nvGraphicFramePr>
        <p:xfrm>
          <a:off x="4600575" y="4864100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0" name="Equation" r:id="rId19" imgW="2946240" imgH="241200" progId="Equation.DSMT4">
                  <p:embed/>
                </p:oleObj>
              </mc:Choice>
              <mc:Fallback>
                <p:oleObj name="Equation" r:id="rId19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864100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12759"/>
              </p:ext>
            </p:extLst>
          </p:nvPr>
        </p:nvGraphicFramePr>
        <p:xfrm>
          <a:off x="4581525" y="5292725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" name="Equation" r:id="rId21" imgW="1879560" imgH="241200" progId="Equation.DSMT4">
                  <p:embed/>
                </p:oleObj>
              </mc:Choice>
              <mc:Fallback>
                <p:oleObj name="Equation" r:id="rId21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92725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2" name="Equation" r:id="rId23" imgW="2920680" imgH="583920" progId="Equation.DSMT4">
                  <p:embed/>
                </p:oleObj>
              </mc:Choice>
              <mc:Fallback>
                <p:oleObj name="Equation" r:id="rId23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985247"/>
              </p:ext>
            </p:extLst>
          </p:nvPr>
        </p:nvGraphicFramePr>
        <p:xfrm>
          <a:off x="5321300" y="5626100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2" name="Equation" r:id="rId3" imgW="2743200" imgH="241300" progId="Equation.DSMT4">
                  <p:embed/>
                </p:oleObj>
              </mc:Choice>
              <mc:Fallback>
                <p:oleObj name="Equation" r:id="rId3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626100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3" name="Equation" r:id="rId5" imgW="3644640" imgH="520560" progId="Equation.DSMT4">
                  <p:embed/>
                </p:oleObj>
              </mc:Choice>
              <mc:Fallback>
                <p:oleObj name="Equation" r:id="rId5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4" name="Equation" r:id="rId7" imgW="3047760" imgH="558720" progId="Equation.DSMT4">
                  <p:embed/>
                </p:oleObj>
              </mc:Choice>
              <mc:Fallback>
                <p:oleObj name="Equation" r:id="rId7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55230"/>
              </p:ext>
            </p:extLst>
          </p:nvPr>
        </p:nvGraphicFramePr>
        <p:xfrm>
          <a:off x="5321300" y="34671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5" name="Equation" r:id="rId9" imgW="1117440" imgH="266400" progId="Equation.DSMT4">
                  <p:embed/>
                </p:oleObj>
              </mc:Choice>
              <mc:Fallback>
                <p:oleObj name="Equation" r:id="rId9" imgW="1117440" imgH="2664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34671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6" name="Equation" r:id="rId11" imgW="3352680" imgH="304560" progId="Equation.DSMT4">
                  <p:embed/>
                </p:oleObj>
              </mc:Choice>
              <mc:Fallback>
                <p:oleObj name="Equation" r:id="rId11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63321"/>
              </p:ext>
            </p:extLst>
          </p:nvPr>
        </p:nvGraphicFramePr>
        <p:xfrm>
          <a:off x="5321300" y="487680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" name="Equation" r:id="rId13" imgW="3365280" imgH="304560" progId="Equation.DSMT4">
                  <p:embed/>
                </p:oleObj>
              </mc:Choice>
              <mc:Fallback>
                <p:oleObj name="Equation" r:id="rId13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87680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8" name="Equation" r:id="rId15" imgW="3429000" imgH="622080" progId="Equation.DSMT4">
                  <p:embed/>
                </p:oleObj>
              </mc:Choice>
              <mc:Fallback>
                <p:oleObj name="Equation" r:id="rId15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9" name="Equation" r:id="rId17" imgW="3429000" imgH="622080" progId="Equation.DSMT4">
                  <p:embed/>
                </p:oleObj>
              </mc:Choice>
              <mc:Fallback>
                <p:oleObj name="Equation" r:id="rId17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70" name="Equation" r:id="rId19" imgW="3479760" imgH="558720" progId="Equation.DSMT4">
                  <p:embed/>
                </p:oleObj>
              </mc:Choice>
              <mc:Fallback>
                <p:oleObj name="Equation" r:id="rId19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71" name="Equation" r:id="rId21" imgW="2222280" imgH="482400" progId="Equation.DSMT4">
                  <p:embed/>
                </p:oleObj>
              </mc:Choice>
              <mc:Fallback>
                <p:oleObj name="Equation" r:id="rId21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383</Words>
  <Application>Microsoft Office PowerPoint</Application>
  <PresentationFormat>On-screen Show (4:3)</PresentationFormat>
  <Paragraphs>74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7.R.1</vt:lpstr>
      <vt:lpstr>Objectives</vt:lpstr>
      <vt:lpstr>Rules for Order of Operations</vt:lpstr>
      <vt:lpstr>Using the Rules for Order of Operations </vt:lpstr>
      <vt:lpstr>Using the Rules for Order of Operations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    Real Numbers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Plus Integrated Review</dc:title>
  <dc:creator>Hawkes Learning</dc:creator>
  <cp:lastModifiedBy>jeevan</cp:lastModifiedBy>
  <cp:revision>129</cp:revision>
  <dcterms:created xsi:type="dcterms:W3CDTF">2013-04-26T14:43:13Z</dcterms:created>
  <dcterms:modified xsi:type="dcterms:W3CDTF">2018-10-17T05:35:11Z</dcterms:modified>
</cp:coreProperties>
</file>