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6" r:id="rId4"/>
    <p:sldId id="267" r:id="rId5"/>
    <p:sldId id="277" r:id="rId6"/>
    <p:sldId id="268" r:id="rId7"/>
    <p:sldId id="269" r:id="rId8"/>
    <p:sldId id="270" r:id="rId9"/>
    <p:sldId id="278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  <a:srgbClr val="000099"/>
    <a:srgbClr val="2D7D9F"/>
    <a:srgbClr val="0000FF"/>
    <a:srgbClr val="FF00FF"/>
    <a:srgbClr val="6666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>
      <p:cViewPr varScale="1">
        <p:scale>
          <a:sx n="112" d="100"/>
          <a:sy n="112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image" Target="../media/image114.emf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4" Type="http://schemas.openxmlformats.org/officeDocument/2006/relationships/image" Target="../media/image123.emf"/><Relationship Id="rId9" Type="http://schemas.openxmlformats.org/officeDocument/2006/relationships/image" Target="../media/image12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image" Target="../media/image129.emf"/><Relationship Id="rId5" Type="http://schemas.openxmlformats.org/officeDocument/2006/relationships/image" Target="../media/image133.emf"/><Relationship Id="rId4" Type="http://schemas.openxmlformats.org/officeDocument/2006/relationships/image" Target="../media/image1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" Type="http://schemas.openxmlformats.org/officeDocument/2006/relationships/image" Target="../media/image20.emf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18" Type="http://schemas.openxmlformats.org/officeDocument/2006/relationships/image" Target="../media/image5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17" Type="http://schemas.openxmlformats.org/officeDocument/2006/relationships/image" Target="../media/image57.emf"/><Relationship Id="rId2" Type="http://schemas.openxmlformats.org/officeDocument/2006/relationships/image" Target="../media/image42.emf"/><Relationship Id="rId16" Type="http://schemas.openxmlformats.org/officeDocument/2006/relationships/image" Target="../media/image56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5" Type="http://schemas.openxmlformats.org/officeDocument/2006/relationships/image" Target="../media/image5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Relationship Id="rId14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emf"/><Relationship Id="rId18" Type="http://schemas.openxmlformats.org/officeDocument/2006/relationships/image" Target="../media/image58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" Type="http://schemas.openxmlformats.org/officeDocument/2006/relationships/image" Target="../media/image60.emf"/><Relationship Id="rId16" Type="http://schemas.openxmlformats.org/officeDocument/2006/relationships/image" Target="../media/image74.emf"/><Relationship Id="rId1" Type="http://schemas.openxmlformats.org/officeDocument/2006/relationships/image" Target="../media/image59.emf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19" Type="http://schemas.openxmlformats.org/officeDocument/2006/relationships/image" Target="../media/image76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9.emf"/><Relationship Id="rId3" Type="http://schemas.openxmlformats.org/officeDocument/2006/relationships/image" Target="../media/image80.emf"/><Relationship Id="rId7" Type="http://schemas.openxmlformats.org/officeDocument/2006/relationships/image" Target="../media/image50.emf"/><Relationship Id="rId12" Type="http://schemas.openxmlformats.org/officeDocument/2006/relationships/image" Target="../media/image88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11" Type="http://schemas.openxmlformats.org/officeDocument/2006/relationships/image" Target="../media/image87.emf"/><Relationship Id="rId5" Type="http://schemas.openxmlformats.org/officeDocument/2006/relationships/image" Target="../media/image82.emf"/><Relationship Id="rId10" Type="http://schemas.openxmlformats.org/officeDocument/2006/relationships/image" Target="../media/image86.emf"/><Relationship Id="rId4" Type="http://schemas.openxmlformats.org/officeDocument/2006/relationships/image" Target="../media/image81.emf"/><Relationship Id="rId9" Type="http://schemas.openxmlformats.org/officeDocument/2006/relationships/image" Target="../media/image85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2" Type="http://schemas.openxmlformats.org/officeDocument/2006/relationships/image" Target="../media/image91.emf"/><Relationship Id="rId16" Type="http://schemas.openxmlformats.org/officeDocument/2006/relationships/image" Target="../media/image105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11" Type="http://schemas.openxmlformats.org/officeDocument/2006/relationships/image" Target="../media/image100.emf"/><Relationship Id="rId5" Type="http://schemas.openxmlformats.org/officeDocument/2006/relationships/image" Target="../media/image94.emf"/><Relationship Id="rId15" Type="http://schemas.openxmlformats.org/officeDocument/2006/relationships/image" Target="../media/image104.emf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Relationship Id="rId14" Type="http://schemas.openxmlformats.org/officeDocument/2006/relationships/image" Target="../media/image10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EF74-9B86-4FF0-9F40-B0C3B06244AF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B283-AB0B-4748-A537-B9BC9BF1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19F630F-CC71-44EA-86F9-DEC7157A6DE0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4.emf"/><Relationship Id="rId26" Type="http://schemas.openxmlformats.org/officeDocument/2006/relationships/image" Target="../media/image88.e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2.e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emf"/><Relationship Id="rId20" Type="http://schemas.openxmlformats.org/officeDocument/2006/relationships/image" Target="../media/image85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e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87.emf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89.emf"/><Relationship Id="rId10" Type="http://schemas.openxmlformats.org/officeDocument/2006/relationships/image" Target="../media/image81.e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78.e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83.emf"/><Relationship Id="rId22" Type="http://schemas.openxmlformats.org/officeDocument/2006/relationships/image" Target="../media/image86.emf"/><Relationship Id="rId27" Type="http://schemas.openxmlformats.org/officeDocument/2006/relationships/oleObject" Target="../embeddings/oleObject84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0.bin"/><Relationship Id="rId18" Type="http://schemas.openxmlformats.org/officeDocument/2006/relationships/image" Target="../media/image97.emf"/><Relationship Id="rId26" Type="http://schemas.openxmlformats.org/officeDocument/2006/relationships/image" Target="../media/image101.e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34" Type="http://schemas.openxmlformats.org/officeDocument/2006/relationships/oleObject" Target="../embeddings/oleObject101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4.emf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3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emf"/><Relationship Id="rId20" Type="http://schemas.openxmlformats.org/officeDocument/2006/relationships/image" Target="../media/image98.emf"/><Relationship Id="rId29" Type="http://schemas.openxmlformats.org/officeDocument/2006/relationships/oleObject" Target="../embeddings/oleObject98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100.emf"/><Relationship Id="rId32" Type="http://schemas.openxmlformats.org/officeDocument/2006/relationships/image" Target="../media/image104.emf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102.emf"/><Relationship Id="rId36" Type="http://schemas.openxmlformats.org/officeDocument/2006/relationships/image" Target="../media/image106.png"/><Relationship Id="rId10" Type="http://schemas.openxmlformats.org/officeDocument/2006/relationships/image" Target="../media/image93.emf"/><Relationship Id="rId19" Type="http://schemas.openxmlformats.org/officeDocument/2006/relationships/oleObject" Target="../embeddings/oleObject93.bin"/><Relationship Id="rId31" Type="http://schemas.openxmlformats.org/officeDocument/2006/relationships/oleObject" Target="../embeddings/oleObject99.bin"/><Relationship Id="rId4" Type="http://schemas.openxmlformats.org/officeDocument/2006/relationships/image" Target="../media/image90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5.emf"/><Relationship Id="rId22" Type="http://schemas.openxmlformats.org/officeDocument/2006/relationships/image" Target="../media/image99.emf"/><Relationship Id="rId27" Type="http://schemas.openxmlformats.org/officeDocument/2006/relationships/oleObject" Target="../embeddings/oleObject97.bin"/><Relationship Id="rId30" Type="http://schemas.openxmlformats.org/officeDocument/2006/relationships/image" Target="../media/image103.emf"/><Relationship Id="rId35" Type="http://schemas.openxmlformats.org/officeDocument/2006/relationships/image" Target="../media/image105.emf"/><Relationship Id="rId8" Type="http://schemas.openxmlformats.org/officeDocument/2006/relationships/image" Target="../media/image9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1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8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10.emf"/><Relationship Id="rId4" Type="http://schemas.openxmlformats.org/officeDocument/2006/relationships/image" Target="../media/image107.e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image" Target="../media/image119.png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5.e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7.emf"/><Relationship Id="rId4" Type="http://schemas.openxmlformats.org/officeDocument/2006/relationships/image" Target="../media/image114.emf"/><Relationship Id="rId9" Type="http://schemas.openxmlformats.org/officeDocument/2006/relationships/oleObject" Target="../embeddings/oleObject1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27.e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4.e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1.e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23.e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13" Type="http://schemas.openxmlformats.org/officeDocument/2006/relationships/image" Target="../media/image134.png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0.e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32.emf"/><Relationship Id="rId4" Type="http://schemas.openxmlformats.org/officeDocument/2006/relationships/image" Target="../media/image129.emf"/><Relationship Id="rId9" Type="http://schemas.openxmlformats.org/officeDocument/2006/relationships/oleObject" Target="../embeddings/oleObject1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png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8.png"/><Relationship Id="rId10" Type="http://schemas.openxmlformats.org/officeDocument/2006/relationships/image" Target="../media/image14.w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9" Type="http://schemas.openxmlformats.org/officeDocument/2006/relationships/oleObject" Target="../embeddings/oleObject30.bin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34.emf"/><Relationship Id="rId42" Type="http://schemas.openxmlformats.org/officeDocument/2006/relationships/oleObject" Target="../embeddings/oleObject3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29" Type="http://schemas.openxmlformats.org/officeDocument/2006/relationships/oleObject" Target="../embeddings/oleObject25.bin"/><Relationship Id="rId41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9.emf"/><Relationship Id="rId32" Type="http://schemas.openxmlformats.org/officeDocument/2006/relationships/image" Target="../media/image33.emf"/><Relationship Id="rId37" Type="http://schemas.openxmlformats.org/officeDocument/2006/relationships/oleObject" Target="../embeddings/oleObject29.bin"/><Relationship Id="rId40" Type="http://schemas.openxmlformats.org/officeDocument/2006/relationships/image" Target="../media/image37.e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31.emf"/><Relationship Id="rId36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32.emf"/><Relationship Id="rId35" Type="http://schemas.openxmlformats.org/officeDocument/2006/relationships/oleObject" Target="../embeddings/oleObject28.bin"/><Relationship Id="rId43" Type="http://schemas.openxmlformats.org/officeDocument/2006/relationships/image" Target="../media/image38.emf"/><Relationship Id="rId8" Type="http://schemas.openxmlformats.org/officeDocument/2006/relationships/image" Target="../media/image21.emf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8.emf"/><Relationship Id="rId26" Type="http://schemas.openxmlformats.org/officeDocument/2006/relationships/image" Target="../media/image52.emf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56.e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5.e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emf"/><Relationship Id="rId20" Type="http://schemas.openxmlformats.org/officeDocument/2006/relationships/image" Target="../media/image49.e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1.emf"/><Relationship Id="rId32" Type="http://schemas.openxmlformats.org/officeDocument/2006/relationships/image" Target="../media/image55.emf"/><Relationship Id="rId37" Type="http://schemas.openxmlformats.org/officeDocument/2006/relationships/oleObject" Target="../embeddings/oleObject51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53.emf"/><Relationship Id="rId36" Type="http://schemas.openxmlformats.org/officeDocument/2006/relationships/image" Target="../media/image57.emf"/><Relationship Id="rId10" Type="http://schemas.openxmlformats.org/officeDocument/2006/relationships/image" Target="../media/image44.e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6.emf"/><Relationship Id="rId22" Type="http://schemas.openxmlformats.org/officeDocument/2006/relationships/image" Target="../media/image50.e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54.emf"/><Relationship Id="rId35" Type="http://schemas.openxmlformats.org/officeDocument/2006/relationships/oleObject" Target="../embeddings/oleObject50.bin"/><Relationship Id="rId8" Type="http://schemas.openxmlformats.org/officeDocument/2006/relationships/image" Target="../media/image43.emf"/><Relationship Id="rId3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6.emf"/><Relationship Id="rId26" Type="http://schemas.openxmlformats.org/officeDocument/2006/relationships/image" Target="../media/image70.emf"/><Relationship Id="rId39" Type="http://schemas.openxmlformats.org/officeDocument/2006/relationships/oleObject" Target="../embeddings/oleObject70.bin"/><Relationship Id="rId21" Type="http://schemas.openxmlformats.org/officeDocument/2006/relationships/oleObject" Target="../embeddings/oleObject61.bin"/><Relationship Id="rId34" Type="http://schemas.openxmlformats.org/officeDocument/2006/relationships/image" Target="../media/image74.emf"/><Relationship Id="rId42" Type="http://schemas.openxmlformats.org/officeDocument/2006/relationships/image" Target="../media/image77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emf"/><Relationship Id="rId20" Type="http://schemas.openxmlformats.org/officeDocument/2006/relationships/image" Target="../media/image67.emf"/><Relationship Id="rId29" Type="http://schemas.openxmlformats.org/officeDocument/2006/relationships/oleObject" Target="../embeddings/oleObject65.bin"/><Relationship Id="rId41" Type="http://schemas.openxmlformats.org/officeDocument/2006/relationships/oleObject" Target="../embeddings/oleObject7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69.emf"/><Relationship Id="rId32" Type="http://schemas.openxmlformats.org/officeDocument/2006/relationships/image" Target="../media/image73.emf"/><Relationship Id="rId37" Type="http://schemas.openxmlformats.org/officeDocument/2006/relationships/oleObject" Target="../embeddings/oleObject69.bin"/><Relationship Id="rId40" Type="http://schemas.openxmlformats.org/officeDocument/2006/relationships/image" Target="../media/image76.e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10" Type="http://schemas.openxmlformats.org/officeDocument/2006/relationships/image" Target="../media/image62.emf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4.emf"/><Relationship Id="rId22" Type="http://schemas.openxmlformats.org/officeDocument/2006/relationships/image" Target="../media/image68.e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72.emf"/><Relationship Id="rId35" Type="http://schemas.openxmlformats.org/officeDocument/2006/relationships/oleObject" Target="../embeddings/oleObject68.bin"/><Relationship Id="rId8" Type="http://schemas.openxmlformats.org/officeDocument/2006/relationships/image" Target="../media/image61.emf"/><Relationship Id="rId3" Type="http://schemas.openxmlformats.org/officeDocument/2006/relationships/oleObject" Target="../embeddings/oleObject52.bin"/><Relationship Id="rId12" Type="http://schemas.openxmlformats.org/officeDocument/2006/relationships/image" Target="../media/image63.e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33" Type="http://schemas.openxmlformats.org/officeDocument/2006/relationships/oleObject" Target="../embeddings/oleObject67.bin"/><Relationship Id="rId38" Type="http://schemas.openxmlformats.org/officeDocument/2006/relationships/image" Target="../media/image5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7.R.3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Compound Inequalities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Solving Compound Inequalities Containing 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                       and graph</a:t>
            </a:r>
          </a:p>
          <a:p>
            <a:pPr>
              <a:spcBef>
                <a:spcPts val="1800"/>
              </a:spcBef>
            </a:pPr>
            <a:r>
              <a:rPr lang="en-US" dirty="0"/>
              <a:t>the solution set. Write the solution set using interval notation.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783"/>
              </p:ext>
            </p:extLst>
          </p:nvPr>
        </p:nvGraphicFramePr>
        <p:xfrm>
          <a:off x="5070172" y="1097526"/>
          <a:ext cx="186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7" name="Equation" r:id="rId3" imgW="1855800" imgH="886680" progId="Equation.DSMT4">
                  <p:embed/>
                </p:oleObj>
              </mc:Choice>
              <mc:Fallback>
                <p:oleObj name="Equation" r:id="rId3" imgW="1855800" imgH="886680" progId="Equation.DSMT4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172" y="1097526"/>
                        <a:ext cx="1866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42268"/>
              </p:ext>
            </p:extLst>
          </p:nvPr>
        </p:nvGraphicFramePr>
        <p:xfrm>
          <a:off x="914400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8" name="Equation" r:id="rId5" imgW="447840" imgH="264960" progId="Equation.DSMT4">
                  <p:embed/>
                </p:oleObj>
              </mc:Choice>
              <mc:Fallback>
                <p:oleObj name="Equation" r:id="rId5" imgW="447840" imgH="264960" progId="Equation.DSMT4">
                  <p:embed/>
                  <p:pic>
                    <p:nvPicPr>
                      <p:cNvPr id="0" name="Picture 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05401"/>
              </p:ext>
            </p:extLst>
          </p:nvPr>
        </p:nvGraphicFramePr>
        <p:xfrm>
          <a:off x="2529681" y="3517900"/>
          <a:ext cx="90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9" name="Equation" r:id="rId7" imgW="886680" imgH="886680" progId="Equation.DSMT4">
                  <p:embed/>
                </p:oleObj>
              </mc:Choice>
              <mc:Fallback>
                <p:oleObj name="Equation" r:id="rId7" imgW="886680" imgH="886680" progId="Equation.DSMT4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681" y="3517900"/>
                        <a:ext cx="901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21449"/>
              </p:ext>
            </p:extLst>
          </p:nvPr>
        </p:nvGraphicFramePr>
        <p:xfrm>
          <a:off x="647700" y="4667250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0" name="Equation" r:id="rId9" imgW="712800" imgH="264960" progId="Equation.DSMT4">
                  <p:embed/>
                </p:oleObj>
              </mc:Choice>
              <mc:Fallback>
                <p:oleObj name="Equation" r:id="rId9" imgW="712800" imgH="264960" progId="Equation.DSMT4">
                  <p:embed/>
                  <p:pic>
                    <p:nvPicPr>
                      <p:cNvPr id="0" name="Picture 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667250"/>
                        <a:ext cx="723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79762"/>
              </p:ext>
            </p:extLst>
          </p:nvPr>
        </p:nvGraphicFramePr>
        <p:xfrm>
          <a:off x="2364581" y="4356100"/>
          <a:ext cx="1231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1" name="Equation" r:id="rId11" imgW="1215720" imgH="886680" progId="Equation.DSMT4">
                  <p:embed/>
                </p:oleObj>
              </mc:Choice>
              <mc:Fallback>
                <p:oleObj name="Equation" r:id="rId11" imgW="1215720" imgH="886680" progId="Equation.DSMT4">
                  <p:embed/>
                  <p:pic>
                    <p:nvPicPr>
                      <p:cNvPr id="0" name="Picture 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581" y="4356100"/>
                        <a:ext cx="1231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476889"/>
              </p:ext>
            </p:extLst>
          </p:nvPr>
        </p:nvGraphicFramePr>
        <p:xfrm>
          <a:off x="4589463" y="4667250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2" name="Equation" r:id="rId13" imgW="712800" imgH="264960" progId="Equation.DSMT4">
                  <p:embed/>
                </p:oleObj>
              </mc:Choice>
              <mc:Fallback>
                <p:oleObj name="Equation" r:id="rId13" imgW="712800" imgH="264960" progId="Equation.DSMT4">
                  <p:embed/>
                  <p:pic>
                    <p:nvPicPr>
                      <p:cNvPr id="0" name="Picture 9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4667250"/>
                        <a:ext cx="723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66245"/>
              </p:ext>
            </p:extLst>
          </p:nvPr>
        </p:nvGraphicFramePr>
        <p:xfrm>
          <a:off x="5849938" y="3829050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3" name="Equation" r:id="rId15" imgW="2111760" imgH="264960" progId="Equation.DSMT4">
                  <p:embed/>
                </p:oleObj>
              </mc:Choice>
              <mc:Fallback>
                <p:oleObj name="Equation" r:id="rId15" imgW="2111760" imgH="264960" progId="Equation.DSMT4">
                  <p:embed/>
                  <p:pic>
                    <p:nvPicPr>
                      <p:cNvPr id="0" name="Picture 9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3829050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73733"/>
              </p:ext>
            </p:extLst>
          </p:nvPr>
        </p:nvGraphicFramePr>
        <p:xfrm>
          <a:off x="4589463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2" name="Equation" r:id="rId17" imgW="447840" imgH="264960" progId="Equation.DSMT4">
                  <p:embed/>
                </p:oleObj>
              </mc:Choice>
              <mc:Fallback>
                <p:oleObj name="Equation" r:id="rId17" imgW="447840" imgH="264960" progId="Equation.DSMT4">
                  <p:embed/>
                  <p:pic>
                    <p:nvPicPr>
                      <p:cNvPr id="0" name="Picture 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40824"/>
              </p:ext>
            </p:extLst>
          </p:nvPr>
        </p:nvGraphicFramePr>
        <p:xfrm>
          <a:off x="914400" y="5334448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3" name="Equation" r:id="rId19" imgW="447840" imgH="264960" progId="Equation.DSMT4">
                  <p:embed/>
                </p:oleObj>
              </mc:Choice>
              <mc:Fallback>
                <p:oleObj name="Equation" r:id="rId19" imgW="447840" imgH="264960" progId="Equation.DSMT4">
                  <p:embed/>
                  <p:pic>
                    <p:nvPicPr>
                      <p:cNvPr id="0" name="Picture 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448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41044"/>
              </p:ext>
            </p:extLst>
          </p:nvPr>
        </p:nvGraphicFramePr>
        <p:xfrm>
          <a:off x="2561431" y="53340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Equation" r:id="rId21" imgW="822600" imgH="264960" progId="Equation.DSMT4">
                  <p:embed/>
                </p:oleObj>
              </mc:Choice>
              <mc:Fallback>
                <p:oleObj name="Equation" r:id="rId21" imgW="822600" imgH="264960" progId="Equation.DSMT4">
                  <p:embed/>
                  <p:pic>
                    <p:nvPicPr>
                      <p:cNvPr id="0" name="Picture 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31" y="5334000"/>
                        <a:ext cx="838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0934"/>
              </p:ext>
            </p:extLst>
          </p:nvPr>
        </p:nvGraphicFramePr>
        <p:xfrm>
          <a:off x="4589463" y="5334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Equation" r:id="rId23" imgW="612360" imgH="264960" progId="Equation.DSMT4">
                  <p:embed/>
                </p:oleObj>
              </mc:Choice>
              <mc:Fallback>
                <p:oleObj name="Equation" r:id="rId23" imgW="612360" imgH="264960" progId="Equation.DSMT4">
                  <p:embed/>
                  <p:pic>
                    <p:nvPicPr>
                      <p:cNvPr id="0" name="Picture 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334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512478"/>
              </p:ext>
            </p:extLst>
          </p:nvPr>
        </p:nvGraphicFramePr>
        <p:xfrm>
          <a:off x="5849938" y="4667250"/>
          <a:ext cx="241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Equation" r:id="rId25" imgW="2404440" imgH="264960" progId="Equation.DSMT4">
                  <p:embed/>
                </p:oleObj>
              </mc:Choice>
              <mc:Fallback>
                <p:oleObj name="Equation" r:id="rId25" imgW="2404440" imgH="264960" progId="Equation.DSMT4">
                  <p:embed/>
                  <p:pic>
                    <p:nvPicPr>
                      <p:cNvPr id="0" name="Picture 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4667250"/>
                        <a:ext cx="2413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64560"/>
              </p:ext>
            </p:extLst>
          </p:nvPr>
        </p:nvGraphicFramePr>
        <p:xfrm>
          <a:off x="5849938" y="5334000"/>
          <a:ext cx="190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Equation" r:id="rId27" imgW="1892520" imgH="264960" progId="Equation.DSMT4">
                  <p:embed/>
                </p:oleObj>
              </mc:Choice>
              <mc:Fallback>
                <p:oleObj name="Equation" r:id="rId27" imgW="1892520" imgH="264960" progId="Equation.DSMT4">
                  <p:embed/>
                  <p:pic>
                    <p:nvPicPr>
                      <p:cNvPr id="0" name="Picture 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334000"/>
                        <a:ext cx="1905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5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9070"/>
            <a:ext cx="8229600" cy="441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solution set is the open interval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40053"/>
              </p:ext>
            </p:extLst>
          </p:nvPr>
        </p:nvGraphicFramePr>
        <p:xfrm>
          <a:off x="438150" y="1447800"/>
          <a:ext cx="914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2" name="Equation" r:id="rId3" imgW="905040" imgH="264960" progId="Equation.DSMT4">
                  <p:embed/>
                </p:oleObj>
              </mc:Choice>
              <mc:Fallback>
                <p:oleObj name="Equation" r:id="rId3" imgW="905040" imgH="264960" progId="Equation.DSMT4">
                  <p:embed/>
                  <p:pic>
                    <p:nvPicPr>
                      <p:cNvPr id="0" name="Picture 1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447800"/>
                        <a:ext cx="914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37105"/>
              </p:ext>
            </p:extLst>
          </p:nvPr>
        </p:nvGraphicFramePr>
        <p:xfrm>
          <a:off x="2217738" y="144780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3" name="Equation" r:id="rId5" imgW="1279800" imgH="264960" progId="Equation.DSMT4">
                  <p:embed/>
                </p:oleObj>
              </mc:Choice>
              <mc:Fallback>
                <p:oleObj name="Equation" r:id="rId5" imgW="1279800" imgH="264960" progId="Equation.DSMT4">
                  <p:embed/>
                  <p:pic>
                    <p:nvPicPr>
                      <p:cNvPr id="0" name="Picture 1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44780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599577"/>
              </p:ext>
            </p:extLst>
          </p:nvPr>
        </p:nvGraphicFramePr>
        <p:xfrm>
          <a:off x="4297363" y="1447800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4" name="Equation" r:id="rId7" imgW="1069560" imgH="264960" progId="Equation.DSMT4">
                  <p:embed/>
                </p:oleObj>
              </mc:Choice>
              <mc:Fallback>
                <p:oleObj name="Equation" r:id="rId7" imgW="1069560" imgH="264960" progId="Equation.DSMT4">
                  <p:embed/>
                  <p:pic>
                    <p:nvPicPr>
                      <p:cNvPr id="0" name="Picture 1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1447800"/>
                        <a:ext cx="1079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35237"/>
              </p:ext>
            </p:extLst>
          </p:nvPr>
        </p:nvGraphicFramePr>
        <p:xfrm>
          <a:off x="883990" y="19050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5" name="Equation" r:id="rId9" imgW="447840" imgH="264960" progId="Equation.DSMT4">
                  <p:embed/>
                </p:oleObj>
              </mc:Choice>
              <mc:Fallback>
                <p:oleObj name="Equation" r:id="rId9" imgW="447840" imgH="264960" progId="Equation.DSMT4">
                  <p:embed/>
                  <p:pic>
                    <p:nvPicPr>
                      <p:cNvPr id="0" name="Picture 1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90" y="190500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5400"/>
              </p:ext>
            </p:extLst>
          </p:nvPr>
        </p:nvGraphicFramePr>
        <p:xfrm>
          <a:off x="2668588" y="19050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6"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1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9050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65562"/>
              </p:ext>
            </p:extLst>
          </p:nvPr>
        </p:nvGraphicFramePr>
        <p:xfrm>
          <a:off x="4267200" y="1905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7" name="Equation" r:id="rId13" imgW="612360" imgH="264960" progId="Equation.DSMT4">
                  <p:embed/>
                </p:oleObj>
              </mc:Choice>
              <mc:Fallback>
                <p:oleObj name="Equation" r:id="rId13" imgW="612360" imgH="264960" progId="Equation.DSMT4">
                  <p:embed/>
                  <p:pic>
                    <p:nvPicPr>
                      <p:cNvPr id="0" name="Picture 1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06752"/>
              </p:ext>
            </p:extLst>
          </p:nvPr>
        </p:nvGraphicFramePr>
        <p:xfrm>
          <a:off x="5843588" y="14478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8" name="Equation" r:id="rId15" imgW="1947240" imgH="264960" progId="Equation.DSMT4">
                  <p:embed/>
                </p:oleObj>
              </mc:Choice>
              <mc:Fallback>
                <p:oleObj name="Equation" r:id="rId15" imgW="1947240" imgH="264960" progId="Equation.DSMT4">
                  <p:embed/>
                  <p:pic>
                    <p:nvPicPr>
                      <p:cNvPr id="0" name="Picture 1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447800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67764"/>
              </p:ext>
            </p:extLst>
          </p:nvPr>
        </p:nvGraphicFramePr>
        <p:xfrm>
          <a:off x="5843588" y="1905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9" name="Equation" r:id="rId17" imgW="886680" imgH="264960" progId="Equation.DSMT4">
                  <p:embed/>
                </p:oleObj>
              </mc:Choice>
              <mc:Fallback>
                <p:oleObj name="Equation" r:id="rId17" imgW="886680" imgH="264960" progId="Equation.DSMT4">
                  <p:embed/>
                  <p:pic>
                    <p:nvPicPr>
                      <p:cNvPr id="0" name="Picture 1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9050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83753"/>
              </p:ext>
            </p:extLst>
          </p:nvPr>
        </p:nvGraphicFramePr>
        <p:xfrm>
          <a:off x="817519" y="22225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0" name="Equation" r:id="rId19" imgW="493560" imgH="886680" progId="Equation.DSMT4">
                  <p:embed/>
                </p:oleObj>
              </mc:Choice>
              <mc:Fallback>
                <p:oleObj name="Equation" r:id="rId19" imgW="493560" imgH="886680" progId="Equation.DSMT4">
                  <p:embed/>
                  <p:pic>
                    <p:nvPicPr>
                      <p:cNvPr id="0" name="Picture 1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19" y="22225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91115"/>
              </p:ext>
            </p:extLst>
          </p:nvPr>
        </p:nvGraphicFramePr>
        <p:xfrm>
          <a:off x="2643188" y="2222500"/>
          <a:ext cx="444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1" name="Equation" r:id="rId21" imgW="429480" imgH="886680" progId="Equation.DSMT4">
                  <p:embed/>
                </p:oleObj>
              </mc:Choice>
              <mc:Fallback>
                <p:oleObj name="Equation" r:id="rId21" imgW="429480" imgH="886680" progId="Equation.DSMT4">
                  <p:embed/>
                  <p:pic>
                    <p:nvPicPr>
                      <p:cNvPr id="0" name="Picture 1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22500"/>
                        <a:ext cx="444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81533"/>
              </p:ext>
            </p:extLst>
          </p:nvPr>
        </p:nvGraphicFramePr>
        <p:xfrm>
          <a:off x="4242033" y="22225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2" name="Equation" r:id="rId23" imgW="676440" imgH="886680" progId="Equation.DSMT4">
                  <p:embed/>
                </p:oleObj>
              </mc:Choice>
              <mc:Fallback>
                <p:oleObj name="Equation" r:id="rId23" imgW="676440" imgH="886680" progId="Equation.DSMT4">
                  <p:embed/>
                  <p:pic>
                    <p:nvPicPr>
                      <p:cNvPr id="0" name="Picture 1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033" y="22225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14597"/>
              </p:ext>
            </p:extLst>
          </p:nvPr>
        </p:nvGraphicFramePr>
        <p:xfrm>
          <a:off x="5843588" y="2533650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3" name="Equation" r:id="rId25" imgW="2184840" imgH="264960" progId="Equation.DSMT4">
                  <p:embed/>
                </p:oleObj>
              </mc:Choice>
              <mc:Fallback>
                <p:oleObj name="Equation" r:id="rId25" imgW="2184840" imgH="264960" progId="Equation.DSMT4">
                  <p:embed/>
                  <p:pic>
                    <p:nvPicPr>
                      <p:cNvPr id="0" name="Picture 1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2533650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9702"/>
              </p:ext>
            </p:extLst>
          </p:nvPr>
        </p:nvGraphicFramePr>
        <p:xfrm>
          <a:off x="809130" y="32004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4" name="Equation" r:id="rId27" imgW="493560" imgH="886680" progId="Equation.DSMT4">
                  <p:embed/>
                </p:oleObj>
              </mc:Choice>
              <mc:Fallback>
                <p:oleObj name="Equation" r:id="rId27" imgW="493560" imgH="886680" progId="Equation.DSMT4">
                  <p:embed/>
                  <p:pic>
                    <p:nvPicPr>
                      <p:cNvPr id="0" name="Picture 1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30" y="32004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59506"/>
              </p:ext>
            </p:extLst>
          </p:nvPr>
        </p:nvGraphicFramePr>
        <p:xfrm>
          <a:off x="2757488" y="3543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5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1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543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75352"/>
              </p:ext>
            </p:extLst>
          </p:nvPr>
        </p:nvGraphicFramePr>
        <p:xfrm>
          <a:off x="4266501" y="32004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6" name="Equation" r:id="rId31" imgW="676440" imgH="886680" progId="Equation.DSMT4">
                  <p:embed/>
                </p:oleObj>
              </mc:Choice>
              <mc:Fallback>
                <p:oleObj name="Equation" r:id="rId31" imgW="676440" imgH="886680" progId="Equation.DSMT4">
                  <p:embed/>
                  <p:pic>
                    <p:nvPicPr>
                      <p:cNvPr id="0" name="Picture 1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501" y="32004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53594"/>
              </p:ext>
            </p:extLst>
          </p:nvPr>
        </p:nvGraphicFramePr>
        <p:xfrm>
          <a:off x="5843588" y="35115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7" name="Equation" r:id="rId33" imgW="886680" imgH="264960" progId="Equation.DSMT4">
                  <p:embed/>
                </p:oleObj>
              </mc:Choice>
              <mc:Fallback>
                <p:oleObj name="Equation" r:id="rId33" imgW="886680" imgH="264960" progId="Equation.DSMT4">
                  <p:embed/>
                  <p:pic>
                    <p:nvPicPr>
                      <p:cNvPr id="0" name="Picture 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51155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664653"/>
              </p:ext>
            </p:extLst>
          </p:nvPr>
        </p:nvGraphicFramePr>
        <p:xfrm>
          <a:off x="5392586" y="4953000"/>
          <a:ext cx="1257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8" name="Equation" r:id="rId34" imgW="1243080" imgH="1042200" progId="Equation.DSMT4">
                  <p:embed/>
                </p:oleObj>
              </mc:Choice>
              <mc:Fallback>
                <p:oleObj name="Equation" r:id="rId34" imgW="1243080" imgH="1042200" progId="Equation.DSMT4">
                  <p:embed/>
                  <p:pic>
                    <p:nvPicPr>
                      <p:cNvPr id="0" name="Picture 1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586" y="4953000"/>
                        <a:ext cx="1257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01" name="Picture 1505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447800" y="4139967"/>
            <a:ext cx="3467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5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7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FF"/>
                </a:solidFill>
              </a:rPr>
              <a:t> 22</a:t>
            </a:r>
            <a:r>
              <a:rPr lang="en-US" dirty="0"/>
              <a:t> and graph the solution set. Write </a:t>
            </a:r>
            <a:br>
              <a:rPr lang="en-US" dirty="0"/>
            </a:br>
            <a:r>
              <a:rPr lang="en-US" dirty="0"/>
              <a:t>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94837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0" name="Equation" r:id="rId3" imgW="329040" imgH="200880" progId="Equation.DSMT4">
                  <p:embed/>
                </p:oleObj>
              </mc:Choice>
              <mc:Fallback>
                <p:oleObj name="Equation" r:id="rId3" imgW="329040" imgH="200880" progId="Equation.DSMT4">
                  <p:embed/>
                  <p:pic>
                    <p:nvPicPr>
                      <p:cNvPr id="0" name="Picture 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01004"/>
              </p:ext>
            </p:extLst>
          </p:nvPr>
        </p:nvGraphicFramePr>
        <p:xfrm>
          <a:off x="1021329" y="3816350"/>
          <a:ext cx="152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1" name="Equation" r:id="rId5" imgW="1508400" imgH="264960" progId="Equation.DSMT4">
                  <p:embed/>
                </p:oleObj>
              </mc:Choice>
              <mc:Fallback>
                <p:oleObj name="Equation" r:id="rId5" imgW="1508400" imgH="26496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29" y="3816350"/>
                        <a:ext cx="152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0959"/>
              </p:ext>
            </p:extLst>
          </p:nvPr>
        </p:nvGraphicFramePr>
        <p:xfrm>
          <a:off x="564129" y="4359275"/>
          <a:ext cx="2438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2" name="Equation" r:id="rId7" imgW="2422800" imgH="264960" progId="Equation.DSMT4">
                  <p:embed/>
                </p:oleObj>
              </mc:Choice>
              <mc:Fallback>
                <p:oleObj name="Equation" r:id="rId7" imgW="2422800" imgH="264960" progId="Equation.DSMT4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29" y="4359275"/>
                        <a:ext cx="2438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54463"/>
              </p:ext>
            </p:extLst>
          </p:nvPr>
        </p:nvGraphicFramePr>
        <p:xfrm>
          <a:off x="5562600" y="3803650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3" name="Equation" r:id="rId9" imgW="1691280" imgH="283320" progId="Equation.DSMT4">
                  <p:embed/>
                </p:oleObj>
              </mc:Choice>
              <mc:Fallback>
                <p:oleObj name="Equation" r:id="rId9" imgW="1691280" imgH="283320" progId="Equation.DSMT4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03650"/>
                        <a:ext cx="1701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44161"/>
              </p:ext>
            </p:extLst>
          </p:nvPr>
        </p:nvGraphicFramePr>
        <p:xfrm>
          <a:off x="5099050" y="4346575"/>
          <a:ext cx="262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4" name="Equation" r:id="rId11" imgW="2614680" imgH="283320" progId="Equation.DSMT4">
                  <p:embed/>
                </p:oleObj>
              </mc:Choice>
              <mc:Fallback>
                <p:oleObj name="Equation" r:id="rId11" imgW="2614680" imgH="283320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4346575"/>
                        <a:ext cx="2628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71088"/>
              </p:ext>
            </p:extLst>
          </p:nvPr>
        </p:nvGraphicFramePr>
        <p:xfrm>
          <a:off x="1486133" y="490220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5" name="Equation" r:id="rId13" imgW="840960" imgH="264960" progId="Equation.DSMT4">
                  <p:embed/>
                </p:oleObj>
              </mc:Choice>
              <mc:Fallback>
                <p:oleObj name="Equation" r:id="rId13" imgW="840960" imgH="264960" progId="Equation.DSMT4">
                  <p:embed/>
                  <p:pic>
                    <p:nvPicPr>
                      <p:cNvPr id="0" name="Picture 7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133" y="4902200"/>
                        <a:ext cx="85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60646"/>
              </p:ext>
            </p:extLst>
          </p:nvPr>
        </p:nvGraphicFramePr>
        <p:xfrm>
          <a:off x="6032442" y="48895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6" name="Equation" r:id="rId15" imgW="1215720" imgH="283320" progId="Equation.DSMT4">
                  <p:embed/>
                </p:oleObj>
              </mc:Choice>
              <mc:Fallback>
                <p:oleObj name="Equation" r:id="rId15" imgW="1215720" imgH="283320" progId="Equation.DSMT4">
                  <p:embed/>
                  <p:pic>
                    <p:nvPicPr>
                      <p:cNvPr id="0" name="Picture 7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442" y="4889500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3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4800"/>
              </a:spcBef>
            </a:pPr>
            <a:r>
              <a:rPr lang="en-US" dirty="0"/>
              <a:t>In interval notation the solution set is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870"/>
              </p:ext>
            </p:extLst>
          </p:nvPr>
        </p:nvGraphicFramePr>
        <p:xfrm>
          <a:off x="1562100" y="2179074"/>
          <a:ext cx="749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4" name="Equation" r:id="rId3" imgW="740520" imgH="886680" progId="Equation.DSMT4">
                  <p:embed/>
                </p:oleObj>
              </mc:Choice>
              <mc:Fallback>
                <p:oleObj name="Equation" r:id="rId3" imgW="740520" imgH="886680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179074"/>
                        <a:ext cx="749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80247"/>
              </p:ext>
            </p:extLst>
          </p:nvPr>
        </p:nvGraphicFramePr>
        <p:xfrm>
          <a:off x="6116071" y="2483874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5" name="Equation" r:id="rId5" imgW="886680" imgH="283320" progId="Equation.DSMT4">
                  <p:embed/>
                </p:oleObj>
              </mc:Choice>
              <mc:Fallback>
                <p:oleObj name="Equation" r:id="rId5" imgW="886680" imgH="28332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071" y="2483874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95328"/>
              </p:ext>
            </p:extLst>
          </p:nvPr>
        </p:nvGraphicFramePr>
        <p:xfrm>
          <a:off x="6009557" y="3914835"/>
          <a:ext cx="2717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6" name="Equation" r:id="rId7" imgW="2706120" imgH="1042200" progId="Equation.DSMT4">
                  <p:embed/>
                </p:oleObj>
              </mc:Choice>
              <mc:Fallback>
                <p:oleObj name="Equation" r:id="rId7" imgW="2706120" imgH="104220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557" y="3914835"/>
                        <a:ext cx="2717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02502"/>
              </p:ext>
            </p:extLst>
          </p:nvPr>
        </p:nvGraphicFramePr>
        <p:xfrm>
          <a:off x="1447800" y="1231900"/>
          <a:ext cx="977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7" name="Equation" r:id="rId9" imgW="969120" imgH="886680" progId="Equation.DSMT4">
                  <p:embed/>
                </p:oleObj>
              </mc:Choice>
              <mc:Fallback>
                <p:oleObj name="Equation" r:id="rId9" imgW="969120" imgH="88668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31900"/>
                        <a:ext cx="977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22268"/>
              </p:ext>
            </p:extLst>
          </p:nvPr>
        </p:nvGraphicFramePr>
        <p:xfrm>
          <a:off x="5874771" y="1231900"/>
          <a:ext cx="138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8" name="Equation" r:id="rId11" imgW="1371240" imgH="886680" progId="Equation.DSMT4">
                  <p:embed/>
                </p:oleObj>
              </mc:Choice>
              <mc:Fallback>
                <p:oleObj name="Equation" r:id="rId11" imgW="1371240" imgH="88668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771" y="1231900"/>
                        <a:ext cx="1384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489" name="Picture 49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3162300"/>
            <a:ext cx="3581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compound inequality                  or </a:t>
            </a:r>
            <a:br>
              <a:rPr lang="en-US" dirty="0"/>
            </a:br>
            <a:r>
              <a:rPr lang="en-US" dirty="0"/>
              <a:t>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2589"/>
              </p:ext>
            </p:extLst>
          </p:nvPr>
        </p:nvGraphicFramePr>
        <p:xfrm>
          <a:off x="5098029" y="14310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8" name="Equation" r:id="rId3" imgW="1325520" imgH="283320" progId="Equation.DSMT4">
                  <p:embed/>
                </p:oleObj>
              </mc:Choice>
              <mc:Fallback>
                <p:oleObj name="Equation" r:id="rId3" imgW="1325520" imgH="283320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029" y="14310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19786"/>
              </p:ext>
            </p:extLst>
          </p:nvPr>
        </p:nvGraphicFramePr>
        <p:xfrm>
          <a:off x="6858000" y="1431022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9" name="Equation" r:id="rId5" imgW="1508400" imgH="283320" progId="Equation.DSMT4">
                  <p:embed/>
                </p:oleObj>
              </mc:Choice>
              <mc:Fallback>
                <p:oleObj name="Equation" r:id="rId5" imgW="1508400" imgH="28332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31022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75556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0" name="Equation" r:id="rId7" imgW="329040" imgH="200880" progId="Equation.DSMT4">
                  <p:embed/>
                </p:oleObj>
              </mc:Choice>
              <mc:Fallback>
                <p:oleObj name="Equation" r:id="rId7" imgW="329040" imgH="200880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08482"/>
              </p:ext>
            </p:extLst>
          </p:nvPr>
        </p:nvGraphicFramePr>
        <p:xfrm>
          <a:off x="1116013" y="38100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1" name="Equation" r:id="rId9" imgW="1325520" imgH="283320" progId="Equation.DSMT4">
                  <p:embed/>
                </p:oleObj>
              </mc:Choice>
              <mc:Fallback>
                <p:oleObj name="Equation" r:id="rId9" imgW="1325520" imgH="28332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10000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40127"/>
              </p:ext>
            </p:extLst>
          </p:nvPr>
        </p:nvGraphicFramePr>
        <p:xfrm>
          <a:off x="639763" y="4352925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2" name="Equation" r:id="rId11" imgW="2276280" imgH="283320" progId="Equation.DSMT4">
                  <p:embed/>
                </p:oleObj>
              </mc:Choice>
              <mc:Fallback>
                <p:oleObj name="Equation" r:id="rId11" imgW="2276280" imgH="28332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352925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5086"/>
              </p:ext>
            </p:extLst>
          </p:nvPr>
        </p:nvGraphicFramePr>
        <p:xfrm>
          <a:off x="5651500" y="3803650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3" name="Equation" r:id="rId13" imgW="1508400" imgH="283320" progId="Equation.DSMT4">
                  <p:embed/>
                </p:oleObj>
              </mc:Choice>
              <mc:Fallback>
                <p:oleObj name="Equation" r:id="rId13" imgW="1508400" imgH="28332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03650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91184"/>
              </p:ext>
            </p:extLst>
          </p:nvPr>
        </p:nvGraphicFramePr>
        <p:xfrm>
          <a:off x="5187950" y="4346575"/>
          <a:ext cx="245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4" name="Equation" r:id="rId15" imgW="2440800" imgH="283320" progId="Equation.DSMT4">
                  <p:embed/>
                </p:oleObj>
              </mc:Choice>
              <mc:Fallback>
                <p:oleObj name="Equation" r:id="rId15" imgW="2440800" imgH="283320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346575"/>
                        <a:ext cx="2451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64520"/>
              </p:ext>
            </p:extLst>
          </p:nvPr>
        </p:nvGraphicFramePr>
        <p:xfrm>
          <a:off x="1600200" y="489585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5" name="Equation" r:id="rId17" imgW="1051200" imgH="283320" progId="Equation.DSMT4">
                  <p:embed/>
                </p:oleObj>
              </mc:Choice>
              <mc:Fallback>
                <p:oleObj name="Equation" r:id="rId17" imgW="1051200" imgH="28332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9585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65679"/>
              </p:ext>
            </p:extLst>
          </p:nvPr>
        </p:nvGraphicFramePr>
        <p:xfrm>
          <a:off x="6129789" y="48895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6" name="Equation" r:id="rId19" imgW="877680" imgH="283320" progId="Equation.DSMT4">
                  <p:embed/>
                </p:oleObj>
              </mc:Choice>
              <mc:Fallback>
                <p:oleObj name="Equation" r:id="rId19" imgW="877680" imgH="28332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789" y="48895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8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8400"/>
              </a:spcBef>
            </a:pPr>
            <a:r>
              <a:rPr lang="en-US" dirty="0"/>
              <a:t>In interval notation the solution set is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85989"/>
              </p:ext>
            </p:extLst>
          </p:nvPr>
        </p:nvGraphicFramePr>
        <p:xfrm>
          <a:off x="1569790" y="22860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3" name="Equation" r:id="rId3" imgW="886680" imgH="283320" progId="Equation.DSMT4">
                  <p:embed/>
                </p:oleObj>
              </mc:Choice>
              <mc:Fallback>
                <p:oleObj name="Equation" r:id="rId3" imgW="886680" imgH="283320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90" y="228600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3889"/>
              </p:ext>
            </p:extLst>
          </p:nvPr>
        </p:nvGraphicFramePr>
        <p:xfrm>
          <a:off x="6285350" y="22860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4" name="Equation" r:id="rId5" imgW="685440" imgH="283320" progId="Equation.DSMT4">
                  <p:embed/>
                </p:oleObj>
              </mc:Choice>
              <mc:Fallback>
                <p:oleObj name="Equation" r:id="rId5" imgW="685440" imgH="283320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350" y="22860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5174"/>
              </p:ext>
            </p:extLst>
          </p:nvPr>
        </p:nvGraphicFramePr>
        <p:xfrm>
          <a:off x="6009557" y="4637958"/>
          <a:ext cx="1219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5" name="Equation" r:id="rId7" imgW="1206720" imgH="585000" progId="Equation.DSMT4">
                  <p:embed/>
                </p:oleObj>
              </mc:Choice>
              <mc:Fallback>
                <p:oleObj name="Equation" r:id="rId7" imgW="1206720" imgH="585000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557" y="4637958"/>
                        <a:ext cx="1219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53793"/>
              </p:ext>
            </p:extLst>
          </p:nvPr>
        </p:nvGraphicFramePr>
        <p:xfrm>
          <a:off x="1346200" y="1231900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6" name="Equation" r:id="rId9" imgW="1170000" imgH="886680" progId="Equation.DSMT4">
                  <p:embed/>
                </p:oleObj>
              </mc:Choice>
              <mc:Fallback>
                <p:oleObj name="Equation" r:id="rId9" imgW="1170000" imgH="886680" progId="Equation.DSMT4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231900"/>
                        <a:ext cx="1181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63352"/>
              </p:ext>
            </p:extLst>
          </p:nvPr>
        </p:nvGraphicFramePr>
        <p:xfrm>
          <a:off x="6065838" y="1231900"/>
          <a:ext cx="1003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7" name="Equation" r:id="rId11" imgW="987120" imgH="886680" progId="Equation.DSMT4">
                  <p:embed/>
                </p:oleObj>
              </mc:Choice>
              <mc:Fallback>
                <p:oleObj name="Equation" r:id="rId11" imgW="987120" imgH="886680" progId="Equation.DSMT4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231900"/>
                        <a:ext cx="1003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518" name="Picture 38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3699545"/>
            <a:ext cx="356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Graph compound inequalities on a real number line.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Solve compound inequalities containing AND.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Solve compound inequalities containing OR.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Graph the set                </a:t>
            </a:r>
            <a:r>
              <a:rPr lang="en-US" b="1" dirty="0"/>
              <a:t>and</a:t>
            </a:r>
            <a:r>
              <a:rPr lang="en-US" dirty="0"/>
              <a:t>           . The word </a:t>
            </a:r>
            <a:r>
              <a:rPr lang="en-US" b="1" dirty="0"/>
              <a:t>and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both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i="0" dirty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3600"/>
              </a:spcBef>
            </a:pPr>
            <a:endParaRPr lang="en-US" dirty="0"/>
          </a:p>
          <a:p>
            <a:pPr>
              <a:spcBef>
                <a:spcPts val="3600"/>
              </a:spcBef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85822"/>
              </p:ext>
            </p:extLst>
          </p:nvPr>
        </p:nvGraphicFramePr>
        <p:xfrm>
          <a:off x="2560486" y="1415026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89" name="Equation" r:id="rId3" imgW="1179360" imgH="356400" progId="Equation.DSMT4">
                  <p:embed/>
                </p:oleObj>
              </mc:Choice>
              <mc:Fallback>
                <p:oleObj name="Equation" r:id="rId3" imgW="1179360" imgH="356400" progId="Equation.DSMT4">
                  <p:embed/>
                  <p:pic>
                    <p:nvPicPr>
                      <p:cNvPr id="0" name="Picture 1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486" y="1415026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69879"/>
              </p:ext>
            </p:extLst>
          </p:nvPr>
        </p:nvGraphicFramePr>
        <p:xfrm>
          <a:off x="4414686" y="1417074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0" name="Equation" r:id="rId5" imgW="849960" imgH="356400" progId="Equation.DSMT4">
                  <p:embed/>
                </p:oleObj>
              </mc:Choice>
              <mc:Fallback>
                <p:oleObj name="Equation" r:id="rId5" imgW="849960" imgH="356400" progId="Equation.DSMT4">
                  <p:embed/>
                  <p:pic>
                    <p:nvPicPr>
                      <p:cNvPr id="0" name="Picture 1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686" y="1417074"/>
                        <a:ext cx="863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50561"/>
              </p:ext>
            </p:extLst>
          </p:nvPr>
        </p:nvGraphicFramePr>
        <p:xfrm>
          <a:off x="590550" y="28321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1" name="Equation" r:id="rId7" imgW="685440" imgH="283320" progId="Equation.DSMT4">
                  <p:embed/>
                </p:oleObj>
              </mc:Choice>
              <mc:Fallback>
                <p:oleObj name="Equation" r:id="rId7" imgW="685440" imgH="283320" progId="Equation.DSMT4">
                  <p:embed/>
                  <p:pic>
                    <p:nvPicPr>
                      <p:cNvPr id="0" name="Picture 1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321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76689"/>
              </p:ext>
            </p:extLst>
          </p:nvPr>
        </p:nvGraphicFramePr>
        <p:xfrm>
          <a:off x="590550" y="38989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2" name="Equation" r:id="rId9" imgW="685440" imgH="283320" progId="Equation.DSMT4">
                  <p:embed/>
                </p:oleObj>
              </mc:Choice>
              <mc:Fallback>
                <p:oleObj name="Equation" r:id="rId9" imgW="685440" imgH="283320" progId="Equation.DSMT4">
                  <p:embed/>
                  <p:pic>
                    <p:nvPicPr>
                      <p:cNvPr id="0" name="Picture 1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989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55471"/>
              </p:ext>
            </p:extLst>
          </p:nvPr>
        </p:nvGraphicFramePr>
        <p:xfrm>
          <a:off x="594855" y="5168900"/>
          <a:ext cx="207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3" name="Equation" r:id="rId11" imgW="2057040" imgH="301680" progId="Equation.DSMT4">
                  <p:embed/>
                </p:oleObj>
              </mc:Choice>
              <mc:Fallback>
                <p:oleObj name="Equation" r:id="rId11" imgW="2057040" imgH="301680" progId="Equation.DSMT4">
                  <p:embed/>
                  <p:pic>
                    <p:nvPicPr>
                      <p:cNvPr id="0" name="Picture 1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55" y="5168900"/>
                        <a:ext cx="2070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74" name="Picture 12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743200"/>
            <a:ext cx="340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5" name="Picture 12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4800" y="3810000"/>
            <a:ext cx="3495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6" name="Picture 12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5038725"/>
            <a:ext cx="3495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</a:t>
            </a:r>
            <a:r>
              <a:rPr lang="en-US" dirty="0">
                <a:solidFill>
                  <a:schemeClr val="accent1"/>
                </a:solidFill>
              </a:rPr>
              <a:t>:  </a:t>
            </a:r>
            <a:r>
              <a:rPr lang="en-US" dirty="0"/>
              <a:t>Graphing Compound Inequalities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92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solution graph shows the intersection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/>
              <a:t> of the first two graphs. In other words, the third graph shows the points in common between the first two graphs in this example.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This set can also be indicated as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14120"/>
              </p:ext>
            </p:extLst>
          </p:nvPr>
        </p:nvGraphicFramePr>
        <p:xfrm>
          <a:off x="5194300" y="3048000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3" name="Equation" r:id="rId3" imgW="1883160" imgH="356400" progId="Equation.DSMT4">
                  <p:embed/>
                </p:oleObj>
              </mc:Choice>
              <mc:Fallback>
                <p:oleObj name="Equation" r:id="rId3" imgW="1883160" imgH="3564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048000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07768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Graph the set          </a:t>
            </a:r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en-US" b="1" dirty="0"/>
              <a:t>or</a:t>
            </a:r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dirty="0"/>
              <a:t>. The word </a:t>
            </a:r>
            <a:r>
              <a:rPr lang="en-US" b="1" dirty="0"/>
              <a:t>or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</a:t>
            </a:r>
            <a:r>
              <a:rPr lang="en-US" b="1" dirty="0"/>
              <a:t>at least one </a:t>
            </a:r>
            <a:r>
              <a:rPr lang="en-US" dirty="0"/>
              <a:t>of the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6600"/>
              </a:spcBef>
            </a:pPr>
            <a:r>
              <a:rPr lang="en-US" dirty="0"/>
              <a:t>The solution graph shows the union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of the first two graphs.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36717"/>
              </p:ext>
            </p:extLst>
          </p:nvPr>
        </p:nvGraphicFramePr>
        <p:xfrm>
          <a:off x="2616200" y="1219200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7" name="Equation" r:id="rId3" imgW="1179360" imgH="356400" progId="Equation.DSMT4">
                  <p:embed/>
                </p:oleObj>
              </mc:Choice>
              <mc:Fallback>
                <p:oleObj name="Equation" r:id="rId3" imgW="1179360" imgH="356400" progId="Equation.DSMT4">
                  <p:embed/>
                  <p:pic>
                    <p:nvPicPr>
                      <p:cNvPr id="0" name="Picture 1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219200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08070"/>
              </p:ext>
            </p:extLst>
          </p:nvPr>
        </p:nvGraphicFramePr>
        <p:xfrm>
          <a:off x="4243842" y="1219200"/>
          <a:ext cx="87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8" name="Equation" r:id="rId5" imgW="868320" imgH="356400" progId="Equation.DSMT4">
                  <p:embed/>
                </p:oleObj>
              </mc:Choice>
              <mc:Fallback>
                <p:oleObj name="Equation" r:id="rId5" imgW="868320" imgH="356400" progId="Equation.DSMT4">
                  <p:embed/>
                  <p:pic>
                    <p:nvPicPr>
                      <p:cNvPr id="0" name="Picture 1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842" y="1219200"/>
                        <a:ext cx="876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79619"/>
              </p:ext>
            </p:extLst>
          </p:nvPr>
        </p:nvGraphicFramePr>
        <p:xfrm>
          <a:off x="555914" y="30480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9" name="Equation" r:id="rId7" imgW="685440" imgH="264960" progId="Equation.DSMT4">
                  <p:embed/>
                </p:oleObj>
              </mc:Choice>
              <mc:Fallback>
                <p:oleObj name="Equation" r:id="rId7" imgW="685440" imgH="264960" progId="Equation.DSMT4">
                  <p:embed/>
                  <p:pic>
                    <p:nvPicPr>
                      <p:cNvPr id="0" name="Picture 1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14" y="3048000"/>
                        <a:ext cx="69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4314"/>
              </p:ext>
            </p:extLst>
          </p:nvPr>
        </p:nvGraphicFramePr>
        <p:xfrm>
          <a:off x="528638" y="3740150"/>
          <a:ext cx="735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0" name="Equation" r:id="rId9" imgW="723600" imgH="279360" progId="Equation.DSMT4">
                  <p:embed/>
                </p:oleObj>
              </mc:Choice>
              <mc:Fallback>
                <p:oleObj name="Equation" r:id="rId9" imgW="723600" imgH="279360" progId="Equation.DSMT4">
                  <p:embed/>
                  <p:pic>
                    <p:nvPicPr>
                      <p:cNvPr id="0" name="Picture 1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740150"/>
                        <a:ext cx="7350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38621"/>
              </p:ext>
            </p:extLst>
          </p:nvPr>
        </p:nvGraphicFramePr>
        <p:xfrm>
          <a:off x="553473" y="4483100"/>
          <a:ext cx="185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1" name="Equation" r:id="rId11" imgW="1846800" imgH="301680" progId="Equation.DSMT4">
                  <p:embed/>
                </p:oleObj>
              </mc:Choice>
              <mc:Fallback>
                <p:oleObj name="Equation" r:id="rId11" imgW="1846800" imgH="301680" progId="Equation.DSMT4">
                  <p:embed/>
                  <p:pic>
                    <p:nvPicPr>
                      <p:cNvPr id="0" name="Picture 1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73" y="4483100"/>
                        <a:ext cx="1854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652" name="Picture 11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2925" y="2819400"/>
            <a:ext cx="3571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3" name="Picture 11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62450" y="3547145"/>
            <a:ext cx="3562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4" name="Picture 11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26622" y="4419600"/>
            <a:ext cx="3581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2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Solve the compound inequality </a:t>
            </a:r>
            <a:br>
              <a:rPr lang="en-US" dirty="0"/>
            </a:br>
            <a:r>
              <a:rPr lang="en-US" dirty="0"/>
              <a:t>and graph the solution set. Write the solution</a:t>
            </a:r>
            <a:br>
              <a:rPr lang="en-US" dirty="0"/>
            </a:br>
            <a:r>
              <a:rPr lang="en-US" dirty="0"/>
              <a:t>set using interval notation.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11154"/>
              </p:ext>
            </p:extLst>
          </p:nvPr>
        </p:nvGraphicFramePr>
        <p:xfrm>
          <a:off x="908050" y="3276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1" name="Equation" r:id="rId3" imgW="712800" imgH="283320" progId="Equation.DSMT4">
                  <p:embed/>
                </p:oleObj>
              </mc:Choice>
              <mc:Fallback>
                <p:oleObj name="Equation" r:id="rId3" imgW="712800" imgH="283320" progId="Equation.DSMT4">
                  <p:embed/>
                  <p:pic>
                    <p:nvPicPr>
                      <p:cNvPr id="0" name="Picture 2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2766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30218"/>
              </p:ext>
            </p:extLst>
          </p:nvPr>
        </p:nvGraphicFramePr>
        <p:xfrm>
          <a:off x="1949450" y="32893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2" name="Equation" r:id="rId5" imgW="914040" imgH="264960" progId="Equation.DSMT4">
                  <p:embed/>
                </p:oleObj>
              </mc:Choice>
              <mc:Fallback>
                <p:oleObj name="Equation" r:id="rId5" imgW="914040" imgH="264960" progId="Equation.DSMT4">
                  <p:embed/>
                  <p:pic>
                    <p:nvPicPr>
                      <p:cNvPr id="0" name="Picture 2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2893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51571"/>
              </p:ext>
            </p:extLst>
          </p:nvPr>
        </p:nvGraphicFramePr>
        <p:xfrm>
          <a:off x="3197792" y="32893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3" name="Equation" r:id="rId7" imgW="612360" imgH="264960" progId="Equation.DSMT4">
                  <p:embed/>
                </p:oleObj>
              </mc:Choice>
              <mc:Fallback>
                <p:oleObj name="Equation" r:id="rId7" imgW="612360" imgH="264960" progId="Equation.DSMT4">
                  <p:embed/>
                  <p:pic>
                    <p:nvPicPr>
                      <p:cNvPr id="0" name="Picture 2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2893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00428"/>
              </p:ext>
            </p:extLst>
          </p:nvPr>
        </p:nvGraphicFramePr>
        <p:xfrm>
          <a:off x="463550" y="3733800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4" name="Equation" r:id="rId9" imgW="1152000" imgH="283320" progId="Equation.DSMT4">
                  <p:embed/>
                </p:oleObj>
              </mc:Choice>
              <mc:Fallback>
                <p:oleObj name="Equation" r:id="rId9" imgW="1152000" imgH="283320" progId="Equation.DSMT4">
                  <p:embed/>
                  <p:pic>
                    <p:nvPicPr>
                      <p:cNvPr id="0" name="Picture 2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733800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78740"/>
              </p:ext>
            </p:extLst>
          </p:nvPr>
        </p:nvGraphicFramePr>
        <p:xfrm>
          <a:off x="1765300" y="3740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5" name="Equation" r:id="rId11" imgW="1279800" imgH="264960" progId="Equation.DSMT4">
                  <p:embed/>
                </p:oleObj>
              </mc:Choice>
              <mc:Fallback>
                <p:oleObj name="Equation" r:id="rId11" imgW="1279800" imgH="264960" progId="Equation.DSMT4">
                  <p:embed/>
                  <p:pic>
                    <p:nvPicPr>
                      <p:cNvPr id="0" name="Picture 2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74015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20863"/>
              </p:ext>
            </p:extLst>
          </p:nvPr>
        </p:nvGraphicFramePr>
        <p:xfrm>
          <a:off x="3197792" y="3733800"/>
          <a:ext cx="1054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6" name="Equation" r:id="rId13" imgW="1042200" imgH="264960" progId="Equation.DSMT4">
                  <p:embed/>
                </p:oleObj>
              </mc:Choice>
              <mc:Fallback>
                <p:oleObj name="Equation" r:id="rId13" imgW="1042200" imgH="264960" progId="Equation.DSMT4">
                  <p:embed/>
                  <p:pic>
                    <p:nvPicPr>
                      <p:cNvPr id="0" name="Picture 2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733800"/>
                        <a:ext cx="1054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98373"/>
              </p:ext>
            </p:extLst>
          </p:nvPr>
        </p:nvGraphicFramePr>
        <p:xfrm>
          <a:off x="895350" y="41910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7" name="Equation" r:id="rId15" imgW="722160" imgH="283320" progId="Equation.DSMT4">
                  <p:embed/>
                </p:oleObj>
              </mc:Choice>
              <mc:Fallback>
                <p:oleObj name="Equation" r:id="rId15" imgW="722160" imgH="283320" progId="Equation.DSMT4">
                  <p:embed/>
                  <p:pic>
                    <p:nvPicPr>
                      <p:cNvPr id="0" name="Picture 2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1910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67276"/>
              </p:ext>
            </p:extLst>
          </p:nvPr>
        </p:nvGraphicFramePr>
        <p:xfrm>
          <a:off x="2209800" y="4197350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8" name="Equation" r:id="rId17" imgW="393120" imgH="264960" progId="Equation.DSMT4">
                  <p:embed/>
                </p:oleObj>
              </mc:Choice>
              <mc:Fallback>
                <p:oleObj name="Equation" r:id="rId17" imgW="393120" imgH="264960" progId="Equation.DSMT4">
                  <p:embed/>
                  <p:pic>
                    <p:nvPicPr>
                      <p:cNvPr id="0" name="Picture 2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7350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17895"/>
              </p:ext>
            </p:extLst>
          </p:nvPr>
        </p:nvGraphicFramePr>
        <p:xfrm>
          <a:off x="3197792" y="4191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9" name="Equation" r:id="rId19" imgW="612360" imgH="264960" progId="Equation.DSMT4">
                  <p:embed/>
                </p:oleObj>
              </mc:Choice>
              <mc:Fallback>
                <p:oleObj name="Equation" r:id="rId19" imgW="612360" imgH="264960" progId="Equation.DSMT4">
                  <p:embed/>
                  <p:pic>
                    <p:nvPicPr>
                      <p:cNvPr id="0" name="Picture 2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191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30847"/>
              </p:ext>
            </p:extLst>
          </p:nvPr>
        </p:nvGraphicFramePr>
        <p:xfrm>
          <a:off x="844550" y="45085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0" name="Equation" r:id="rId21" imgW="776880" imgH="886680" progId="Equation.DSMT4">
                  <p:embed/>
                </p:oleObj>
              </mc:Choice>
              <mc:Fallback>
                <p:oleObj name="Equation" r:id="rId21" imgW="776880" imgH="886680" progId="Equation.DSMT4">
                  <p:embed/>
                  <p:pic>
                    <p:nvPicPr>
                      <p:cNvPr id="0" name="Picture 2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5085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98251"/>
              </p:ext>
            </p:extLst>
          </p:nvPr>
        </p:nvGraphicFramePr>
        <p:xfrm>
          <a:off x="2178050" y="4508500"/>
          <a:ext cx="46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1" name="Equation" r:id="rId23" imgW="456840" imgH="886680" progId="Equation.DSMT4">
                  <p:embed/>
                </p:oleObj>
              </mc:Choice>
              <mc:Fallback>
                <p:oleObj name="Equation" r:id="rId23" imgW="456840" imgH="886680" progId="Equation.DSMT4">
                  <p:embed/>
                  <p:pic>
                    <p:nvPicPr>
                      <p:cNvPr id="0" name="Picture 2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508500"/>
                        <a:ext cx="469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09451"/>
              </p:ext>
            </p:extLst>
          </p:nvPr>
        </p:nvGraphicFramePr>
        <p:xfrm>
          <a:off x="3197792" y="450215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2" name="Equation" r:id="rId25" imgW="676440" imgH="886680" progId="Equation.DSMT4">
                  <p:embed/>
                </p:oleObj>
              </mc:Choice>
              <mc:Fallback>
                <p:oleObj name="Equation" r:id="rId25" imgW="676440" imgH="886680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50215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64873"/>
              </p:ext>
            </p:extLst>
          </p:nvPr>
        </p:nvGraphicFramePr>
        <p:xfrm>
          <a:off x="908050" y="5470525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3" name="Equation" r:id="rId27" imgW="712800" imgH="283320" progId="Equation.DSMT4">
                  <p:embed/>
                </p:oleObj>
              </mc:Choice>
              <mc:Fallback>
                <p:oleObj name="Equation" r:id="rId27" imgW="712800" imgH="28332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470525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9639"/>
              </p:ext>
            </p:extLst>
          </p:nvPr>
        </p:nvGraphicFramePr>
        <p:xfrm>
          <a:off x="2305050" y="550862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4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508625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44264"/>
              </p:ext>
            </p:extLst>
          </p:nvPr>
        </p:nvGraphicFramePr>
        <p:xfrm>
          <a:off x="3197792" y="5470525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5" name="Equation" r:id="rId31" imgW="447840" imgH="264960" progId="Equation.DSMT4">
                  <p:embed/>
                </p:oleObj>
              </mc:Choice>
              <mc:Fallback>
                <p:oleObj name="Equation" r:id="rId31" imgW="447840" imgH="26496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5470525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93409"/>
              </p:ext>
            </p:extLst>
          </p:nvPr>
        </p:nvGraphicFramePr>
        <p:xfrm>
          <a:off x="4768850" y="3322074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6" name="Equation" r:id="rId33" imgW="2057040" imgH="264960" progId="Equation.DSMT4">
                  <p:embed/>
                </p:oleObj>
              </mc:Choice>
              <mc:Fallback>
                <p:oleObj name="Equation" r:id="rId33" imgW="2057040" imgH="26496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322074"/>
                        <a:ext cx="2070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923963"/>
              </p:ext>
            </p:extLst>
          </p:nvPr>
        </p:nvGraphicFramePr>
        <p:xfrm>
          <a:off x="4768850" y="3773488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7" name="Equation" r:id="rId35" imgW="1947240" imgH="264960" progId="Equation.DSMT4">
                  <p:embed/>
                </p:oleObj>
              </mc:Choice>
              <mc:Fallback>
                <p:oleObj name="Equation" r:id="rId35" imgW="1947240" imgH="26496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773488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91262"/>
              </p:ext>
            </p:extLst>
          </p:nvPr>
        </p:nvGraphicFramePr>
        <p:xfrm>
          <a:off x="4768850" y="4224338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8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224338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50629"/>
              </p:ext>
            </p:extLst>
          </p:nvPr>
        </p:nvGraphicFramePr>
        <p:xfrm>
          <a:off x="4768850" y="4829175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9" name="Equation" r:id="rId39" imgW="2184840" imgH="264960" progId="Equation.DSMT4">
                  <p:embed/>
                </p:oleObj>
              </mc:Choice>
              <mc:Fallback>
                <p:oleObj name="Equation" r:id="rId39" imgW="2184840" imgH="26496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829175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9528"/>
              </p:ext>
            </p:extLst>
          </p:nvPr>
        </p:nvGraphicFramePr>
        <p:xfrm>
          <a:off x="4768850" y="5484049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0" name="Equation" r:id="rId41" imgW="886680" imgH="264960" progId="Equation.DSMT4">
                  <p:embed/>
                </p:oleObj>
              </mc:Choice>
              <mc:Fallback>
                <p:oleObj name="Equation" r:id="rId41" imgW="886680" imgH="26496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5484049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7155"/>
              </p:ext>
            </p:extLst>
          </p:nvPr>
        </p:nvGraphicFramePr>
        <p:xfrm>
          <a:off x="5105400" y="1422633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1" name="Equation" r:id="rId42" imgW="2157480" imgH="283320" progId="Equation.DSMT4">
                  <p:embed/>
                </p:oleObj>
              </mc:Choice>
              <mc:Fallback>
                <p:oleObj name="Equation" r:id="rId42" imgW="2157480" imgH="283320" progId="Equation.DSMT4">
                  <p:embed/>
                  <p:pic>
                    <p:nvPicPr>
                      <p:cNvPr id="0" name="Picture 2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22633"/>
                        <a:ext cx="217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Compound Inequalities Containing AND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700" y="2374900"/>
            <a:ext cx="615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half-open interval </a:t>
            </a:r>
          </a:p>
        </p:txBody>
      </p:sp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21684"/>
              </p:ext>
            </p:extLst>
          </p:nvPr>
        </p:nvGraphicFramePr>
        <p:xfrm>
          <a:off x="6451600" y="2374900"/>
          <a:ext cx="109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1" name="Equation" r:id="rId3" imgW="1078560" imgH="585000" progId="Equation.DSMT4">
                  <p:embed/>
                </p:oleObj>
              </mc:Choice>
              <mc:Fallback>
                <p:oleObj name="Equation" r:id="rId3" imgW="1078560" imgH="5850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374900"/>
                        <a:ext cx="1092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078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524000"/>
            <a:ext cx="3467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50011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dirty="0"/>
              <a:t>Solve the compound inequality                               and              </a:t>
            </a:r>
            <a:br>
              <a:rPr lang="en-US" dirty="0"/>
            </a:br>
            <a:r>
              <a:rPr lang="en-US" dirty="0"/>
              <a:t>                               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To begin, we write this inequality in abbreviated notation as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62964"/>
              </p:ext>
            </p:extLst>
          </p:nvPr>
        </p:nvGraphicFramePr>
        <p:xfrm>
          <a:off x="5105400" y="1274916"/>
          <a:ext cx="232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1" name="Equation" r:id="rId3" imgW="2313000" imgH="283320" progId="Equation.DSMT4">
                  <p:embed/>
                </p:oleObj>
              </mc:Choice>
              <mc:Fallback>
                <p:oleObj name="Equation" r:id="rId3" imgW="2313000" imgH="283320" progId="Equation.DSMT4">
                  <p:embed/>
                  <p:pic>
                    <p:nvPicPr>
                      <p:cNvPr id="0" name="Picture 1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74916"/>
                        <a:ext cx="2324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58331"/>
              </p:ext>
            </p:extLst>
          </p:nvPr>
        </p:nvGraphicFramePr>
        <p:xfrm>
          <a:off x="533400" y="1696884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2" name="Equation" r:id="rId5" imgW="2276280" imgH="283320" progId="Equation.DSMT4">
                  <p:embed/>
                </p:oleObj>
              </mc:Choice>
              <mc:Fallback>
                <p:oleObj name="Equation" r:id="rId5" imgW="2276280" imgH="283320" progId="Equation.DSMT4">
                  <p:embed/>
                  <p:pic>
                    <p:nvPicPr>
                      <p:cNvPr id="0" name="Picture 1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6884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88282"/>
              </p:ext>
            </p:extLst>
          </p:nvPr>
        </p:nvGraphicFramePr>
        <p:xfrm>
          <a:off x="2217586" y="3601884"/>
          <a:ext cx="313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3" name="Equation" r:id="rId7" imgW="3126600" imgH="283320" progId="Equation.DSMT4">
                  <p:embed/>
                </p:oleObj>
              </mc:Choice>
              <mc:Fallback>
                <p:oleObj name="Equation" r:id="rId7" imgW="3126600" imgH="283320" progId="Equation.DSMT4">
                  <p:embed/>
                  <p:pic>
                    <p:nvPicPr>
                      <p:cNvPr id="0" name="Picture 1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586" y="3601884"/>
                        <a:ext cx="313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54327"/>
              </p:ext>
            </p:extLst>
          </p:nvPr>
        </p:nvGraphicFramePr>
        <p:xfrm>
          <a:off x="1243013" y="4197350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4" name="Equation" r:id="rId9" imgW="456840" imgH="264960" progId="Equation.DSMT4">
                  <p:embed/>
                </p:oleObj>
              </mc:Choice>
              <mc:Fallback>
                <p:oleObj name="Equation" r:id="rId9" imgW="456840" imgH="264960" progId="Equation.DSMT4">
                  <p:embed/>
                  <p:pic>
                    <p:nvPicPr>
                      <p:cNvPr id="0" name="Picture 1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197350"/>
                        <a:ext cx="469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21735"/>
              </p:ext>
            </p:extLst>
          </p:nvPr>
        </p:nvGraphicFramePr>
        <p:xfrm>
          <a:off x="2635250" y="415290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5" name="Equation" r:id="rId11" imgW="1654560" imgH="356400" progId="Equation.DSMT4">
                  <p:embed/>
                </p:oleObj>
              </mc:Choice>
              <mc:Fallback>
                <p:oleObj name="Equation" r:id="rId11" imgW="1654560" imgH="356400" progId="Equation.DSMT4">
                  <p:embed/>
                  <p:pic>
                    <p:nvPicPr>
                      <p:cNvPr id="0" name="Picture 1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152900"/>
                        <a:ext cx="166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635"/>
              </p:ext>
            </p:extLst>
          </p:nvPr>
        </p:nvGraphicFramePr>
        <p:xfrm>
          <a:off x="5029200" y="4140200"/>
          <a:ext cx="444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6" name="Equation" r:id="rId13" imgW="429480" imgH="264960" progId="Equation.DSMT4">
                  <p:embed/>
                </p:oleObj>
              </mc:Choice>
              <mc:Fallback>
                <p:oleObj name="Equation" r:id="rId13" imgW="429480" imgH="264960" progId="Equation.DSMT4">
                  <p:embed/>
                  <p:pic>
                    <p:nvPicPr>
                      <p:cNvPr id="0" name="Picture 1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40200"/>
                        <a:ext cx="444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46083"/>
              </p:ext>
            </p:extLst>
          </p:nvPr>
        </p:nvGraphicFramePr>
        <p:xfrm>
          <a:off x="569913" y="4762090"/>
          <a:ext cx="114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7" name="Equation" r:id="rId15" imgW="1133640" imgH="585000" progId="Equation.DSMT4">
                  <p:embed/>
                </p:oleObj>
              </mc:Choice>
              <mc:Fallback>
                <p:oleObj name="Equation" r:id="rId15" imgW="1133640" imgH="585000" progId="Equation.DSMT4">
                  <p:embed/>
                  <p:pic>
                    <p:nvPicPr>
                      <p:cNvPr id="0" name="Picture 1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62090"/>
                        <a:ext cx="1143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27699"/>
              </p:ext>
            </p:extLst>
          </p:nvPr>
        </p:nvGraphicFramePr>
        <p:xfrm>
          <a:off x="2362200" y="4762090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8" name="Equation" r:id="rId17" imgW="2194200" imgH="585000" progId="Equation.DSMT4">
                  <p:embed/>
                </p:oleObj>
              </mc:Choice>
              <mc:Fallback>
                <p:oleObj name="Equation" r:id="rId17" imgW="2194200" imgH="585000" progId="Equation.DSMT4">
                  <p:embed/>
                  <p:pic>
                    <p:nvPicPr>
                      <p:cNvPr id="0" name="Picture 1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62090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92587"/>
              </p:ext>
            </p:extLst>
          </p:nvPr>
        </p:nvGraphicFramePr>
        <p:xfrm>
          <a:off x="4689172" y="475574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9" name="Equation" r:id="rId19" imgW="1298160" imgH="585000" progId="Equation.DSMT4">
                  <p:embed/>
                </p:oleObj>
              </mc:Choice>
              <mc:Fallback>
                <p:oleObj name="Equation" r:id="rId19" imgW="1298160" imgH="585000" progId="Equation.DSMT4">
                  <p:embed/>
                  <p:pic>
                    <p:nvPicPr>
                      <p:cNvPr id="0" name="Picture 1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475574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700969"/>
              </p:ext>
            </p:extLst>
          </p:nvPr>
        </p:nvGraphicFramePr>
        <p:xfrm>
          <a:off x="6019800" y="4160684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0" name="Equation" r:id="rId21" imgW="2111760" imgH="264960" progId="Equation.DSMT4">
                  <p:embed/>
                </p:oleObj>
              </mc:Choice>
              <mc:Fallback>
                <p:oleObj name="Equation" r:id="rId21" imgW="2111760" imgH="264960" progId="Equation.DSMT4">
                  <p:embed/>
                  <p:pic>
                    <p:nvPicPr>
                      <p:cNvPr id="0" name="Picture 1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60684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53088"/>
              </p:ext>
            </p:extLst>
          </p:nvPr>
        </p:nvGraphicFramePr>
        <p:xfrm>
          <a:off x="6019800" y="4592074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1" name="Equation" r:id="rId23" imgW="2834280" imgH="849960" progId="Equation.DSMT4">
                  <p:embed/>
                </p:oleObj>
              </mc:Choice>
              <mc:Fallback>
                <p:oleObj name="Equation" r:id="rId23" imgW="2834280" imgH="849960" progId="Equation.DSMT4">
                  <p:embed/>
                  <p:pic>
                    <p:nvPicPr>
                      <p:cNvPr id="0" name="Picture 1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92074"/>
                        <a:ext cx="2844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86806"/>
              </p:ext>
            </p:extLst>
          </p:nvPr>
        </p:nvGraphicFramePr>
        <p:xfrm>
          <a:off x="1981200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2" name="Equation" r:id="rId25" imgW="292320" imgH="283320" progId="Equation.DSMT4">
                  <p:embed/>
                </p:oleObj>
              </mc:Choice>
              <mc:Fallback>
                <p:oleObj name="Equation" r:id="rId25" imgW="292320" imgH="283320" progId="Equation.DSMT4">
                  <p:embed/>
                  <p:pic>
                    <p:nvPicPr>
                      <p:cNvPr id="0" name="Picture 1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74424"/>
              </p:ext>
            </p:extLst>
          </p:nvPr>
        </p:nvGraphicFramePr>
        <p:xfrm>
          <a:off x="1981200" y="4914490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3" name="Equation" r:id="rId27" imgW="292320" imgH="283320" progId="Equation.DSMT4">
                  <p:embed/>
                </p:oleObj>
              </mc:Choice>
              <mc:Fallback>
                <p:oleObj name="Equation" r:id="rId27" imgW="292320" imgH="283320" progId="Equation.DSMT4">
                  <p:embed/>
                  <p:pic>
                    <p:nvPicPr>
                      <p:cNvPr id="0" name="Picture 1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14490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18826"/>
              </p:ext>
            </p:extLst>
          </p:nvPr>
        </p:nvGraphicFramePr>
        <p:xfrm>
          <a:off x="4689172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4" name="Equation" r:id="rId29" imgW="292320" imgH="283320" progId="Equation.DSMT4">
                  <p:embed/>
                </p:oleObj>
              </mc:Choice>
              <mc:Fallback>
                <p:oleObj name="Equation" r:id="rId29" imgW="292320" imgH="283320" progId="Equation.DSMT4">
                  <p:embed/>
                  <p:pic>
                    <p:nvPicPr>
                      <p:cNvPr id="0" name="Picture 1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442326"/>
              </p:ext>
            </p:extLst>
          </p:nvPr>
        </p:nvGraphicFramePr>
        <p:xfrm>
          <a:off x="1752600" y="5610225"/>
          <a:ext cx="53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5" name="Equation" r:id="rId31" imgW="520920" imgH="283320" progId="Equation.DSMT4">
                  <p:embed/>
                </p:oleObj>
              </mc:Choice>
              <mc:Fallback>
                <p:oleObj name="Equation" r:id="rId31" imgW="520920" imgH="283320" progId="Equation.DSMT4">
                  <p:embed/>
                  <p:pic>
                    <p:nvPicPr>
                      <p:cNvPr id="0" name="Picture 1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10225"/>
                        <a:ext cx="533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60022"/>
              </p:ext>
            </p:extLst>
          </p:nvPr>
        </p:nvGraphicFramePr>
        <p:xfrm>
          <a:off x="2908300" y="5575300"/>
          <a:ext cx="1117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6" name="Equation" r:id="rId33" imgW="1106280" imgH="356400" progId="Equation.DSMT4">
                  <p:embed/>
                </p:oleObj>
              </mc:Choice>
              <mc:Fallback>
                <p:oleObj name="Equation" r:id="rId33" imgW="1106280" imgH="356400" progId="Equation.DSMT4">
                  <p:embed/>
                  <p:pic>
                    <p:nvPicPr>
                      <p:cNvPr id="0" name="Picture 1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5575300"/>
                        <a:ext cx="1117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60452"/>
              </p:ext>
            </p:extLst>
          </p:nvPr>
        </p:nvGraphicFramePr>
        <p:xfrm>
          <a:off x="4689172" y="5610225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7" name="Equation" r:id="rId35" imgW="676440" imgH="283320" progId="Equation.DSMT4">
                  <p:embed/>
                </p:oleObj>
              </mc:Choice>
              <mc:Fallback>
                <p:oleObj name="Equation" r:id="rId35" imgW="676440" imgH="283320" progId="Equation.DSMT4">
                  <p:embed/>
                  <p:pic>
                    <p:nvPicPr>
                      <p:cNvPr id="0" name="Picture 1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5610225"/>
                        <a:ext cx="685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2863"/>
              </p:ext>
            </p:extLst>
          </p:nvPr>
        </p:nvGraphicFramePr>
        <p:xfrm>
          <a:off x="6019800" y="5664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8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1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642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81279"/>
              </p:ext>
            </p:extLst>
          </p:nvPr>
        </p:nvGraphicFramePr>
        <p:xfrm>
          <a:off x="1208957" y="12954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8" name="Equation" r:id="rId3" imgW="905040" imgH="283320" progId="Equation.DSMT4">
                  <p:embed/>
                </p:oleObj>
              </mc:Choice>
              <mc:Fallback>
                <p:oleObj name="Equation" r:id="rId3" imgW="905040" imgH="283320" progId="Equation.DSMT4">
                  <p:embed/>
                  <p:pic>
                    <p:nvPicPr>
                      <p:cNvPr id="0" name="Picture 1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957" y="1295400"/>
                        <a:ext cx="91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13726"/>
              </p:ext>
            </p:extLst>
          </p:nvPr>
        </p:nvGraphicFramePr>
        <p:xfrm>
          <a:off x="2598738" y="129540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9" name="Equation" r:id="rId5" imgW="1499400" imgH="356400" progId="Equation.DSMT4">
                  <p:embed/>
                </p:oleObj>
              </mc:Choice>
              <mc:Fallback>
                <p:oleObj name="Equation" r:id="rId5" imgW="1499400" imgH="356400" progId="Equation.DSMT4">
                  <p:embed/>
                  <p:pic>
                    <p:nvPicPr>
                      <p:cNvPr id="0" name="Picture 1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1295400"/>
                        <a:ext cx="1511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6198"/>
              </p:ext>
            </p:extLst>
          </p:nvPr>
        </p:nvGraphicFramePr>
        <p:xfrm>
          <a:off x="4625257" y="12954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0" name="Equation" r:id="rId7" imgW="1069560" imgH="365400" progId="Equation.DSMT4">
                  <p:embed/>
                </p:oleObj>
              </mc:Choice>
              <mc:Fallback>
                <p:oleObj name="Equation" r:id="rId7" imgW="1069560" imgH="365400" progId="Equation.DSMT4">
                  <p:embed/>
                  <p:pic>
                    <p:nvPicPr>
                      <p:cNvPr id="0" name="Picture 1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1295400"/>
                        <a:ext cx="107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97920"/>
              </p:ext>
            </p:extLst>
          </p:nvPr>
        </p:nvGraphicFramePr>
        <p:xfrm>
          <a:off x="1666157" y="17526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1" name="Equation" r:id="rId9" imgW="447840" imgH="283320" progId="Equation.DSMT4">
                  <p:embed/>
                </p:oleObj>
              </mc:Choice>
              <mc:Fallback>
                <p:oleObj name="Equation" r:id="rId9" imgW="447840" imgH="283320" progId="Equation.DSMT4">
                  <p:embed/>
                  <p:pic>
                    <p:nvPicPr>
                      <p:cNvPr id="0" name="Picture 1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157" y="1752600"/>
                        <a:ext cx="45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68247"/>
              </p:ext>
            </p:extLst>
          </p:nvPr>
        </p:nvGraphicFramePr>
        <p:xfrm>
          <a:off x="3055938" y="1752600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2" name="Equation" r:id="rId11" imgW="585000" imgH="264960" progId="Equation.DSMT4">
                  <p:embed/>
                </p:oleObj>
              </mc:Choice>
              <mc:Fallback>
                <p:oleObj name="Equation" r:id="rId11" imgW="585000" imgH="264960" progId="Equation.DSMT4">
                  <p:embed/>
                  <p:pic>
                    <p:nvPicPr>
                      <p:cNvPr id="0" name="Picture 1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1752600"/>
                        <a:ext cx="596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88485"/>
              </p:ext>
            </p:extLst>
          </p:nvPr>
        </p:nvGraphicFramePr>
        <p:xfrm>
          <a:off x="4625257" y="1752600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3" name="Equation" r:id="rId13" imgW="621360" imgH="365400" progId="Equation.DSMT4">
                  <p:embed/>
                </p:oleObj>
              </mc:Choice>
              <mc:Fallback>
                <p:oleObj name="Equation" r:id="rId13" imgW="621360" imgH="365400" progId="Equation.DSMT4">
                  <p:embed/>
                  <p:pic>
                    <p:nvPicPr>
                      <p:cNvPr id="0" name="Picture 1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1752600"/>
                        <a:ext cx="635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20724"/>
              </p:ext>
            </p:extLst>
          </p:nvPr>
        </p:nvGraphicFramePr>
        <p:xfrm>
          <a:off x="13994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4" name="Equation" r:id="rId15" imgW="712800" imgH="886680" progId="Equation.DSMT4">
                  <p:embed/>
                </p:oleObj>
              </mc:Choice>
              <mc:Fallback>
                <p:oleObj name="Equation" r:id="rId15" imgW="712800" imgH="886680" progId="Equation.DSMT4">
                  <p:embed/>
                  <p:pic>
                    <p:nvPicPr>
                      <p:cNvPr id="0" name="Picture 1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1324"/>
              </p:ext>
            </p:extLst>
          </p:nvPr>
        </p:nvGraphicFramePr>
        <p:xfrm>
          <a:off x="3030538" y="2146300"/>
          <a:ext cx="647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5" name="Equation" r:id="rId17" imgW="639720" imgH="886680" progId="Equation.DSMT4">
                  <p:embed/>
                </p:oleObj>
              </mc:Choice>
              <mc:Fallback>
                <p:oleObj name="Equation" r:id="rId17" imgW="639720" imgH="886680" progId="Equation.DSMT4">
                  <p:embed/>
                  <p:pic>
                    <p:nvPicPr>
                      <p:cNvPr id="0" name="Picture 1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146300"/>
                        <a:ext cx="647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17150"/>
              </p:ext>
            </p:extLst>
          </p:nvPr>
        </p:nvGraphicFramePr>
        <p:xfrm>
          <a:off x="46252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6" name="Equation" r:id="rId19" imgW="712800" imgH="886680" progId="Equation.DSMT4">
                  <p:embed/>
                </p:oleObj>
              </mc:Choice>
              <mc:Fallback>
                <p:oleObj name="Equation" r:id="rId19" imgW="712800" imgH="886680" progId="Equation.DSMT4">
                  <p:embed/>
                  <p:pic>
                    <p:nvPicPr>
                      <p:cNvPr id="0" name="Picture 1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54020"/>
              </p:ext>
            </p:extLst>
          </p:nvPr>
        </p:nvGraphicFramePr>
        <p:xfrm>
          <a:off x="14629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7" name="Equation" r:id="rId21" imgW="649080" imgH="283320" progId="Equation.DSMT4">
                  <p:embed/>
                </p:oleObj>
              </mc:Choice>
              <mc:Fallback>
                <p:oleObj name="Equation" r:id="rId21" imgW="649080" imgH="283320" progId="Equation.DSMT4">
                  <p:embed/>
                  <p:pic>
                    <p:nvPicPr>
                      <p:cNvPr id="0" name="Picture 1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9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18076"/>
              </p:ext>
            </p:extLst>
          </p:nvPr>
        </p:nvGraphicFramePr>
        <p:xfrm>
          <a:off x="3246438" y="3289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8" name="Equation" r:id="rId23" imgW="200880" imgH="200880" progId="Equation.DSMT4">
                  <p:embed/>
                </p:oleObj>
              </mc:Choice>
              <mc:Fallback>
                <p:oleObj name="Equation" r:id="rId23" imgW="200880" imgH="200880" progId="Equation.DSMT4">
                  <p:embed/>
                  <p:pic>
                    <p:nvPicPr>
                      <p:cNvPr id="0" name="Picture 1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289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91088"/>
              </p:ext>
            </p:extLst>
          </p:nvPr>
        </p:nvGraphicFramePr>
        <p:xfrm>
          <a:off x="46252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9" name="Equation" r:id="rId25" imgW="649080" imgH="283320" progId="Equation.DSMT4">
                  <p:embed/>
                </p:oleObj>
              </mc:Choice>
              <mc:Fallback>
                <p:oleObj name="Equation" r:id="rId25" imgW="649080" imgH="283320" progId="Equation.DSMT4">
                  <p:embed/>
                  <p:pic>
                    <p:nvPicPr>
                      <p:cNvPr id="0" name="Picture 1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4882"/>
              </p:ext>
            </p:extLst>
          </p:nvPr>
        </p:nvGraphicFramePr>
        <p:xfrm>
          <a:off x="929557" y="3733800"/>
          <a:ext cx="119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0" name="Equation" r:id="rId27" imgW="1179360" imgH="585000" progId="Equation.DSMT4">
                  <p:embed/>
                </p:oleObj>
              </mc:Choice>
              <mc:Fallback>
                <p:oleObj name="Equation" r:id="rId27" imgW="1179360" imgH="585000" progId="Equation.DSMT4">
                  <p:embed/>
                  <p:pic>
                    <p:nvPicPr>
                      <p:cNvPr id="0" name="Picture 1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57" y="3733800"/>
                        <a:ext cx="1193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9089"/>
              </p:ext>
            </p:extLst>
          </p:nvPr>
        </p:nvGraphicFramePr>
        <p:xfrm>
          <a:off x="3246438" y="3886849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1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1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886849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58777"/>
              </p:ext>
            </p:extLst>
          </p:nvPr>
        </p:nvGraphicFramePr>
        <p:xfrm>
          <a:off x="4625257" y="3733800"/>
          <a:ext cx="78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2" name="Equation" r:id="rId31" imgW="776880" imgH="585000" progId="Equation.DSMT4">
                  <p:embed/>
                </p:oleObj>
              </mc:Choice>
              <mc:Fallback>
                <p:oleObj name="Equation" r:id="rId31" imgW="776880" imgH="585000" progId="Equation.DSMT4">
                  <p:embed/>
                  <p:pic>
                    <p:nvPicPr>
                      <p:cNvPr id="0" name="Picture 1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3733800"/>
                        <a:ext cx="78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5521" y="5334000"/>
            <a:ext cx="558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closed interval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90329"/>
              </p:ext>
            </p:extLst>
          </p:nvPr>
        </p:nvGraphicFramePr>
        <p:xfrm>
          <a:off x="6153150" y="5334000"/>
          <a:ext cx="1346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3" name="Equation" r:id="rId33" imgW="1334520" imgH="585000" progId="Equation.DSMT4">
                  <p:embed/>
                </p:oleObj>
              </mc:Choice>
              <mc:Fallback>
                <p:oleObj name="Equation" r:id="rId33" imgW="1334520" imgH="585000" progId="Equation.DSMT4">
                  <p:embed/>
                  <p:pic>
                    <p:nvPicPr>
                      <p:cNvPr id="0" name="Picture 1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5334000"/>
                        <a:ext cx="1346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78900"/>
              </p:ext>
            </p:extLst>
          </p:nvPr>
        </p:nvGraphicFramePr>
        <p:xfrm>
          <a:off x="5943600" y="1295400"/>
          <a:ext cx="196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4" name="Equation" r:id="rId35" imgW="1956240" imgH="264960" progId="Equation.DSMT4">
                  <p:embed/>
                </p:oleObj>
              </mc:Choice>
              <mc:Fallback>
                <p:oleObj name="Equation" r:id="rId35" imgW="1956240" imgH="264960" progId="Equation.DSMT4">
                  <p:embed/>
                  <p:pic>
                    <p:nvPicPr>
                      <p:cNvPr id="0" name="Picture 1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295400"/>
                        <a:ext cx="196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65053"/>
              </p:ext>
            </p:extLst>
          </p:nvPr>
        </p:nvGraphicFramePr>
        <p:xfrm>
          <a:off x="5943600" y="1783326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5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1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83326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22887"/>
              </p:ext>
            </p:extLst>
          </p:nvPr>
        </p:nvGraphicFramePr>
        <p:xfrm>
          <a:off x="5943600" y="2209800"/>
          <a:ext cx="266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6" name="Equation" r:id="rId39" imgW="2651400" imgH="905040" progId="Equation.DSMT4">
                  <p:embed/>
                </p:oleObj>
              </mc:Choice>
              <mc:Fallback>
                <p:oleObj name="Equation" r:id="rId39" imgW="2651400" imgH="905040" progId="Equation.DSMT4">
                  <p:embed/>
                  <p:pic>
                    <p:nvPicPr>
                      <p:cNvPr id="0" name="Picture 1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09800"/>
                        <a:ext cx="266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99645"/>
              </p:ext>
            </p:extLst>
          </p:nvPr>
        </p:nvGraphicFramePr>
        <p:xfrm>
          <a:off x="5943600" y="3288833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7" name="Equation" r:id="rId41" imgW="886680" imgH="264960" progId="Equation.DSMT4">
                  <p:embed/>
                </p:oleObj>
              </mc:Choice>
              <mc:Fallback>
                <p:oleObj name="Equation" r:id="rId41" imgW="886680" imgH="264960" progId="Equation.DSMT4">
                  <p:embed/>
                  <p:pic>
                    <p:nvPicPr>
                      <p:cNvPr id="0" name="Picture 1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8833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48" name="Picture 1848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057400" y="4419600"/>
            <a:ext cx="3467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4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337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Courier New</vt:lpstr>
      <vt:lpstr>Calibri</vt:lpstr>
      <vt:lpstr>Symbol</vt:lpstr>
      <vt:lpstr>Office Theme</vt:lpstr>
      <vt:lpstr>Equation</vt:lpstr>
      <vt:lpstr>Section 7.R.3</vt:lpstr>
      <vt:lpstr>Objectives</vt:lpstr>
      <vt:lpstr>Example 1:  Graphing Compound Inequalities</vt:lpstr>
      <vt:lpstr>Example 1:  Graphing Compound Inequalities (cont.)</vt:lpstr>
      <vt:lpstr>Example 2:  Graphing Compound Inequalities</vt:lpstr>
      <vt:lpstr>Example 3:  Solving Compound Inequalities Containing AND</vt:lpstr>
      <vt:lpstr>Example 3:  Solving Compound Inequalities Containing AND (cont.)</vt:lpstr>
      <vt:lpstr>Example 4:  Solving Compound Inequalities Containing AND</vt:lpstr>
      <vt:lpstr>Example 4:  Solving Compound Inequalities Containing AND (cont.)</vt:lpstr>
      <vt:lpstr>Example 5:  Solving Compound Inequalities Containing AND</vt:lpstr>
      <vt:lpstr>Example 5:  Solving Compound Inequalities Containing AND (cont.)</vt:lpstr>
      <vt:lpstr>Example 6:  Solving Compound Inequalities Containing OR</vt:lpstr>
      <vt:lpstr>Example 6:  Solving Compound Inequalities Containing OR (cont.)</vt:lpstr>
      <vt:lpstr>Example 7:  Solving Compound Inequalities Containing OR</vt:lpstr>
      <vt:lpstr>Example 7:  Solving Compound Inequalities Containing OR (cont.)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Plus Integrated Review</dc:title>
  <dc:creator>Hawkes Learning Systems</dc:creator>
  <cp:lastModifiedBy>jeevan</cp:lastModifiedBy>
  <cp:revision>421</cp:revision>
  <dcterms:created xsi:type="dcterms:W3CDTF">2013-04-26T14:43:13Z</dcterms:created>
  <dcterms:modified xsi:type="dcterms:W3CDTF">2018-10-18T11:22:37Z</dcterms:modified>
</cp:coreProperties>
</file>