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81" r:id="rId11"/>
    <p:sldId id="267" r:id="rId12"/>
    <p:sldId id="268" r:id="rId13"/>
    <p:sldId id="269" r:id="rId14"/>
    <p:sldId id="270" r:id="rId15"/>
    <p:sldId id="271" r:id="rId16"/>
    <p:sldId id="273" r:id="rId17"/>
    <p:sldId id="274" r:id="rId18"/>
    <p:sldId id="276" r:id="rId19"/>
    <p:sldId id="27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Belloit, Nicholas G" initials="BNG [8]" lastIdx="1" clrIdx="7">
    <p:extLst/>
  </p:cmAuthor>
  <p:cmAuthor id="2" name="Belloit, Nicholas G" initials="BNG [2]" lastIdx="1" clrIdx="1">
    <p:extLst/>
  </p:cmAuthor>
  <p:cmAuthor id="9" name="Belloit, Nicholas G" initials="BNG [9]" lastIdx="1" clrIdx="8">
    <p:extLst/>
  </p:cmAuthor>
  <p:cmAuthor id="3" name="Belloit, Nicholas G" initials="BNG [3]" lastIdx="1" clrIdx="2">
    <p:extLst/>
  </p:cmAuthor>
  <p:cmAuthor id="10" name="Belloit, Nicholas G" initials="BNG [10]" lastIdx="1" clrIdx="9">
    <p:extLst/>
  </p:cmAuthor>
  <p:cmAuthor id="4" name="Belloit, Nicholas G" initials="BNG [4]" lastIdx="1" clrIdx="3">
    <p:extLst/>
  </p:cmAuthor>
  <p:cmAuthor id="11" name="Belloit, Nicholas G" initials="BNG [11]" lastIdx="1" clrIdx="10">
    <p:extLst/>
  </p:cmAuthor>
  <p:cmAuthor id="5" name="Belloit, Nicholas G" initials="BNG [5]" lastIdx="1" clrIdx="4">
    <p:extLst/>
  </p:cmAuthor>
  <p:cmAuthor id="12" name="Belloit, Nicholas G" initials="BNG [12]" lastIdx="1" clrIdx="11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302"/>
    <a:srgbClr val="2D7D9F"/>
    <a:srgbClr val="000000"/>
    <a:srgbClr val="000099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3" autoAdjust="0"/>
    <p:restoredTop sz="94660"/>
  </p:normalViewPr>
  <p:slideViewPr>
    <p:cSldViewPr>
      <p:cViewPr varScale="1">
        <p:scale>
          <a:sx n="51" d="100"/>
          <a:sy n="51" d="100"/>
        </p:scale>
        <p:origin x="84" y="58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13" Type="http://schemas.openxmlformats.org/officeDocument/2006/relationships/image" Target="../media/image98.wmf"/><Relationship Id="rId3" Type="http://schemas.openxmlformats.org/officeDocument/2006/relationships/image" Target="../media/image88.wmf"/><Relationship Id="rId7" Type="http://schemas.openxmlformats.org/officeDocument/2006/relationships/image" Target="../media/image92.wmf"/><Relationship Id="rId12" Type="http://schemas.openxmlformats.org/officeDocument/2006/relationships/image" Target="../media/image97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11" Type="http://schemas.openxmlformats.org/officeDocument/2006/relationships/image" Target="../media/image96.wmf"/><Relationship Id="rId5" Type="http://schemas.openxmlformats.org/officeDocument/2006/relationships/image" Target="../media/image90.wmf"/><Relationship Id="rId15" Type="http://schemas.openxmlformats.org/officeDocument/2006/relationships/image" Target="../media/image100.wmf"/><Relationship Id="rId10" Type="http://schemas.openxmlformats.org/officeDocument/2006/relationships/image" Target="../media/image95.wmf"/><Relationship Id="rId4" Type="http://schemas.openxmlformats.org/officeDocument/2006/relationships/image" Target="../media/image89.wmf"/><Relationship Id="rId9" Type="http://schemas.openxmlformats.org/officeDocument/2006/relationships/image" Target="../media/image94.wmf"/><Relationship Id="rId14" Type="http://schemas.openxmlformats.org/officeDocument/2006/relationships/image" Target="../media/image9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wmf"/><Relationship Id="rId7" Type="http://schemas.openxmlformats.org/officeDocument/2006/relationships/image" Target="../media/image107.wmf"/><Relationship Id="rId2" Type="http://schemas.openxmlformats.org/officeDocument/2006/relationships/image" Target="../media/image102.wmf"/><Relationship Id="rId1" Type="http://schemas.openxmlformats.org/officeDocument/2006/relationships/image" Target="../media/image101.wmf"/><Relationship Id="rId6" Type="http://schemas.openxmlformats.org/officeDocument/2006/relationships/image" Target="../media/image106.wmf"/><Relationship Id="rId5" Type="http://schemas.openxmlformats.org/officeDocument/2006/relationships/image" Target="../media/image105.wmf"/><Relationship Id="rId4" Type="http://schemas.openxmlformats.org/officeDocument/2006/relationships/image" Target="../media/image10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wmf"/><Relationship Id="rId7" Type="http://schemas.openxmlformats.org/officeDocument/2006/relationships/image" Target="../media/image114.wmf"/><Relationship Id="rId2" Type="http://schemas.openxmlformats.org/officeDocument/2006/relationships/image" Target="../media/image109.wmf"/><Relationship Id="rId1" Type="http://schemas.openxmlformats.org/officeDocument/2006/relationships/image" Target="../media/image108.wmf"/><Relationship Id="rId6" Type="http://schemas.openxmlformats.org/officeDocument/2006/relationships/image" Target="../media/image113.wmf"/><Relationship Id="rId5" Type="http://schemas.openxmlformats.org/officeDocument/2006/relationships/image" Target="../media/image112.wmf"/><Relationship Id="rId4" Type="http://schemas.openxmlformats.org/officeDocument/2006/relationships/image" Target="../media/image111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wmf"/><Relationship Id="rId3" Type="http://schemas.openxmlformats.org/officeDocument/2006/relationships/image" Target="../media/image117.wmf"/><Relationship Id="rId7" Type="http://schemas.openxmlformats.org/officeDocument/2006/relationships/image" Target="../media/image121.wmf"/><Relationship Id="rId12" Type="http://schemas.openxmlformats.org/officeDocument/2006/relationships/image" Target="../media/image126.wmf"/><Relationship Id="rId2" Type="http://schemas.openxmlformats.org/officeDocument/2006/relationships/image" Target="../media/image116.wmf"/><Relationship Id="rId1" Type="http://schemas.openxmlformats.org/officeDocument/2006/relationships/image" Target="../media/image115.wmf"/><Relationship Id="rId6" Type="http://schemas.openxmlformats.org/officeDocument/2006/relationships/image" Target="../media/image120.wmf"/><Relationship Id="rId11" Type="http://schemas.openxmlformats.org/officeDocument/2006/relationships/image" Target="../media/image125.wmf"/><Relationship Id="rId5" Type="http://schemas.openxmlformats.org/officeDocument/2006/relationships/image" Target="../media/image119.wmf"/><Relationship Id="rId10" Type="http://schemas.openxmlformats.org/officeDocument/2006/relationships/image" Target="../media/image124.wmf"/><Relationship Id="rId4" Type="http://schemas.openxmlformats.org/officeDocument/2006/relationships/image" Target="../media/image118.wmf"/><Relationship Id="rId9" Type="http://schemas.openxmlformats.org/officeDocument/2006/relationships/image" Target="../media/image123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4.wmf"/><Relationship Id="rId3" Type="http://schemas.openxmlformats.org/officeDocument/2006/relationships/image" Target="../media/image129.wmf"/><Relationship Id="rId7" Type="http://schemas.openxmlformats.org/officeDocument/2006/relationships/image" Target="../media/image133.wmf"/><Relationship Id="rId2" Type="http://schemas.openxmlformats.org/officeDocument/2006/relationships/image" Target="../media/image128.wmf"/><Relationship Id="rId1" Type="http://schemas.openxmlformats.org/officeDocument/2006/relationships/image" Target="../media/image127.wmf"/><Relationship Id="rId6" Type="http://schemas.openxmlformats.org/officeDocument/2006/relationships/image" Target="../media/image132.wmf"/><Relationship Id="rId5" Type="http://schemas.openxmlformats.org/officeDocument/2006/relationships/image" Target="../media/image131.wmf"/><Relationship Id="rId10" Type="http://schemas.openxmlformats.org/officeDocument/2006/relationships/image" Target="../media/image136.wmf"/><Relationship Id="rId4" Type="http://schemas.openxmlformats.org/officeDocument/2006/relationships/image" Target="../media/image130.wmf"/><Relationship Id="rId9" Type="http://schemas.openxmlformats.org/officeDocument/2006/relationships/image" Target="../media/image135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4.wmf"/><Relationship Id="rId3" Type="http://schemas.openxmlformats.org/officeDocument/2006/relationships/image" Target="../media/image139.wmf"/><Relationship Id="rId7" Type="http://schemas.openxmlformats.org/officeDocument/2006/relationships/image" Target="../media/image143.wmf"/><Relationship Id="rId2" Type="http://schemas.openxmlformats.org/officeDocument/2006/relationships/image" Target="../media/image138.wmf"/><Relationship Id="rId1" Type="http://schemas.openxmlformats.org/officeDocument/2006/relationships/image" Target="../media/image137.wmf"/><Relationship Id="rId6" Type="http://schemas.openxmlformats.org/officeDocument/2006/relationships/image" Target="../media/image142.wmf"/><Relationship Id="rId5" Type="http://schemas.openxmlformats.org/officeDocument/2006/relationships/image" Target="../media/image141.wmf"/><Relationship Id="rId4" Type="http://schemas.openxmlformats.org/officeDocument/2006/relationships/image" Target="../media/image14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12" Type="http://schemas.openxmlformats.org/officeDocument/2006/relationships/image" Target="../media/image30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11" Type="http://schemas.openxmlformats.org/officeDocument/2006/relationships/image" Target="../media/image29.wmf"/><Relationship Id="rId5" Type="http://schemas.openxmlformats.org/officeDocument/2006/relationships/image" Target="../media/image23.wmf"/><Relationship Id="rId10" Type="http://schemas.openxmlformats.org/officeDocument/2006/relationships/image" Target="../media/image28.wmf"/><Relationship Id="rId4" Type="http://schemas.openxmlformats.org/officeDocument/2006/relationships/image" Target="../media/image22.wmf"/><Relationship Id="rId9" Type="http://schemas.openxmlformats.org/officeDocument/2006/relationships/image" Target="../media/image2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e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image" Target="../media/image40.emf"/><Relationship Id="rId7" Type="http://schemas.openxmlformats.org/officeDocument/2006/relationships/image" Target="../media/image44.wmf"/><Relationship Id="rId2" Type="http://schemas.openxmlformats.org/officeDocument/2006/relationships/image" Target="../media/image39.emf"/><Relationship Id="rId1" Type="http://schemas.openxmlformats.org/officeDocument/2006/relationships/image" Target="../media/image38.e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12" Type="http://schemas.openxmlformats.org/officeDocument/2006/relationships/image" Target="../media/image59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11" Type="http://schemas.openxmlformats.org/officeDocument/2006/relationships/image" Target="../media/image58.wmf"/><Relationship Id="rId5" Type="http://schemas.openxmlformats.org/officeDocument/2006/relationships/image" Target="../media/image52.wmf"/><Relationship Id="rId10" Type="http://schemas.openxmlformats.org/officeDocument/2006/relationships/image" Target="../media/image57.wmf"/><Relationship Id="rId4" Type="http://schemas.openxmlformats.org/officeDocument/2006/relationships/image" Target="../media/image51.wmf"/><Relationship Id="rId9" Type="http://schemas.openxmlformats.org/officeDocument/2006/relationships/image" Target="../media/image5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image" Target="../media/image78.wmf"/><Relationship Id="rId3" Type="http://schemas.openxmlformats.org/officeDocument/2006/relationships/image" Target="../media/image68.wmf"/><Relationship Id="rId7" Type="http://schemas.openxmlformats.org/officeDocument/2006/relationships/image" Target="../media/image72.wmf"/><Relationship Id="rId12" Type="http://schemas.openxmlformats.org/officeDocument/2006/relationships/image" Target="../media/image77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11" Type="http://schemas.openxmlformats.org/officeDocument/2006/relationships/image" Target="../media/image76.wmf"/><Relationship Id="rId5" Type="http://schemas.openxmlformats.org/officeDocument/2006/relationships/image" Target="../media/image70.wmf"/><Relationship Id="rId10" Type="http://schemas.openxmlformats.org/officeDocument/2006/relationships/image" Target="../media/image75.wmf"/><Relationship Id="rId4" Type="http://schemas.openxmlformats.org/officeDocument/2006/relationships/image" Target="../media/image69.wmf"/><Relationship Id="rId9" Type="http://schemas.openxmlformats.org/officeDocument/2006/relationships/image" Target="../media/image7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7" Type="http://schemas.openxmlformats.org/officeDocument/2006/relationships/image" Target="../media/image85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597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21CEC5-7131-4275-BB69-611862ED496E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4C27E-9C4D-45EE-AFB9-02B8430149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87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6661" tIns="48331" rIns="96661" bIns="4833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9700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788"/>
            <a:fld id="{B738AD4D-301D-424B-8613-6FFA15F04A82}" type="slidenum">
              <a:rPr lang="en-US" sz="1300">
                <a:latin typeface="Calibri" pitchFamily="34" charset="0"/>
              </a:rPr>
              <a:pPr algn="r" defTabSz="966788"/>
              <a:t>2</a:t>
            </a:fld>
            <a:endParaRPr lang="en-US" sz="13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993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14400" y="6004775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50.bin"/><Relationship Id="rId18" Type="http://schemas.openxmlformats.org/officeDocument/2006/relationships/image" Target="../media/image55.wmf"/><Relationship Id="rId26" Type="http://schemas.openxmlformats.org/officeDocument/2006/relationships/image" Target="../media/image59.wmf"/><Relationship Id="rId3" Type="http://schemas.openxmlformats.org/officeDocument/2006/relationships/oleObject" Target="../embeddings/oleObject45.bin"/><Relationship Id="rId21" Type="http://schemas.openxmlformats.org/officeDocument/2006/relationships/oleObject" Target="../embeddings/oleObject54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2.wmf"/><Relationship Id="rId17" Type="http://schemas.openxmlformats.org/officeDocument/2006/relationships/oleObject" Target="../embeddings/oleObject52.bin"/><Relationship Id="rId25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4.wmf"/><Relationship Id="rId20" Type="http://schemas.openxmlformats.org/officeDocument/2006/relationships/image" Target="../media/image56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49.bin"/><Relationship Id="rId24" Type="http://schemas.openxmlformats.org/officeDocument/2006/relationships/image" Target="../media/image58.wmf"/><Relationship Id="rId5" Type="http://schemas.openxmlformats.org/officeDocument/2006/relationships/oleObject" Target="../embeddings/oleObject46.bin"/><Relationship Id="rId15" Type="http://schemas.openxmlformats.org/officeDocument/2006/relationships/oleObject" Target="../embeddings/oleObject51.bin"/><Relationship Id="rId23" Type="http://schemas.openxmlformats.org/officeDocument/2006/relationships/oleObject" Target="../embeddings/oleObject55.bin"/><Relationship Id="rId10" Type="http://schemas.openxmlformats.org/officeDocument/2006/relationships/image" Target="../media/image51.wmf"/><Relationship Id="rId19" Type="http://schemas.openxmlformats.org/officeDocument/2006/relationships/oleObject" Target="../embeddings/oleObject53.bin"/><Relationship Id="rId4" Type="http://schemas.openxmlformats.org/officeDocument/2006/relationships/image" Target="../media/image48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3.wmf"/><Relationship Id="rId22" Type="http://schemas.openxmlformats.org/officeDocument/2006/relationships/image" Target="../media/image57.wmf"/><Relationship Id="rId27" Type="http://schemas.openxmlformats.org/officeDocument/2006/relationships/oleObject" Target="../embeddings/oleObject5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oleObject" Target="../embeddings/oleObject63.bin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6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oleObject" Target="../embeddings/oleObject69.bin"/><Relationship Id="rId18" Type="http://schemas.openxmlformats.org/officeDocument/2006/relationships/image" Target="../media/image73.wmf"/><Relationship Id="rId26" Type="http://schemas.openxmlformats.org/officeDocument/2006/relationships/image" Target="../media/image77.wmf"/><Relationship Id="rId3" Type="http://schemas.openxmlformats.org/officeDocument/2006/relationships/oleObject" Target="../embeddings/oleObject64.bin"/><Relationship Id="rId21" Type="http://schemas.openxmlformats.org/officeDocument/2006/relationships/oleObject" Target="../embeddings/oleObject73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70.wmf"/><Relationship Id="rId17" Type="http://schemas.openxmlformats.org/officeDocument/2006/relationships/oleObject" Target="../embeddings/oleObject71.bin"/><Relationship Id="rId25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2.wmf"/><Relationship Id="rId20" Type="http://schemas.openxmlformats.org/officeDocument/2006/relationships/image" Target="../media/image74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68.bin"/><Relationship Id="rId24" Type="http://schemas.openxmlformats.org/officeDocument/2006/relationships/image" Target="../media/image76.wmf"/><Relationship Id="rId5" Type="http://schemas.openxmlformats.org/officeDocument/2006/relationships/oleObject" Target="../embeddings/oleObject65.bin"/><Relationship Id="rId15" Type="http://schemas.openxmlformats.org/officeDocument/2006/relationships/oleObject" Target="../embeddings/oleObject70.bin"/><Relationship Id="rId23" Type="http://schemas.openxmlformats.org/officeDocument/2006/relationships/oleObject" Target="../embeddings/oleObject74.bin"/><Relationship Id="rId28" Type="http://schemas.openxmlformats.org/officeDocument/2006/relationships/image" Target="../media/image78.wmf"/><Relationship Id="rId10" Type="http://schemas.openxmlformats.org/officeDocument/2006/relationships/image" Target="../media/image69.wmf"/><Relationship Id="rId19" Type="http://schemas.openxmlformats.org/officeDocument/2006/relationships/oleObject" Target="../embeddings/oleObject72.bin"/><Relationship Id="rId4" Type="http://schemas.openxmlformats.org/officeDocument/2006/relationships/image" Target="../media/image66.wmf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71.wmf"/><Relationship Id="rId22" Type="http://schemas.openxmlformats.org/officeDocument/2006/relationships/image" Target="../media/image75.wmf"/><Relationship Id="rId27" Type="http://schemas.openxmlformats.org/officeDocument/2006/relationships/oleObject" Target="../embeddings/oleObject7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13" Type="http://schemas.openxmlformats.org/officeDocument/2006/relationships/oleObject" Target="../embeddings/oleObject82.bin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79.bin"/><Relationship Id="rId12" Type="http://schemas.openxmlformats.org/officeDocument/2006/relationships/image" Target="../media/image8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5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81.bin"/><Relationship Id="rId5" Type="http://schemas.openxmlformats.org/officeDocument/2006/relationships/oleObject" Target="../embeddings/oleObject78.bin"/><Relationship Id="rId15" Type="http://schemas.openxmlformats.org/officeDocument/2006/relationships/oleObject" Target="../embeddings/oleObject83.bin"/><Relationship Id="rId10" Type="http://schemas.openxmlformats.org/officeDocument/2006/relationships/image" Target="../media/image82.wmf"/><Relationship Id="rId4" Type="http://schemas.openxmlformats.org/officeDocument/2006/relationships/image" Target="../media/image79.wmf"/><Relationship Id="rId9" Type="http://schemas.openxmlformats.org/officeDocument/2006/relationships/oleObject" Target="../embeddings/oleObject80.bin"/><Relationship Id="rId14" Type="http://schemas.openxmlformats.org/officeDocument/2006/relationships/image" Target="../media/image84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13" Type="http://schemas.openxmlformats.org/officeDocument/2006/relationships/oleObject" Target="../embeddings/oleObject89.bin"/><Relationship Id="rId18" Type="http://schemas.openxmlformats.org/officeDocument/2006/relationships/image" Target="../media/image93.wmf"/><Relationship Id="rId26" Type="http://schemas.openxmlformats.org/officeDocument/2006/relationships/image" Target="../media/image97.wmf"/><Relationship Id="rId3" Type="http://schemas.openxmlformats.org/officeDocument/2006/relationships/oleObject" Target="../embeddings/oleObject84.bin"/><Relationship Id="rId21" Type="http://schemas.openxmlformats.org/officeDocument/2006/relationships/oleObject" Target="../embeddings/oleObject93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90.wmf"/><Relationship Id="rId17" Type="http://schemas.openxmlformats.org/officeDocument/2006/relationships/oleObject" Target="../embeddings/oleObject91.bin"/><Relationship Id="rId25" Type="http://schemas.openxmlformats.org/officeDocument/2006/relationships/oleObject" Target="../embeddings/oleObject9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2.wmf"/><Relationship Id="rId20" Type="http://schemas.openxmlformats.org/officeDocument/2006/relationships/image" Target="../media/image94.wmf"/><Relationship Id="rId29" Type="http://schemas.openxmlformats.org/officeDocument/2006/relationships/oleObject" Target="../embeddings/oleObject97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87.wmf"/><Relationship Id="rId11" Type="http://schemas.openxmlformats.org/officeDocument/2006/relationships/oleObject" Target="../embeddings/oleObject88.bin"/><Relationship Id="rId24" Type="http://schemas.openxmlformats.org/officeDocument/2006/relationships/image" Target="../media/image96.wmf"/><Relationship Id="rId32" Type="http://schemas.openxmlformats.org/officeDocument/2006/relationships/image" Target="../media/image100.wmf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0.bin"/><Relationship Id="rId23" Type="http://schemas.openxmlformats.org/officeDocument/2006/relationships/oleObject" Target="../embeddings/oleObject94.bin"/><Relationship Id="rId28" Type="http://schemas.openxmlformats.org/officeDocument/2006/relationships/image" Target="../media/image98.wmf"/><Relationship Id="rId10" Type="http://schemas.openxmlformats.org/officeDocument/2006/relationships/image" Target="../media/image89.wmf"/><Relationship Id="rId19" Type="http://schemas.openxmlformats.org/officeDocument/2006/relationships/oleObject" Target="../embeddings/oleObject92.bin"/><Relationship Id="rId31" Type="http://schemas.openxmlformats.org/officeDocument/2006/relationships/oleObject" Target="../embeddings/oleObject98.bin"/><Relationship Id="rId4" Type="http://schemas.openxmlformats.org/officeDocument/2006/relationships/image" Target="../media/image86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91.wmf"/><Relationship Id="rId22" Type="http://schemas.openxmlformats.org/officeDocument/2006/relationships/image" Target="../media/image95.wmf"/><Relationship Id="rId27" Type="http://schemas.openxmlformats.org/officeDocument/2006/relationships/oleObject" Target="../embeddings/oleObject96.bin"/><Relationship Id="rId30" Type="http://schemas.openxmlformats.org/officeDocument/2006/relationships/image" Target="../media/image9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13" Type="http://schemas.openxmlformats.org/officeDocument/2006/relationships/oleObject" Target="../embeddings/oleObject104.bin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12" Type="http://schemas.openxmlformats.org/officeDocument/2006/relationships/image" Target="../media/image10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7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02.wmf"/><Relationship Id="rId11" Type="http://schemas.openxmlformats.org/officeDocument/2006/relationships/oleObject" Target="../embeddings/oleObject103.bin"/><Relationship Id="rId5" Type="http://schemas.openxmlformats.org/officeDocument/2006/relationships/oleObject" Target="../embeddings/oleObject100.bin"/><Relationship Id="rId15" Type="http://schemas.openxmlformats.org/officeDocument/2006/relationships/oleObject" Target="../embeddings/oleObject105.bin"/><Relationship Id="rId10" Type="http://schemas.openxmlformats.org/officeDocument/2006/relationships/image" Target="../media/image104.wmf"/><Relationship Id="rId4" Type="http://schemas.openxmlformats.org/officeDocument/2006/relationships/image" Target="../media/image101.wmf"/><Relationship Id="rId9" Type="http://schemas.openxmlformats.org/officeDocument/2006/relationships/oleObject" Target="../embeddings/oleObject102.bin"/><Relationship Id="rId14" Type="http://schemas.openxmlformats.org/officeDocument/2006/relationships/image" Target="../media/image10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wmf"/><Relationship Id="rId13" Type="http://schemas.openxmlformats.org/officeDocument/2006/relationships/oleObject" Target="../embeddings/oleObject111.bin"/><Relationship Id="rId3" Type="http://schemas.openxmlformats.org/officeDocument/2006/relationships/oleObject" Target="../embeddings/oleObject106.bin"/><Relationship Id="rId7" Type="http://schemas.openxmlformats.org/officeDocument/2006/relationships/oleObject" Target="../embeddings/oleObject108.bin"/><Relationship Id="rId12" Type="http://schemas.openxmlformats.org/officeDocument/2006/relationships/image" Target="../media/image11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4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09.wmf"/><Relationship Id="rId11" Type="http://schemas.openxmlformats.org/officeDocument/2006/relationships/oleObject" Target="../embeddings/oleObject110.bin"/><Relationship Id="rId5" Type="http://schemas.openxmlformats.org/officeDocument/2006/relationships/oleObject" Target="../embeddings/oleObject107.bin"/><Relationship Id="rId15" Type="http://schemas.openxmlformats.org/officeDocument/2006/relationships/oleObject" Target="../embeddings/oleObject112.bin"/><Relationship Id="rId10" Type="http://schemas.openxmlformats.org/officeDocument/2006/relationships/image" Target="../media/image111.wmf"/><Relationship Id="rId4" Type="http://schemas.openxmlformats.org/officeDocument/2006/relationships/image" Target="../media/image108.wmf"/><Relationship Id="rId9" Type="http://schemas.openxmlformats.org/officeDocument/2006/relationships/oleObject" Target="../embeddings/oleObject109.bin"/><Relationship Id="rId14" Type="http://schemas.openxmlformats.org/officeDocument/2006/relationships/image" Target="../media/image113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13" Type="http://schemas.openxmlformats.org/officeDocument/2006/relationships/oleObject" Target="../embeddings/oleObject118.bin"/><Relationship Id="rId18" Type="http://schemas.openxmlformats.org/officeDocument/2006/relationships/image" Target="../media/image122.wmf"/><Relationship Id="rId26" Type="http://schemas.openxmlformats.org/officeDocument/2006/relationships/image" Target="../media/image126.wmf"/><Relationship Id="rId3" Type="http://schemas.openxmlformats.org/officeDocument/2006/relationships/oleObject" Target="../embeddings/oleObject113.bin"/><Relationship Id="rId21" Type="http://schemas.openxmlformats.org/officeDocument/2006/relationships/oleObject" Target="../embeddings/oleObject122.bin"/><Relationship Id="rId7" Type="http://schemas.openxmlformats.org/officeDocument/2006/relationships/oleObject" Target="../embeddings/oleObject115.bin"/><Relationship Id="rId12" Type="http://schemas.openxmlformats.org/officeDocument/2006/relationships/image" Target="../media/image119.wmf"/><Relationship Id="rId17" Type="http://schemas.openxmlformats.org/officeDocument/2006/relationships/oleObject" Target="../embeddings/oleObject120.bin"/><Relationship Id="rId25" Type="http://schemas.openxmlformats.org/officeDocument/2006/relationships/oleObject" Target="../embeddings/oleObject1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1.wmf"/><Relationship Id="rId20" Type="http://schemas.openxmlformats.org/officeDocument/2006/relationships/image" Target="../media/image123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16.wmf"/><Relationship Id="rId11" Type="http://schemas.openxmlformats.org/officeDocument/2006/relationships/oleObject" Target="../embeddings/oleObject117.bin"/><Relationship Id="rId24" Type="http://schemas.openxmlformats.org/officeDocument/2006/relationships/image" Target="../media/image125.wmf"/><Relationship Id="rId5" Type="http://schemas.openxmlformats.org/officeDocument/2006/relationships/oleObject" Target="../embeddings/oleObject114.bin"/><Relationship Id="rId15" Type="http://schemas.openxmlformats.org/officeDocument/2006/relationships/oleObject" Target="../embeddings/oleObject119.bin"/><Relationship Id="rId23" Type="http://schemas.openxmlformats.org/officeDocument/2006/relationships/oleObject" Target="../embeddings/oleObject123.bin"/><Relationship Id="rId10" Type="http://schemas.openxmlformats.org/officeDocument/2006/relationships/image" Target="../media/image118.wmf"/><Relationship Id="rId19" Type="http://schemas.openxmlformats.org/officeDocument/2006/relationships/oleObject" Target="../embeddings/oleObject121.bin"/><Relationship Id="rId4" Type="http://schemas.openxmlformats.org/officeDocument/2006/relationships/image" Target="../media/image115.wmf"/><Relationship Id="rId9" Type="http://schemas.openxmlformats.org/officeDocument/2006/relationships/oleObject" Target="../embeddings/oleObject116.bin"/><Relationship Id="rId14" Type="http://schemas.openxmlformats.org/officeDocument/2006/relationships/image" Target="../media/image120.wmf"/><Relationship Id="rId22" Type="http://schemas.openxmlformats.org/officeDocument/2006/relationships/image" Target="../media/image124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9.wmf"/><Relationship Id="rId13" Type="http://schemas.openxmlformats.org/officeDocument/2006/relationships/oleObject" Target="../embeddings/oleObject130.bin"/><Relationship Id="rId18" Type="http://schemas.openxmlformats.org/officeDocument/2006/relationships/image" Target="../media/image134.wmf"/><Relationship Id="rId3" Type="http://schemas.openxmlformats.org/officeDocument/2006/relationships/oleObject" Target="../embeddings/oleObject125.bin"/><Relationship Id="rId21" Type="http://schemas.openxmlformats.org/officeDocument/2006/relationships/oleObject" Target="../embeddings/oleObject134.bin"/><Relationship Id="rId7" Type="http://schemas.openxmlformats.org/officeDocument/2006/relationships/oleObject" Target="../embeddings/oleObject127.bin"/><Relationship Id="rId12" Type="http://schemas.openxmlformats.org/officeDocument/2006/relationships/image" Target="../media/image131.wmf"/><Relationship Id="rId17" Type="http://schemas.openxmlformats.org/officeDocument/2006/relationships/oleObject" Target="../embeddings/oleObject1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3.wmf"/><Relationship Id="rId20" Type="http://schemas.openxmlformats.org/officeDocument/2006/relationships/image" Target="../media/image135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28.wmf"/><Relationship Id="rId11" Type="http://schemas.openxmlformats.org/officeDocument/2006/relationships/oleObject" Target="../embeddings/oleObject129.bin"/><Relationship Id="rId5" Type="http://schemas.openxmlformats.org/officeDocument/2006/relationships/oleObject" Target="../embeddings/oleObject126.bin"/><Relationship Id="rId15" Type="http://schemas.openxmlformats.org/officeDocument/2006/relationships/oleObject" Target="../embeddings/oleObject131.bin"/><Relationship Id="rId23" Type="http://schemas.openxmlformats.org/officeDocument/2006/relationships/oleObject" Target="../embeddings/oleObject135.bin"/><Relationship Id="rId10" Type="http://schemas.openxmlformats.org/officeDocument/2006/relationships/image" Target="../media/image130.wmf"/><Relationship Id="rId19" Type="http://schemas.openxmlformats.org/officeDocument/2006/relationships/oleObject" Target="../embeddings/oleObject133.bin"/><Relationship Id="rId4" Type="http://schemas.openxmlformats.org/officeDocument/2006/relationships/image" Target="../media/image127.wmf"/><Relationship Id="rId9" Type="http://schemas.openxmlformats.org/officeDocument/2006/relationships/oleObject" Target="../embeddings/oleObject128.bin"/><Relationship Id="rId14" Type="http://schemas.openxmlformats.org/officeDocument/2006/relationships/image" Target="../media/image132.wmf"/><Relationship Id="rId22" Type="http://schemas.openxmlformats.org/officeDocument/2006/relationships/image" Target="../media/image136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9.wmf"/><Relationship Id="rId13" Type="http://schemas.openxmlformats.org/officeDocument/2006/relationships/image" Target="../media/image141.wmf"/><Relationship Id="rId18" Type="http://schemas.openxmlformats.org/officeDocument/2006/relationships/image" Target="../media/image143.wmf"/><Relationship Id="rId3" Type="http://schemas.openxmlformats.org/officeDocument/2006/relationships/oleObject" Target="../embeddings/oleObject136.bin"/><Relationship Id="rId7" Type="http://schemas.openxmlformats.org/officeDocument/2006/relationships/oleObject" Target="../embeddings/oleObject138.bin"/><Relationship Id="rId12" Type="http://schemas.openxmlformats.org/officeDocument/2006/relationships/oleObject" Target="../embeddings/oleObject141.bin"/><Relationship Id="rId17" Type="http://schemas.openxmlformats.org/officeDocument/2006/relationships/oleObject" Target="../embeddings/oleObject1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2.wmf"/><Relationship Id="rId20" Type="http://schemas.openxmlformats.org/officeDocument/2006/relationships/image" Target="../media/image144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38.wmf"/><Relationship Id="rId11" Type="http://schemas.openxmlformats.org/officeDocument/2006/relationships/image" Target="../media/image140.wmf"/><Relationship Id="rId5" Type="http://schemas.openxmlformats.org/officeDocument/2006/relationships/oleObject" Target="../embeddings/oleObject137.bin"/><Relationship Id="rId15" Type="http://schemas.openxmlformats.org/officeDocument/2006/relationships/oleObject" Target="../embeddings/oleObject143.bin"/><Relationship Id="rId10" Type="http://schemas.openxmlformats.org/officeDocument/2006/relationships/oleObject" Target="../embeddings/oleObject140.bin"/><Relationship Id="rId19" Type="http://schemas.openxmlformats.org/officeDocument/2006/relationships/oleObject" Target="../embeddings/oleObject145.bin"/><Relationship Id="rId4" Type="http://schemas.openxmlformats.org/officeDocument/2006/relationships/image" Target="../media/image137.wmf"/><Relationship Id="rId9" Type="http://schemas.openxmlformats.org/officeDocument/2006/relationships/oleObject" Target="../embeddings/oleObject139.bin"/><Relationship Id="rId14" Type="http://schemas.openxmlformats.org/officeDocument/2006/relationships/oleObject" Target="../embeddings/oleObject14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26.wmf"/><Relationship Id="rId26" Type="http://schemas.openxmlformats.org/officeDocument/2006/relationships/image" Target="../media/image30.wmf"/><Relationship Id="rId3" Type="http://schemas.openxmlformats.org/officeDocument/2006/relationships/oleObject" Target="../embeddings/oleObject18.bin"/><Relationship Id="rId21" Type="http://schemas.openxmlformats.org/officeDocument/2006/relationships/oleObject" Target="../embeddings/oleObject27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25.bin"/><Relationship Id="rId25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5.wmf"/><Relationship Id="rId20" Type="http://schemas.openxmlformats.org/officeDocument/2006/relationships/image" Target="../media/image27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2.bin"/><Relationship Id="rId24" Type="http://schemas.openxmlformats.org/officeDocument/2006/relationships/image" Target="../media/image29.wmf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23" Type="http://schemas.openxmlformats.org/officeDocument/2006/relationships/oleObject" Target="../embeddings/oleObject28.bin"/><Relationship Id="rId10" Type="http://schemas.openxmlformats.org/officeDocument/2006/relationships/image" Target="../media/image22.wmf"/><Relationship Id="rId19" Type="http://schemas.openxmlformats.org/officeDocument/2006/relationships/oleObject" Target="../embeddings/oleObject26.bin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4.wmf"/><Relationship Id="rId22" Type="http://schemas.openxmlformats.org/officeDocument/2006/relationships/image" Target="../media/image2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2.e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e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45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2.wmf"/><Relationship Id="rId1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4.wmf"/><Relationship Id="rId20" Type="http://schemas.openxmlformats.org/officeDocument/2006/relationships/image" Target="../media/image47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9.e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10" Type="http://schemas.openxmlformats.org/officeDocument/2006/relationships/image" Target="../media/image41.wmf"/><Relationship Id="rId19" Type="http://schemas.openxmlformats.org/officeDocument/2006/relationships/image" Target="../media/image46.wmf"/><Relationship Id="rId4" Type="http://schemas.openxmlformats.org/officeDocument/2006/relationships/image" Target="../media/image38.e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8.R.2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Linear Equations: </a:t>
            </a:r>
          </a:p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ax + b = 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Solving Linear Equations Involving Decimals (cont.)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6372426"/>
              </p:ext>
            </p:extLst>
          </p:nvPr>
        </p:nvGraphicFramePr>
        <p:xfrm>
          <a:off x="3556000" y="2501900"/>
          <a:ext cx="2425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2" name="Equation" r:id="rId3" imgW="2425700" imgH="927100" progId="Equation.DSMT4">
                  <p:embed/>
                </p:oleObj>
              </mc:Choice>
              <mc:Fallback>
                <p:oleObj name="Equation" r:id="rId3" imgW="2425700" imgH="927100" progId="Equation.DSMT4">
                  <p:embed/>
                  <p:pic>
                    <p:nvPicPr>
                      <p:cNvPr id="0" name="Picture 2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2501900"/>
                        <a:ext cx="24257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4554981"/>
              </p:ext>
            </p:extLst>
          </p:nvPr>
        </p:nvGraphicFramePr>
        <p:xfrm>
          <a:off x="6134100" y="28257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3" name="Equation" r:id="rId5" imgW="927100" imgH="279400" progId="Equation.DSMT4">
                  <p:embed/>
                </p:oleObj>
              </mc:Choice>
              <mc:Fallback>
                <p:oleObj name="Equation" r:id="rId5" imgW="927100" imgH="279400" progId="Equation.DSMT4">
                  <p:embed/>
                  <p:pic>
                    <p:nvPicPr>
                      <p:cNvPr id="0" name="Picture 2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282575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9174387"/>
              </p:ext>
            </p:extLst>
          </p:nvPr>
        </p:nvGraphicFramePr>
        <p:xfrm>
          <a:off x="2590800" y="1530350"/>
          <a:ext cx="248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4" name="Equation" r:id="rId7" imgW="2489200" imgH="838200" progId="Equation.DSMT4">
                  <p:embed/>
                </p:oleObj>
              </mc:Choice>
              <mc:Fallback>
                <p:oleObj name="Equation" r:id="rId7" imgW="2489200" imgH="838200" progId="Equation.DSMT4">
                  <p:embed/>
                  <p:pic>
                    <p:nvPicPr>
                      <p:cNvPr id="0" name="Picture 2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530350"/>
                        <a:ext cx="248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5847038"/>
              </p:ext>
            </p:extLst>
          </p:nvPr>
        </p:nvGraphicFramePr>
        <p:xfrm>
          <a:off x="6134100" y="1797050"/>
          <a:ext cx="2857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5" name="Equation" r:id="rId9" imgW="2857500" imgH="304800" progId="Equation.DSMT4">
                  <p:embed/>
                </p:oleObj>
              </mc:Choice>
              <mc:Fallback>
                <p:oleObj name="Equation" r:id="rId9" imgW="2857500" imgH="304800" progId="Equation.DSMT4">
                  <p:embed/>
                  <p:pic>
                    <p:nvPicPr>
                      <p:cNvPr id="0" name="Picture 2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1797050"/>
                        <a:ext cx="2857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3"/>
          <p:cNvSpPr>
            <a:spLocks noGrp="1"/>
          </p:cNvSpPr>
          <p:nvPr>
            <p:ph idx="1"/>
          </p:nvPr>
        </p:nvSpPr>
        <p:spPr>
          <a:xfrm>
            <a:off x="457200" y="3431469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373149"/>
              </p:ext>
            </p:extLst>
          </p:nvPr>
        </p:nvGraphicFramePr>
        <p:xfrm>
          <a:off x="1778000" y="3519488"/>
          <a:ext cx="349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6" name="Equation" r:id="rId11" imgW="3492360" imgH="291960" progId="Equation.DSMT4">
                  <p:embed/>
                </p:oleObj>
              </mc:Choice>
              <mc:Fallback>
                <p:oleObj name="Equation" r:id="rId11" imgW="3492360" imgH="291960" progId="Equation.DSMT4">
                  <p:embed/>
                  <p:pic>
                    <p:nvPicPr>
                      <p:cNvPr id="0" name="Picture 2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3519488"/>
                        <a:ext cx="3492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0621922"/>
              </p:ext>
            </p:extLst>
          </p:nvPr>
        </p:nvGraphicFramePr>
        <p:xfrm>
          <a:off x="1225550" y="3817938"/>
          <a:ext cx="40640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7" name="Equation" r:id="rId13" imgW="4063680" imgH="812520" progId="Equation.DSMT4">
                  <p:embed/>
                </p:oleObj>
              </mc:Choice>
              <mc:Fallback>
                <p:oleObj name="Equation" r:id="rId13" imgW="4063680" imgH="812520" progId="Equation.DSMT4">
                  <p:embed/>
                  <p:pic>
                    <p:nvPicPr>
                      <p:cNvPr id="0" name="Picture 2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5550" y="3817938"/>
                        <a:ext cx="40640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3475910"/>
              </p:ext>
            </p:extLst>
          </p:nvPr>
        </p:nvGraphicFramePr>
        <p:xfrm>
          <a:off x="2108610" y="4580819"/>
          <a:ext cx="31496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8" name="Equation" r:id="rId15" imgW="3149280" imgH="787320" progId="Equation.DSMT4">
                  <p:embed/>
                </p:oleObj>
              </mc:Choice>
              <mc:Fallback>
                <p:oleObj name="Equation" r:id="rId15" imgW="3149280" imgH="787320" progId="Equation.DSMT4">
                  <p:embed/>
                  <p:pic>
                    <p:nvPicPr>
                      <p:cNvPr id="0" name="Picture 2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610" y="4580819"/>
                        <a:ext cx="31496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1054428"/>
              </p:ext>
            </p:extLst>
          </p:nvPr>
        </p:nvGraphicFramePr>
        <p:xfrm>
          <a:off x="4102100" y="5505450"/>
          <a:ext cx="1168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9" name="Equation" r:id="rId17" imgW="1168200" imgH="279360" progId="Equation.DSMT4">
                  <p:embed/>
                </p:oleObj>
              </mc:Choice>
              <mc:Fallback>
                <p:oleObj name="Equation" r:id="rId17" imgW="1168200" imgH="279360" progId="Equation.DSMT4">
                  <p:embed/>
                  <p:pic>
                    <p:nvPicPr>
                      <p:cNvPr id="0" name="Picture 2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5505450"/>
                        <a:ext cx="1168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8380172"/>
              </p:ext>
            </p:extLst>
          </p:nvPr>
        </p:nvGraphicFramePr>
        <p:xfrm>
          <a:off x="6134100" y="4267200"/>
          <a:ext cx="1879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0" name="Equation" r:id="rId19" imgW="1879600" imgH="241300" progId="Equation.DSMT4">
                  <p:embed/>
                </p:oleObj>
              </mc:Choice>
              <mc:Fallback>
                <p:oleObj name="Equation" r:id="rId19" imgW="1879600" imgH="241300" progId="Equation.DSMT4">
                  <p:embed/>
                  <p:pic>
                    <p:nvPicPr>
                      <p:cNvPr id="0" name="Picture 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4267200"/>
                        <a:ext cx="18796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6539750"/>
              </p:ext>
            </p:extLst>
          </p:nvPr>
        </p:nvGraphicFramePr>
        <p:xfrm>
          <a:off x="6134100" y="50292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1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50292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314957"/>
              </p:ext>
            </p:extLst>
          </p:nvPr>
        </p:nvGraphicFramePr>
        <p:xfrm>
          <a:off x="6115050" y="55308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2" name="Equation" r:id="rId23" imgW="1612800" imgH="228600" progId="Equation.DSMT4">
                  <p:embed/>
                </p:oleObj>
              </mc:Choice>
              <mc:Fallback>
                <p:oleObj name="Equation" r:id="rId23" imgW="1612800" imgH="228600" progId="Equation.DSMT4">
                  <p:embed/>
                  <p:pic>
                    <p:nvPicPr>
                      <p:cNvPr id="0" name="Picture 2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050" y="55308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6885614"/>
              </p:ext>
            </p:extLst>
          </p:nvPr>
        </p:nvGraphicFramePr>
        <p:xfrm>
          <a:off x="2619275" y="1122950"/>
          <a:ext cx="217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3" name="Equation" r:id="rId25" imgW="2171520" imgH="291960" progId="Equation.DSMT4">
                  <p:embed/>
                </p:oleObj>
              </mc:Choice>
              <mc:Fallback>
                <p:oleObj name="Equation" r:id="rId25" imgW="2171520" imgH="291960" progId="Equation.DSMT4">
                  <p:embed/>
                  <p:pic>
                    <p:nvPicPr>
                      <p:cNvPr id="0" name="Picture 2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275" y="1122950"/>
                        <a:ext cx="2171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2354903"/>
              </p:ext>
            </p:extLst>
          </p:nvPr>
        </p:nvGraphicFramePr>
        <p:xfrm>
          <a:off x="6134100" y="1152625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4" name="Equation" r:id="rId27" imgW="927100" imgH="279400" progId="Equation.DSMT4">
                  <p:embed/>
                </p:oleObj>
              </mc:Choice>
              <mc:Fallback>
                <p:oleObj name="Equation" r:id="rId27" imgW="927100" imgH="279400" progId="Equation.DSMT4">
                  <p:embed/>
                  <p:pic>
                    <p:nvPicPr>
                      <p:cNvPr id="0" name="Picture 2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1152625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Solving Linear Equations Involving Decimals</a:t>
            </a:r>
          </a:p>
        </p:txBody>
      </p:sp>
      <p:sp>
        <p:nvSpPr>
          <p:cNvPr id="819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5.1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+ 7.4 – 1.8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= –9.1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the decimal numbers are accurate to tenths, we could multiply both sides by </a:t>
            </a:r>
            <a:r>
              <a:rPr lang="en-US" i="0" dirty="0">
                <a:solidFill>
                  <a:srgbClr val="000099"/>
                </a:solidFill>
              </a:rPr>
              <a:t>10</a:t>
            </a:r>
            <a:r>
              <a:rPr lang="en-US" i="0" dirty="0">
                <a:solidFill>
                  <a:schemeClr val="tx1"/>
                </a:solidFill>
              </a:rPr>
              <a:t> to get integer coefficients.  However, we can also work with the decimal numbers directly as shown here.</a:t>
            </a: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193800" y="4260850"/>
          <a:ext cx="332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2" name="Equation" r:id="rId3" imgW="3327400" imgH="292100" progId="Equation.DSMT4">
                  <p:embed/>
                </p:oleObj>
              </mc:Choice>
              <mc:Fallback>
                <p:oleObj name="Equation" r:id="rId3" imgW="3327400" imgH="29210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4260850"/>
                        <a:ext cx="332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146300" y="4794250"/>
          <a:ext cx="237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3" name="Equation" r:id="rId5" imgW="2374900" imgH="292100" progId="Equation.DSMT4">
                  <p:embed/>
                </p:oleObj>
              </mc:Choice>
              <mc:Fallback>
                <p:oleObj name="Equation" r:id="rId5" imgW="2374900" imgH="2921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4794250"/>
                        <a:ext cx="2374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371600" y="5327650"/>
          <a:ext cx="393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4" name="Equation" r:id="rId7" imgW="3937000" imgH="292100" progId="Equation.DSMT4">
                  <p:embed/>
                </p:oleObj>
              </mc:Choice>
              <mc:Fallback>
                <p:oleObj name="Equation" r:id="rId7" imgW="3937000" imgH="2921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327650"/>
                        <a:ext cx="3937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715000" y="42672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5" name="Equation" r:id="rId9" imgW="2032000" imgH="279400" progId="Equation.DSMT4">
                  <p:embed/>
                </p:oleObj>
              </mc:Choice>
              <mc:Fallback>
                <p:oleObj name="Equation" r:id="rId9" imgW="2032000" imgH="27940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2672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5715000" y="4819650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6" name="Equation" r:id="rId11" imgW="2044700" imgH="241300" progId="Equation.DSMT4">
                  <p:embed/>
                </p:oleObj>
              </mc:Choice>
              <mc:Fallback>
                <p:oleObj name="Equation" r:id="rId11" imgW="2044700" imgH="24130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819650"/>
                        <a:ext cx="2044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715000" y="5334000"/>
          <a:ext cx="2311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7" name="Equation" r:id="rId13" imgW="2311400" imgH="279400" progId="Equation.DSMT4">
                  <p:embed/>
                </p:oleObj>
              </mc:Choice>
              <mc:Fallback>
                <p:oleObj name="Equation" r:id="rId13" imgW="2311400" imgH="27940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334000"/>
                        <a:ext cx="2311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Solving Linear Equations Involving Decimals (cont.)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184400" y="1277144"/>
          <a:ext cx="176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76" name="Equation" r:id="rId3" imgW="1765300" imgH="292100" progId="Equation.DSMT4">
                  <p:embed/>
                </p:oleObj>
              </mc:Choice>
              <mc:Fallback>
                <p:oleObj name="Equation" r:id="rId3" imgW="1765300" imgH="292100" progId="Equation.DSMT4">
                  <p:embed/>
                  <p:pic>
                    <p:nvPicPr>
                      <p:cNvPr id="0" name="Picture 2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1277144"/>
                        <a:ext cx="1765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133600" y="1676400"/>
          <a:ext cx="187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77" name="Equation" r:id="rId5" imgW="1879600" imgH="838200" progId="Equation.DSMT4">
                  <p:embed/>
                </p:oleObj>
              </mc:Choice>
              <mc:Fallback>
                <p:oleObj name="Equation" r:id="rId5" imgW="1879600" imgH="838200" progId="Equation.DSMT4">
                  <p:embed/>
                  <p:pic>
                    <p:nvPicPr>
                      <p:cNvPr id="0" name="Picture 2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676400"/>
                        <a:ext cx="1879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628900" y="2701925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78" name="Equation" r:id="rId7" imgW="888614" imgH="291973" progId="Equation.DSMT4">
                  <p:embed/>
                </p:oleObj>
              </mc:Choice>
              <mc:Fallback>
                <p:oleObj name="Equation" r:id="rId7" imgW="888614" imgH="291973" progId="Equation.DSMT4">
                  <p:embed/>
                  <p:pic>
                    <p:nvPicPr>
                      <p:cNvPr id="0" name="Picture 2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2701925"/>
                        <a:ext cx="889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 txBox="1">
            <a:spLocks/>
          </p:cNvSpPr>
          <p:nvPr/>
        </p:nvSpPr>
        <p:spPr>
          <a:xfrm>
            <a:off x="457200" y="3175282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Check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1828800" y="3316242"/>
          <a:ext cx="3302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79" name="Equation" r:id="rId9" imgW="3302000" imgH="292100" progId="Equation.DSMT4">
                  <p:embed/>
                </p:oleObj>
              </mc:Choice>
              <mc:Fallback>
                <p:oleObj name="Equation" r:id="rId9" imgW="3302000" imgH="292100" progId="Equation.DSMT4">
                  <p:embed/>
                  <p:pic>
                    <p:nvPicPr>
                      <p:cNvPr id="0" name="Picture 2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316242"/>
                        <a:ext cx="3302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914400" y="3676650"/>
          <a:ext cx="42672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0" name="Equation" r:id="rId11" imgW="4267200" imgH="800100" progId="Equation.DSMT4">
                  <p:embed/>
                </p:oleObj>
              </mc:Choice>
              <mc:Fallback>
                <p:oleObj name="Equation" r:id="rId11" imgW="4267200" imgH="800100" progId="Equation.DSMT4">
                  <p:embed/>
                  <p:pic>
                    <p:nvPicPr>
                      <p:cNvPr id="0" name="Picture 2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676650"/>
                        <a:ext cx="42672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2108200" y="4391025"/>
          <a:ext cx="3073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1" name="Equation" r:id="rId13" imgW="3073400" imgH="787400" progId="Equation.DSMT4">
                  <p:embed/>
                </p:oleObj>
              </mc:Choice>
              <mc:Fallback>
                <p:oleObj name="Equation" r:id="rId13" imgW="3073400" imgH="787400" progId="Equation.DSMT4">
                  <p:embed/>
                  <p:pic>
                    <p:nvPicPr>
                      <p:cNvPr id="0" name="Picture 2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4391025"/>
                        <a:ext cx="3073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/>
        </p:nvGraphicFramePr>
        <p:xfrm>
          <a:off x="3467100" y="5422900"/>
          <a:ext cx="165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2" name="Equation" r:id="rId15" imgW="1651000" imgH="292100" progId="Equation.DSMT4">
                  <p:embed/>
                </p:oleObj>
              </mc:Choice>
              <mc:Fallback>
                <p:oleObj name="Equation" r:id="rId15" imgW="1651000" imgH="292100" progId="Equation.DSMT4">
                  <p:embed/>
                  <p:pic>
                    <p:nvPicPr>
                      <p:cNvPr id="0" name="Picture 2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5422900"/>
                        <a:ext cx="165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343400" y="128349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3" name="Equation" r:id="rId17" imgW="927100" imgH="279400" progId="Equation.DSMT4">
                  <p:embed/>
                </p:oleObj>
              </mc:Choice>
              <mc:Fallback>
                <p:oleObj name="Equation" r:id="rId17" imgW="927100" imgH="27940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283494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4343400" y="1955800"/>
          <a:ext cx="3949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4" name="Equation" r:id="rId19" imgW="3949700" imgH="279400" progId="Equation.DSMT4">
                  <p:embed/>
                </p:oleObj>
              </mc:Choice>
              <mc:Fallback>
                <p:oleObj name="Equation" r:id="rId19" imgW="3949700" imgH="27940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955800"/>
                        <a:ext cx="3949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4343400" y="2708275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5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708275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5334000" y="4114800"/>
          <a:ext cx="1854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6" name="Equation" r:id="rId23" imgW="1854200" imgH="241300" progId="Equation.DSMT4">
                  <p:embed/>
                </p:oleObj>
              </mc:Choice>
              <mc:Fallback>
                <p:oleObj name="Equation" r:id="rId23" imgW="1854200" imgH="24130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114800"/>
                        <a:ext cx="18542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/>
        </p:nvGraphicFramePr>
        <p:xfrm>
          <a:off x="5334000" y="48260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7" name="Equation" r:id="rId25" imgW="927100" imgH="279400" progId="Equation.DSMT4">
                  <p:embed/>
                </p:oleObj>
              </mc:Choice>
              <mc:Fallback>
                <p:oleObj name="Equation" r:id="rId25" imgW="927100" imgH="27940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8260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436193"/>
              </p:ext>
            </p:extLst>
          </p:nvPr>
        </p:nvGraphicFramePr>
        <p:xfrm>
          <a:off x="5314950" y="54546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8" name="Equation" r:id="rId27" imgW="1612800" imgH="228600" progId="Equation.DSMT4">
                  <p:embed/>
                </p:oleObj>
              </mc:Choice>
              <mc:Fallback>
                <p:oleObj name="Equation" r:id="rId27" imgW="1612800" imgH="228600" progId="Equation.DSMT4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4950" y="54546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Solving Linear Equations </a:t>
            </a:r>
            <a:r>
              <a:rPr lang="en-US" dirty="0">
                <a:solidFill>
                  <a:schemeClr val="accent1"/>
                </a:solidFill>
              </a:rPr>
              <a:t>Involving </a:t>
            </a:r>
            <a:r>
              <a:rPr lang="en-US" sz="3200" dirty="0">
                <a:solidFill>
                  <a:schemeClr val="accent1"/>
                </a:solidFill>
              </a:rPr>
              <a:t> Fractions</a:t>
            </a:r>
          </a:p>
        </p:txBody>
      </p:sp>
      <p:sp>
        <p:nvSpPr>
          <p:cNvPr id="1024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66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2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9140260"/>
              </p:ext>
            </p:extLst>
          </p:nvPr>
        </p:nvGraphicFramePr>
        <p:xfrm>
          <a:off x="3394075" y="1154113"/>
          <a:ext cx="201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3" name="Equation" r:id="rId3" imgW="2019300" imgH="838200" progId="Equation.DSMT4">
                  <p:embed/>
                </p:oleObj>
              </mc:Choice>
              <mc:Fallback>
                <p:oleObj name="Equation" r:id="rId3" imgW="2019300" imgH="83820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4075" y="1154113"/>
                        <a:ext cx="201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058653"/>
              </p:ext>
            </p:extLst>
          </p:nvPr>
        </p:nvGraphicFramePr>
        <p:xfrm>
          <a:off x="2692400" y="2252662"/>
          <a:ext cx="191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4" name="Equation" r:id="rId5" imgW="1917700" imgH="838200" progId="Equation.DSMT4">
                  <p:embed/>
                </p:oleObj>
              </mc:Choice>
              <mc:Fallback>
                <p:oleObj name="Equation" r:id="rId5" imgW="1917700" imgH="83820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2252662"/>
                        <a:ext cx="1917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955800" y="3273425"/>
          <a:ext cx="3390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5" name="Equation" r:id="rId7" imgW="3390900" imgH="901700" progId="Equation.DSMT4">
                  <p:embed/>
                </p:oleObj>
              </mc:Choice>
              <mc:Fallback>
                <p:oleObj name="Equation" r:id="rId7" imgW="3390900" imgH="9017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3273425"/>
                        <a:ext cx="33909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219200" y="4432300"/>
          <a:ext cx="4127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6" name="Equation" r:id="rId9" imgW="4127500" imgH="901700" progId="Equation.DSMT4">
                  <p:embed/>
                </p:oleObj>
              </mc:Choice>
              <mc:Fallback>
                <p:oleObj name="Equation" r:id="rId9" imgW="4127500" imgH="901700" progId="Equation.DSMT4">
                  <p:embed/>
                  <p:pic>
                    <p:nvPicPr>
                      <p:cNvPr id="0" name="Picture 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432300"/>
                        <a:ext cx="41275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5613400" y="25908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7" name="Equation" r:id="rId11" imgW="2032000" imgH="279400" progId="Equation.DSMT4">
                  <p:embed/>
                </p:oleObj>
              </mc:Choice>
              <mc:Fallback>
                <p:oleObj name="Equation" r:id="rId11" imgW="2032000" imgH="279400" progId="Equation.DSMT4">
                  <p:embed/>
                  <p:pic>
                    <p:nvPicPr>
                      <p:cNvPr id="0" name="Picture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25908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154876"/>
              </p:ext>
            </p:extLst>
          </p:nvPr>
        </p:nvGraphicFramePr>
        <p:xfrm>
          <a:off x="5613400" y="3429000"/>
          <a:ext cx="2971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8" name="Equation" r:id="rId13" imgW="2971800" imgH="647640" progId="Equation.DSMT4">
                  <p:embed/>
                </p:oleObj>
              </mc:Choice>
              <mc:Fallback>
                <p:oleObj name="Equation" r:id="rId13" imgW="2971800" imgH="647640" progId="Equation.DSMT4">
                  <p:embed/>
                  <p:pic>
                    <p:nvPicPr>
                      <p:cNvPr id="0" name="Picture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3429000"/>
                        <a:ext cx="29718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5613400" y="4800600"/>
          <a:ext cx="322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9" name="Equation" r:id="rId15" imgW="3225800" imgH="279400" progId="Equation.DSMT4">
                  <p:embed/>
                </p:oleObj>
              </mc:Choice>
              <mc:Fallback>
                <p:oleObj name="Equation" r:id="rId15" imgW="3225800" imgH="279400" progId="Equation.DSMT4">
                  <p:embed/>
                  <p:pic>
                    <p:nvPicPr>
                      <p:cNvPr id="0" name="Picture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4800600"/>
                        <a:ext cx="322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</a:t>
            </a:r>
            <a:r>
              <a:rPr lang="en-US" dirty="0">
                <a:solidFill>
                  <a:schemeClr val="accent1"/>
                </a:solidFill>
              </a:rPr>
              <a:t>Solving Linear Equations </a:t>
            </a:r>
            <a:r>
              <a:rPr lang="en-US" dirty="0"/>
              <a:t>Involving 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524000" y="1258888"/>
          <a:ext cx="4000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2" name="Equation" r:id="rId3" imgW="4000500" imgH="927100" progId="Equation.DSMT4">
                  <p:embed/>
                </p:oleObj>
              </mc:Choice>
              <mc:Fallback>
                <p:oleObj name="Equation" r:id="rId3" imgW="4000500" imgH="927100" progId="Equation.DSMT4">
                  <p:embed/>
                  <p:pic>
                    <p:nvPicPr>
                      <p:cNvPr id="0" name="Picture 2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58888"/>
                        <a:ext cx="40005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451100" y="2427288"/>
          <a:ext cx="207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3" name="Equation" r:id="rId5" imgW="2070100" imgH="292100" progId="Equation.DSMT4">
                  <p:embed/>
                </p:oleObj>
              </mc:Choice>
              <mc:Fallback>
                <p:oleObj name="Equation" r:id="rId5" imgW="2070100" imgH="292100" progId="Equation.DSMT4">
                  <p:embed/>
                  <p:pic>
                    <p:nvPicPr>
                      <p:cNvPr id="0" name="Picture 2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2427288"/>
                        <a:ext cx="2070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816100" y="3051969"/>
          <a:ext cx="332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4" name="Equation" r:id="rId7" imgW="3327400" imgH="292100" progId="Equation.DSMT4">
                  <p:embed/>
                </p:oleObj>
              </mc:Choice>
              <mc:Fallback>
                <p:oleObj name="Equation" r:id="rId7" imgW="3327400" imgH="29210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3051969"/>
                        <a:ext cx="332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098800" y="3525837"/>
          <a:ext cx="118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5" name="Equation" r:id="rId9" imgW="1180588" imgH="291973" progId="Equation.DSMT4">
                  <p:embed/>
                </p:oleObj>
              </mc:Choice>
              <mc:Fallback>
                <p:oleObj name="Equation" r:id="rId9" imgW="1180588" imgH="291973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3525837"/>
                        <a:ext cx="1181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022600" y="3984625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6" name="Equation" r:id="rId11" imgW="1295400" imgH="838200" progId="Equation.DSMT4">
                  <p:embed/>
                </p:oleObj>
              </mc:Choice>
              <mc:Fallback>
                <p:oleObj name="Equation" r:id="rId11" imgW="1295400" imgH="838200" progId="Equation.DSMT4">
                  <p:embed/>
                  <p:pic>
                    <p:nvPicPr>
                      <p:cNvPr id="0" name="Picture 2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3984625"/>
                        <a:ext cx="1295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3403600" y="49530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7" name="Equation" r:id="rId13" imgW="736600" imgH="838200" progId="Equation.DSMT4">
                  <p:embed/>
                </p:oleObj>
              </mc:Choice>
              <mc:Fallback>
                <p:oleObj name="Equation" r:id="rId13" imgW="736600" imgH="838200" progId="Equation.DSMT4">
                  <p:embed/>
                  <p:pic>
                    <p:nvPicPr>
                      <p:cNvPr id="0" name="Picture 2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00" y="4953000"/>
                        <a:ext cx="73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5715000" y="1582738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8" name="Equation" r:id="rId15" imgW="952087" imgH="279279" progId="Equation.DSMT4">
                  <p:embed/>
                </p:oleObj>
              </mc:Choice>
              <mc:Fallback>
                <p:oleObj name="Equation" r:id="rId15" imgW="952087" imgH="279279" progId="Equation.DSMT4">
                  <p:embed/>
                  <p:pic>
                    <p:nvPicPr>
                      <p:cNvPr id="0" name="Picture 2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582738"/>
                        <a:ext cx="952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5715000" y="2433638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9" name="Equation" r:id="rId17" imgW="927100" imgH="279400" progId="Equation.DSMT4">
                  <p:embed/>
                </p:oleObj>
              </mc:Choice>
              <mc:Fallback>
                <p:oleObj name="Equation" r:id="rId17" imgW="927100" imgH="279400" progId="Equation.DSMT4">
                  <p:embed/>
                  <p:pic>
                    <p:nvPicPr>
                      <p:cNvPr id="0" name="Picture 2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433638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5715000" y="3045619"/>
          <a:ext cx="2120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0" name="Equation" r:id="rId19" imgW="2120900" imgH="304800" progId="Equation.DSMT4">
                  <p:embed/>
                </p:oleObj>
              </mc:Choice>
              <mc:Fallback>
                <p:oleObj name="Equation" r:id="rId19" imgW="2120900" imgH="304800" progId="Equation.DSMT4">
                  <p:embed/>
                  <p:pic>
                    <p:nvPicPr>
                      <p:cNvPr id="0" name="Picture 2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045619"/>
                        <a:ext cx="2120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5715000" y="3532187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1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532187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5715000" y="4264025"/>
          <a:ext cx="234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2" name="Equation" r:id="rId23" imgW="2349500" imgH="279400" progId="Equation.DSMT4">
                  <p:embed/>
                </p:oleObj>
              </mc:Choice>
              <mc:Fallback>
                <p:oleObj name="Equation" r:id="rId23" imgW="2349500" imgH="279400" progId="Equation.DSMT4">
                  <p:embed/>
                  <p:pic>
                    <p:nvPicPr>
                      <p:cNvPr id="0" name="Picture 2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264025"/>
                        <a:ext cx="2349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5715000" y="52324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3" name="Equation" r:id="rId25" imgW="927100" imgH="279400" progId="Equation.DSMT4">
                  <p:embed/>
                </p:oleObj>
              </mc:Choice>
              <mc:Fallback>
                <p:oleObj name="Equation" r:id="rId25" imgW="927100" imgH="279400" progId="Equation.DSMT4">
                  <p:embed/>
                  <p:pic>
                    <p:nvPicPr>
                      <p:cNvPr id="0" name="Picture 2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2324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 rot="9900000" flipV="1">
            <a:off x="2034540" y="1879600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9900000" flipV="1">
            <a:off x="1511109" y="1402770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9900000" flipV="1">
            <a:off x="2832867" y="1402196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9900000" flipV="1">
            <a:off x="3341849" y="1872963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9900000" flipV="1">
            <a:off x="4929349" y="1873537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9900000" flipV="1">
            <a:off x="3911409" y="1402196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56" name="Object 16"/>
          <p:cNvGraphicFramePr>
            <a:graphicFrameLocks noChangeAspect="1"/>
          </p:cNvGraphicFramePr>
          <p:nvPr/>
        </p:nvGraphicFramePr>
        <p:xfrm>
          <a:off x="1676400" y="111760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4" name="Equation" r:id="rId27" imgW="139639" imgH="203112" progId="Equation.DSMT4">
                  <p:embed/>
                </p:oleObj>
              </mc:Choice>
              <mc:Fallback>
                <p:oleObj name="Equation" r:id="rId27" imgW="139639" imgH="203112" progId="Equation.DSMT4">
                  <p:embed/>
                  <p:pic>
                    <p:nvPicPr>
                      <p:cNvPr id="0" name="Picture 2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17600"/>
                        <a:ext cx="1397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/>
        </p:nvGraphicFramePr>
        <p:xfrm>
          <a:off x="3003550" y="1143000"/>
          <a:ext cx="152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5" name="Equation" r:id="rId29" imgW="152268" imgH="203024" progId="Equation.DSMT4">
                  <p:embed/>
                </p:oleObj>
              </mc:Choice>
              <mc:Fallback>
                <p:oleObj name="Equation" r:id="rId29" imgW="152268" imgH="203024" progId="Equation.DSMT4">
                  <p:embed/>
                  <p:pic>
                    <p:nvPicPr>
                      <p:cNvPr id="0" name="Picture 2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3550" y="1143000"/>
                        <a:ext cx="1524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/>
        </p:nvGraphicFramePr>
        <p:xfrm>
          <a:off x="4089400" y="11493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6" name="Equation" r:id="rId31" imgW="139639" imgH="190417" progId="Equation.DSMT4">
                  <p:embed/>
                </p:oleObj>
              </mc:Choice>
              <mc:Fallback>
                <p:oleObj name="Equation" r:id="rId31" imgW="139639" imgH="190417" progId="Equation.DSMT4">
                  <p:embed/>
                  <p:pic>
                    <p:nvPicPr>
                      <p:cNvPr id="0" name="Picture 2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1149350"/>
                        <a:ext cx="1397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Solving Linear </a:t>
            </a:r>
            <a:r>
              <a:rPr lang="en-US" dirty="0">
                <a:solidFill>
                  <a:schemeClr val="accent1"/>
                </a:solidFill>
              </a:rPr>
              <a:t>Equations </a:t>
            </a:r>
            <a:r>
              <a:rPr lang="en-US" dirty="0"/>
              <a:t>Involving 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43765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/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2247900" y="128016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5" name="Equation" r:id="rId3" imgW="2006600" imgH="838200" progId="Equation.DSMT4">
                  <p:embed/>
                </p:oleObj>
              </mc:Choice>
              <mc:Fallback>
                <p:oleObj name="Equation" r:id="rId3" imgW="2006600" imgH="838200" progId="Equation.DSMT4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1280160"/>
                        <a:ext cx="200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828800" y="2347807"/>
          <a:ext cx="2425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6" name="Equation" r:id="rId5" imgW="2425700" imgH="1028700" progId="Equation.DSMT4">
                  <p:embed/>
                </p:oleObj>
              </mc:Choice>
              <mc:Fallback>
                <p:oleObj name="Equation" r:id="rId5" imgW="2425700" imgH="1028700" progId="Equation.DSMT4">
                  <p:embed/>
                  <p:pic>
                    <p:nvPicPr>
                      <p:cNvPr id="0" name="Picture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347807"/>
                        <a:ext cx="24257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095500" y="3605954"/>
          <a:ext cx="2159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7" name="Equation" r:id="rId7" imgW="2159000" imgH="965200" progId="Equation.DSMT4">
                  <p:embed/>
                </p:oleObj>
              </mc:Choice>
              <mc:Fallback>
                <p:oleObj name="Equation" r:id="rId7" imgW="2159000" imgH="965200" progId="Equation.DSMT4">
                  <p:embed/>
                  <p:pic>
                    <p:nvPicPr>
                      <p:cNvPr id="0" name="Picture 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3605954"/>
                        <a:ext cx="21590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590800" y="4800600"/>
          <a:ext cx="166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8" name="Equation" r:id="rId9" imgW="1663700" imgH="838200" progId="Equation.DSMT4">
                  <p:embed/>
                </p:oleObj>
              </mc:Choice>
              <mc:Fallback>
                <p:oleObj name="Equation" r:id="rId9" imgW="1663700" imgH="838200" progId="Equation.DSMT4">
                  <p:embed/>
                  <p:pic>
                    <p:nvPicPr>
                      <p:cNvPr id="0" name="Picture 1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800600"/>
                        <a:ext cx="1663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3979314"/>
              </p:ext>
            </p:extLst>
          </p:nvPr>
        </p:nvGraphicFramePr>
        <p:xfrm>
          <a:off x="4660900" y="2557463"/>
          <a:ext cx="1701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9" name="Equation" r:id="rId11" imgW="1701720" imgH="609480" progId="Equation.DSMT4">
                  <p:embed/>
                </p:oleObj>
              </mc:Choice>
              <mc:Fallback>
                <p:oleObj name="Equation" r:id="rId11" imgW="1701720" imgH="609480" progId="Equation.DSMT4">
                  <p:embed/>
                  <p:pic>
                    <p:nvPicPr>
                      <p:cNvPr id="0" name="Picture 1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2557463"/>
                        <a:ext cx="1701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4622800" y="39878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0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Picture 1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800" y="39878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6032568"/>
              </p:ext>
            </p:extLst>
          </p:nvPr>
        </p:nvGraphicFramePr>
        <p:xfrm>
          <a:off x="4603750" y="510540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1" name="Equation" r:id="rId15" imgW="1612800" imgH="228600" progId="Equation.DSMT4">
                  <p:embed/>
                </p:oleObj>
              </mc:Choice>
              <mc:Fallback>
                <p:oleObj name="Equation" r:id="rId15" imgW="1612800" imgH="228600" progId="Equation.DSMT4">
                  <p:embed/>
                  <p:pic>
                    <p:nvPicPr>
                      <p:cNvPr id="0" name="Picture 1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0" y="510540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 Solving Linear Equations </a:t>
            </a:r>
            <a:r>
              <a:rPr lang="en-US" dirty="0"/>
              <a:t>Involving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dirty="0"/>
              <a:t>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66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2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6423550"/>
              </p:ext>
            </p:extLst>
          </p:nvPr>
        </p:nvGraphicFramePr>
        <p:xfrm>
          <a:off x="3321050" y="1149350"/>
          <a:ext cx="3073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7" name="Equation" r:id="rId3" imgW="3073320" imgH="825480" progId="Equation.DSMT4">
                  <p:embed/>
                </p:oleObj>
              </mc:Choice>
              <mc:Fallback>
                <p:oleObj name="Equation" r:id="rId3" imgW="3073320" imgH="825480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1050" y="1149350"/>
                        <a:ext cx="3073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0431080"/>
              </p:ext>
            </p:extLst>
          </p:nvPr>
        </p:nvGraphicFramePr>
        <p:xfrm>
          <a:off x="3333750" y="2216150"/>
          <a:ext cx="295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8" name="Equation" r:id="rId5" imgW="2958840" imgH="825480" progId="Equation.DSMT4">
                  <p:embed/>
                </p:oleObj>
              </mc:Choice>
              <mc:Fallback>
                <p:oleObj name="Equation" r:id="rId5" imgW="2958840" imgH="82548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2216150"/>
                        <a:ext cx="295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4818559"/>
              </p:ext>
            </p:extLst>
          </p:nvPr>
        </p:nvGraphicFramePr>
        <p:xfrm>
          <a:off x="1143000" y="3282950"/>
          <a:ext cx="4305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9" name="Equation" r:id="rId7" imgW="4305240" imgH="888840" progId="Equation.DSMT4">
                  <p:embed/>
                </p:oleObj>
              </mc:Choice>
              <mc:Fallback>
                <p:oleObj name="Equation" r:id="rId7" imgW="4305240" imgH="888840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282950"/>
                        <a:ext cx="43053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3491245"/>
              </p:ext>
            </p:extLst>
          </p:nvPr>
        </p:nvGraphicFramePr>
        <p:xfrm>
          <a:off x="6756400" y="24384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0" name="Equation" r:id="rId9" imgW="2032000" imgH="279400" progId="Equation.DSMT4">
                  <p:embed/>
                </p:oleObj>
              </mc:Choice>
              <mc:Fallback>
                <p:oleObj name="Equation" r:id="rId9" imgW="2032000" imgH="27940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6400" y="24384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6371223"/>
              </p:ext>
            </p:extLst>
          </p:nvPr>
        </p:nvGraphicFramePr>
        <p:xfrm>
          <a:off x="5651500" y="3352800"/>
          <a:ext cx="3187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1" name="Equation" r:id="rId11" imgW="3187440" imgH="545760" progId="Equation.DSMT4">
                  <p:embed/>
                </p:oleObj>
              </mc:Choice>
              <mc:Fallback>
                <p:oleObj name="Equation" r:id="rId11" imgW="3187440" imgH="54576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3352800"/>
                        <a:ext cx="31877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664230"/>
              </p:ext>
            </p:extLst>
          </p:nvPr>
        </p:nvGraphicFramePr>
        <p:xfrm>
          <a:off x="247650" y="4425950"/>
          <a:ext cx="6807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2" name="Equation" r:id="rId13" imgW="6806880" imgH="927000" progId="Equation.DSMT4">
                  <p:embed/>
                </p:oleObj>
              </mc:Choice>
              <mc:Fallback>
                <p:oleObj name="Equation" r:id="rId13" imgW="6806880" imgH="927000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" y="4425950"/>
                        <a:ext cx="68072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7575274"/>
              </p:ext>
            </p:extLst>
          </p:nvPr>
        </p:nvGraphicFramePr>
        <p:xfrm>
          <a:off x="5562600" y="5410200"/>
          <a:ext cx="322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3" name="Equation" r:id="rId15" imgW="3225800" imgH="279400" progId="Equation.DSMT4">
                  <p:embed/>
                </p:oleObj>
              </mc:Choice>
              <mc:Fallback>
                <p:oleObj name="Equation" r:id="rId15" imgW="3225800" imgH="27940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5410200"/>
                        <a:ext cx="322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 Solving Linear Equations </a:t>
            </a:r>
            <a:r>
              <a:rPr lang="en-US" dirty="0"/>
              <a:t>Involving</a:t>
            </a:r>
            <a:r>
              <a:rPr lang="en-US" sz="3200" dirty="0">
                <a:solidFill>
                  <a:schemeClr val="accent1"/>
                </a:solidFill>
              </a:rPr>
              <a:t> Fractions (cont.)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8792522"/>
              </p:ext>
            </p:extLst>
          </p:nvPr>
        </p:nvGraphicFramePr>
        <p:xfrm>
          <a:off x="1085850" y="1398588"/>
          <a:ext cx="325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2" name="Equation" r:id="rId3" imgW="3251160" imgH="291960" progId="Equation.DSMT4">
                  <p:embed/>
                </p:oleObj>
              </mc:Choice>
              <mc:Fallback>
                <p:oleObj name="Equation" r:id="rId3" imgW="3251160" imgH="29196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1398588"/>
                        <a:ext cx="3251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7606425"/>
              </p:ext>
            </p:extLst>
          </p:nvPr>
        </p:nvGraphicFramePr>
        <p:xfrm>
          <a:off x="2419350" y="1970088"/>
          <a:ext cx="191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3" name="Equation" r:id="rId5" imgW="1917360" imgH="291960" progId="Equation.DSMT4">
                  <p:embed/>
                </p:oleObj>
              </mc:Choice>
              <mc:Fallback>
                <p:oleObj name="Equation" r:id="rId5" imgW="1917360" imgH="29196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1970088"/>
                        <a:ext cx="191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9384588"/>
              </p:ext>
            </p:extLst>
          </p:nvPr>
        </p:nvGraphicFramePr>
        <p:xfrm>
          <a:off x="1752600" y="2541588"/>
          <a:ext cx="321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4" name="Equation" r:id="rId7" imgW="3213000" imgH="291960" progId="Equation.DSMT4">
                  <p:embed/>
                </p:oleObj>
              </mc:Choice>
              <mc:Fallback>
                <p:oleObj name="Equation" r:id="rId7" imgW="3213000" imgH="29196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541588"/>
                        <a:ext cx="3213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389418"/>
              </p:ext>
            </p:extLst>
          </p:nvPr>
        </p:nvGraphicFramePr>
        <p:xfrm>
          <a:off x="3238500" y="3111500"/>
          <a:ext cx="1270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5" name="Equation" r:id="rId9" imgW="1269720" imgH="279360" progId="Equation.DSMT4">
                  <p:embed/>
                </p:oleObj>
              </mc:Choice>
              <mc:Fallback>
                <p:oleObj name="Equation" r:id="rId9" imgW="1269720" imgH="27936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3111500"/>
                        <a:ext cx="1270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845474"/>
              </p:ext>
            </p:extLst>
          </p:nvPr>
        </p:nvGraphicFramePr>
        <p:xfrm>
          <a:off x="3187700" y="3676650"/>
          <a:ext cx="1384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6" name="Equation" r:id="rId11" imgW="1384200" imgH="825480" progId="Equation.DSMT4">
                  <p:embed/>
                </p:oleObj>
              </mc:Choice>
              <mc:Fallback>
                <p:oleObj name="Equation" r:id="rId11" imgW="1384200" imgH="82548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3676650"/>
                        <a:ext cx="1384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7254523"/>
              </p:ext>
            </p:extLst>
          </p:nvPr>
        </p:nvGraphicFramePr>
        <p:xfrm>
          <a:off x="3409950" y="47879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7" name="Equation" r:id="rId13" imgW="927000" imgH="291960" progId="Equation.DSMT4">
                  <p:embed/>
                </p:oleObj>
              </mc:Choice>
              <mc:Fallback>
                <p:oleObj name="Equation" r:id="rId13" imgW="927000" imgH="291960" progId="Equation.DSMT4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4787900"/>
                        <a:ext cx="927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5067300" y="14478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8" name="Equation" r:id="rId15" imgW="927100" imgH="279400" progId="Equation.DSMT4">
                  <p:embed/>
                </p:oleObj>
              </mc:Choice>
              <mc:Fallback>
                <p:oleObj name="Equation" r:id="rId15" imgW="927100" imgH="279400" progId="Equation.DSMT4">
                  <p:embed/>
                  <p:pic>
                    <p:nvPicPr>
                      <p:cNvPr id="0" name="Picture 2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14478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5067300" y="1981200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9" name="Equation" r:id="rId17" imgW="2095500" imgH="241300" progId="Equation.DSMT4">
                  <p:embed/>
                </p:oleObj>
              </mc:Choice>
              <mc:Fallback>
                <p:oleObj name="Equation" r:id="rId17" imgW="2095500" imgH="241300" progId="Equation.DSMT4">
                  <p:embed/>
                  <p:pic>
                    <p:nvPicPr>
                      <p:cNvPr id="0" name="Picture 2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1981200"/>
                        <a:ext cx="2095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7522092"/>
              </p:ext>
            </p:extLst>
          </p:nvPr>
        </p:nvGraphicFramePr>
        <p:xfrm>
          <a:off x="5073650" y="2541588"/>
          <a:ext cx="2247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0" name="Equation" r:id="rId19" imgW="2247840" imgH="304560" progId="Equation.DSMT4">
                  <p:embed/>
                </p:oleObj>
              </mc:Choice>
              <mc:Fallback>
                <p:oleObj name="Equation" r:id="rId19" imgW="2247840" imgH="304560" progId="Equation.DSMT4">
                  <p:embed/>
                  <p:pic>
                    <p:nvPicPr>
                      <p:cNvPr id="0" name="Picture 2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3650" y="2541588"/>
                        <a:ext cx="2247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5067300" y="311213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1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3112134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7" name="Object 15"/>
          <p:cNvGraphicFramePr>
            <a:graphicFrameLocks noChangeAspect="1"/>
          </p:cNvGraphicFramePr>
          <p:nvPr/>
        </p:nvGraphicFramePr>
        <p:xfrm>
          <a:off x="5067300" y="3950016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2" name="Equation" r:id="rId23" imgW="2235200" imgH="279400" progId="Equation.DSMT4">
                  <p:embed/>
                </p:oleObj>
              </mc:Choice>
              <mc:Fallback>
                <p:oleObj name="Equation" r:id="rId23" imgW="2235200" imgH="279400" progId="Equation.DSMT4">
                  <p:embed/>
                  <p:pic>
                    <p:nvPicPr>
                      <p:cNvPr id="0" name="Picture 2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3950016"/>
                        <a:ext cx="2235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8" name="Object 16"/>
          <p:cNvGraphicFramePr>
            <a:graphicFrameLocks noChangeAspect="1"/>
          </p:cNvGraphicFramePr>
          <p:nvPr/>
        </p:nvGraphicFramePr>
        <p:xfrm>
          <a:off x="5067300" y="4787900"/>
          <a:ext cx="2857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3" name="Equation" r:id="rId25" imgW="2857500" imgH="673100" progId="Equation.DSMT4">
                  <p:embed/>
                </p:oleObj>
              </mc:Choice>
              <mc:Fallback>
                <p:oleObj name="Equation" r:id="rId25" imgW="2857500" imgH="673100" progId="Equation.DSMT4">
                  <p:embed/>
                  <p:pic>
                    <p:nvPicPr>
                      <p:cNvPr id="0" name="Picture 2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4787900"/>
                        <a:ext cx="28575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77675"/>
              </p:ext>
            </p:extLst>
          </p:nvPr>
        </p:nvGraphicFramePr>
        <p:xfrm>
          <a:off x="1171575" y="2071687"/>
          <a:ext cx="7058025" cy="341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5" name="Equation" r:id="rId3" imgW="7061200" imgH="3416300" progId="Equation.DSMT4">
                  <p:embed/>
                </p:oleObj>
              </mc:Choice>
              <mc:Fallback>
                <p:oleObj name="Equation" r:id="rId3" imgW="7061200" imgH="3416300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1575" y="2071687"/>
                        <a:ext cx="7058025" cy="3414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 Solving Equations Involving </a:t>
            </a:r>
            <a:r>
              <a:rPr lang="en-US" dirty="0"/>
              <a:t>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15827"/>
          </a:xfrm>
        </p:spPr>
        <p:txBody>
          <a:bodyPr>
            <a:sp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Solve the equation </a:t>
            </a:r>
          </a:p>
          <a:p>
            <a:pPr algn="just">
              <a:lnSpc>
                <a:spcPct val="200000"/>
              </a:lnSpc>
              <a:spcBef>
                <a:spcPts val="1800"/>
              </a:spcBef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2355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6370524"/>
              </p:ext>
            </p:extLst>
          </p:nvPr>
        </p:nvGraphicFramePr>
        <p:xfrm>
          <a:off x="3359150" y="1116013"/>
          <a:ext cx="1460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6" name="Equation" r:id="rId5" imgW="1460160" imgH="825480" progId="Equation.DSMT4">
                  <p:embed/>
                </p:oleObj>
              </mc:Choice>
              <mc:Fallback>
                <p:oleObj name="Equation" r:id="rId5" imgW="1460160" imgH="825480" progId="Equation.DSMT4">
                  <p:embed/>
                  <p:pic>
                    <p:nvPicPr>
                      <p:cNvPr id="0" name="Picture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1116013"/>
                        <a:ext cx="1460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11"/>
          <p:cNvGraphicFramePr>
            <a:graphicFrameLocks noChangeAspect="1"/>
          </p:cNvGraphicFramePr>
          <p:nvPr/>
        </p:nvGraphicFramePr>
        <p:xfrm>
          <a:off x="7261225" y="3348038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7" name="Equation" r:id="rId7" imgW="165028" imgH="228501" progId="Equation.DSMT4">
                  <p:embed/>
                </p:oleObj>
              </mc:Choice>
              <mc:Fallback>
                <p:oleObj name="Equation" r:id="rId7" imgW="165028" imgH="228501" progId="Equation.DSMT4">
                  <p:embed/>
                  <p:pic>
                    <p:nvPicPr>
                      <p:cNvPr id="0" name="Picture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1225" y="3348038"/>
                        <a:ext cx="165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10"/>
          <p:cNvGraphicFramePr>
            <a:graphicFrameLocks noChangeAspect="1"/>
          </p:cNvGraphicFramePr>
          <p:nvPr/>
        </p:nvGraphicFramePr>
        <p:xfrm>
          <a:off x="1781175" y="33165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8" name="Equation" r:id="rId9" imgW="203112" imgH="291973" progId="Equation.DSMT4">
                  <p:embed/>
                </p:oleObj>
              </mc:Choice>
              <mc:Fallback>
                <p:oleObj name="Equation" r:id="rId9" imgW="203112" imgH="291973" progId="Equation.DSMT4">
                  <p:embed/>
                  <p:pic>
                    <p:nvPicPr>
                      <p:cNvPr id="0" name="Picture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1175" y="33165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12"/>
          <p:cNvGraphicFramePr>
            <a:graphicFrameLocks noChangeAspect="1"/>
          </p:cNvGraphicFramePr>
          <p:nvPr/>
        </p:nvGraphicFramePr>
        <p:xfrm>
          <a:off x="12223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9" name="Equation" r:id="rId11" imgW="203112" imgH="291973" progId="Equation.DSMT4">
                  <p:embed/>
                </p:oleObj>
              </mc:Choice>
              <mc:Fallback>
                <p:oleObj name="Equation" r:id="rId11" imgW="203112" imgH="291973" progId="Equation.DSMT4">
                  <p:embed/>
                  <p:pic>
                    <p:nvPicPr>
                      <p:cNvPr id="0" name="Picture 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23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3"/>
          <p:cNvGraphicFramePr>
            <a:graphicFrameLocks noChangeAspect="1"/>
          </p:cNvGraphicFramePr>
          <p:nvPr/>
        </p:nvGraphicFramePr>
        <p:xfrm>
          <a:off x="25177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0" name="Equation" r:id="rId13" imgW="203112" imgH="291973" progId="Equation.DSMT4">
                  <p:embed/>
                </p:oleObj>
              </mc:Choice>
              <mc:Fallback>
                <p:oleObj name="Equation" r:id="rId13" imgW="203112" imgH="291973" progId="Equation.DSMT4">
                  <p:embed/>
                  <p:pic>
                    <p:nvPicPr>
                      <p:cNvPr id="0" name="Picture 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77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4"/>
          <p:cNvGraphicFramePr>
            <a:graphicFrameLocks noChangeAspect="1"/>
          </p:cNvGraphicFramePr>
          <p:nvPr/>
        </p:nvGraphicFramePr>
        <p:xfrm>
          <a:off x="3609975" y="33165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1" name="Equation" r:id="rId15" imgW="203112" imgH="291973" progId="Equation.DSMT4">
                  <p:embed/>
                </p:oleObj>
              </mc:Choice>
              <mc:Fallback>
                <p:oleObj name="Equation" r:id="rId15" imgW="203112" imgH="291973" progId="Equation.DSMT4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33165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5"/>
          <p:cNvGraphicFramePr>
            <a:graphicFrameLocks noChangeAspect="1"/>
          </p:cNvGraphicFramePr>
          <p:nvPr/>
        </p:nvGraphicFramePr>
        <p:xfrm>
          <a:off x="2466975" y="51453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2" name="Equation" r:id="rId17" imgW="203112" imgH="291973" progId="Equation.DSMT4">
                  <p:embed/>
                </p:oleObj>
              </mc:Choice>
              <mc:Fallback>
                <p:oleObj name="Equation" r:id="rId17" imgW="203112" imgH="291973" progId="Equation.DSMT4">
                  <p:embed/>
                  <p:pic>
                    <p:nvPicPr>
                      <p:cNvPr id="0" name="Picture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6975" y="51453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6"/>
          <p:cNvGraphicFramePr>
            <a:graphicFrameLocks noChangeAspect="1"/>
          </p:cNvGraphicFramePr>
          <p:nvPr/>
        </p:nvGraphicFramePr>
        <p:xfrm>
          <a:off x="3140075" y="5145331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3" name="Equation" r:id="rId19" imgW="215806" imgH="279279" progId="Equation.DSMT4">
                  <p:embed/>
                </p:oleObj>
              </mc:Choice>
              <mc:Fallback>
                <p:oleObj name="Equation" r:id="rId19" imgW="215806" imgH="279279" progId="Equation.DSMT4">
                  <p:embed/>
                  <p:pic>
                    <p:nvPicPr>
                      <p:cNvPr id="0" name="Picture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0075" y="5145331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7"/>
          <p:cNvGraphicFramePr>
            <a:graphicFrameLocks noChangeAspect="1"/>
          </p:cNvGraphicFramePr>
          <p:nvPr/>
        </p:nvGraphicFramePr>
        <p:xfrm>
          <a:off x="3609975" y="51580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4" name="Equation" r:id="rId21" imgW="203112" imgH="291973" progId="Equation.DSMT4">
                  <p:embed/>
                </p:oleObj>
              </mc:Choice>
              <mc:Fallback>
                <p:oleObj name="Equation" r:id="rId21" imgW="203112" imgH="291973" progId="Equation.DSMT4">
                  <p:embed/>
                  <p:pic>
                    <p:nvPicPr>
                      <p:cNvPr id="0" name="Picture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51580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7" name="Object 25"/>
          <p:cNvGraphicFramePr>
            <a:graphicFrameLocks noChangeAspect="1"/>
          </p:cNvGraphicFramePr>
          <p:nvPr/>
        </p:nvGraphicFramePr>
        <p:xfrm>
          <a:off x="35845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5" name="Equation" r:id="rId23" imgW="203112" imgH="291973" progId="Equation.DSMT4">
                  <p:embed/>
                </p:oleObj>
              </mc:Choice>
              <mc:Fallback>
                <p:oleObj name="Equation" r:id="rId23" imgW="203112" imgH="291973" progId="Equation.DSMT4">
                  <p:embed/>
                  <p:pic>
                    <p:nvPicPr>
                      <p:cNvPr id="0" name="Picture 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45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4"/>
          <p:cNvGraphicFramePr>
            <a:graphicFrameLocks noChangeAspect="1"/>
          </p:cNvGraphicFramePr>
          <p:nvPr/>
        </p:nvGraphicFramePr>
        <p:xfrm>
          <a:off x="1422400" y="1376539"/>
          <a:ext cx="5561013" cy="277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89" name="Equation" r:id="rId3" imgW="5562600" imgH="2781300" progId="Equation.DSMT4">
                  <p:embed/>
                </p:oleObj>
              </mc:Choice>
              <mc:Fallback>
                <p:oleObj name="Equation" r:id="rId3" imgW="5562600" imgH="2781300" progId="Equation.DSMT4">
                  <p:embed/>
                  <p:pic>
                    <p:nvPicPr>
                      <p:cNvPr id="0" name="Picture 1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1376539"/>
                        <a:ext cx="5561013" cy="2779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79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</a:t>
            </a:r>
            <a:r>
              <a:rPr lang="en-US" dirty="0">
                <a:solidFill>
                  <a:schemeClr val="accent1"/>
                </a:solidFill>
              </a:rPr>
              <a:t>Solving Equations Involving </a:t>
            </a:r>
            <a:r>
              <a:rPr lang="en-US" dirty="0"/>
              <a:t>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24582" name="Object 10"/>
          <p:cNvGraphicFramePr>
            <a:graphicFrameLocks noChangeAspect="1"/>
          </p:cNvGraphicFramePr>
          <p:nvPr/>
        </p:nvGraphicFramePr>
        <p:xfrm>
          <a:off x="2492022" y="29083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0" name="Equation" r:id="rId5" imgW="203112" imgH="291973" progId="Equation.DSMT4">
                  <p:embed/>
                </p:oleObj>
              </mc:Choice>
              <mc:Fallback>
                <p:oleObj name="Equation" r:id="rId5" imgW="203112" imgH="291973" progId="Equation.DSMT4">
                  <p:embed/>
                  <p:pic>
                    <p:nvPicPr>
                      <p:cNvPr id="0" name="Picture 1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022" y="29083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6"/>
          <p:cNvGraphicFramePr>
            <a:graphicFrameLocks noChangeAspect="1"/>
          </p:cNvGraphicFramePr>
          <p:nvPr/>
        </p:nvGraphicFramePr>
        <p:xfrm>
          <a:off x="2568222" y="13843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1" name="Equation" r:id="rId7" imgW="215806" imgH="279279" progId="Equation.DSMT4">
                  <p:embed/>
                </p:oleObj>
              </mc:Choice>
              <mc:Fallback>
                <p:oleObj name="Equation" r:id="rId7" imgW="215806" imgH="279279" progId="Equation.DSMT4">
                  <p:embed/>
                  <p:pic>
                    <p:nvPicPr>
                      <p:cNvPr id="0" name="Picture 1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8222" y="1384300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7"/>
          <p:cNvGraphicFramePr>
            <a:graphicFrameLocks noChangeAspect="1"/>
          </p:cNvGraphicFramePr>
          <p:nvPr/>
        </p:nvGraphicFramePr>
        <p:xfrm>
          <a:off x="1450622" y="1371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2" name="Equation" r:id="rId9" imgW="203112" imgH="291973" progId="Equation.DSMT4">
                  <p:embed/>
                </p:oleObj>
              </mc:Choice>
              <mc:Fallback>
                <p:oleObj name="Equation" r:id="rId9" imgW="203112" imgH="291973" progId="Equation.DSMT4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0622" y="13716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8"/>
          <p:cNvGraphicFramePr>
            <a:graphicFrameLocks noChangeAspect="1"/>
          </p:cNvGraphicFramePr>
          <p:nvPr/>
        </p:nvGraphicFramePr>
        <p:xfrm>
          <a:off x="3558822" y="13843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3" name="Equation" r:id="rId10" imgW="215806" imgH="279279" progId="Equation.DSMT4">
                  <p:embed/>
                </p:oleObj>
              </mc:Choice>
              <mc:Fallback>
                <p:oleObj name="Equation" r:id="rId10" imgW="215806" imgH="279279" progId="Equation.DSMT4">
                  <p:embed/>
                  <p:pic>
                    <p:nvPicPr>
                      <p:cNvPr id="0" name="Picture 1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8822" y="1384300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9"/>
          <p:cNvGraphicFramePr>
            <a:graphicFrameLocks noChangeAspect="1"/>
          </p:cNvGraphicFramePr>
          <p:nvPr/>
        </p:nvGraphicFramePr>
        <p:xfrm>
          <a:off x="3101622" y="19304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4" name="Equation" r:id="rId12" imgW="190500" imgH="279400" progId="Equation.DSMT4">
                  <p:embed/>
                </p:oleObj>
              </mc:Choice>
              <mc:Fallback>
                <p:oleObj name="Equation" r:id="rId12" imgW="190500" imgH="279400" progId="Equation.DSMT4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622" y="1930400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2"/>
          <p:cNvGraphicFramePr>
            <a:graphicFrameLocks noChangeAspect="1"/>
          </p:cNvGraphicFramePr>
          <p:nvPr/>
        </p:nvGraphicFramePr>
        <p:xfrm>
          <a:off x="3101622" y="2895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5" name="Equation" r:id="rId14" imgW="203112" imgH="291973" progId="Equation.DSMT4">
                  <p:embed/>
                </p:oleObj>
              </mc:Choice>
              <mc:Fallback>
                <p:oleObj name="Equation" r:id="rId14" imgW="203112" imgH="291973" progId="Equation.DSMT4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622" y="28956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4"/>
          <p:cNvGraphicFramePr>
            <a:graphicFrameLocks noChangeAspect="1"/>
          </p:cNvGraphicFramePr>
          <p:nvPr/>
        </p:nvGraphicFramePr>
        <p:xfrm>
          <a:off x="6194425" y="2698750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6" name="Equation" r:id="rId15" imgW="165028" imgH="228501" progId="Equation.DSMT4">
                  <p:embed/>
                </p:oleObj>
              </mc:Choice>
              <mc:Fallback>
                <p:oleObj name="Equation" r:id="rId15" imgW="165028" imgH="228501" progId="Equation.DSMT4">
                  <p:embed/>
                  <p:pic>
                    <p:nvPicPr>
                      <p:cNvPr id="0" name="Picture 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4425" y="2698750"/>
                        <a:ext cx="165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15"/>
          <p:cNvGraphicFramePr>
            <a:graphicFrameLocks noChangeAspect="1"/>
          </p:cNvGraphicFramePr>
          <p:nvPr/>
        </p:nvGraphicFramePr>
        <p:xfrm>
          <a:off x="3025422" y="3276600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7" name="Equation" r:id="rId17" imgW="228600" imgH="838200" progId="Equation.DSMT4">
                  <p:embed/>
                </p:oleObj>
              </mc:Choice>
              <mc:Fallback>
                <p:oleObj name="Equation" r:id="rId17" imgW="228600" imgH="838200" progId="Equation.DSMT4">
                  <p:embed/>
                  <p:pic>
                    <p:nvPicPr>
                      <p:cNvPr id="0" name="Picture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5422" y="3276600"/>
                        <a:ext cx="228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0" name="Object 16"/>
          <p:cNvGraphicFramePr>
            <a:graphicFrameLocks noChangeAspect="1"/>
          </p:cNvGraphicFramePr>
          <p:nvPr/>
        </p:nvGraphicFramePr>
        <p:xfrm>
          <a:off x="5140325" y="1403350"/>
          <a:ext cx="1778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8" name="Equation" r:id="rId19" imgW="177569" imgH="215619" progId="Equation.DSMT4">
                  <p:embed/>
                </p:oleObj>
              </mc:Choice>
              <mc:Fallback>
                <p:oleObj name="Equation" r:id="rId19" imgW="177569" imgH="215619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0325" y="1403350"/>
                        <a:ext cx="1778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equations of the form </a:t>
            </a:r>
            <a:r>
              <a:rPr lang="en-US" i="1" dirty="0">
                <a:solidFill>
                  <a:schemeClr val="tx1"/>
                </a:solidFill>
              </a:rPr>
              <a:t>ax</a:t>
            </a:r>
            <a:r>
              <a:rPr lang="en-US" i="0" dirty="0">
                <a:solidFill>
                  <a:schemeClr val="tx1"/>
                </a:solidFill>
              </a:rPr>
              <a:t> +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i="0" dirty="0">
                <a:solidFill>
                  <a:schemeClr val="tx1"/>
                </a:solidFill>
              </a:rPr>
              <a:t> =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 for Solving Linear Equations that Simplify to the Form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ax + b = c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rmAutofit fontScale="92500" lnSpcReduction="10000"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sz="3000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  <a:endParaRPr lang="en-US" sz="3000" i="1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buFont typeface="+mj-lt"/>
              <a:buAutoNum type="arabicPeriod"/>
              <a:tabLst>
                <a:tab pos="463550" algn="l"/>
              </a:tabLst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Combine like terms on both sides of the equation. </a:t>
            </a:r>
          </a:p>
          <a:p>
            <a:pPr marL="514350" indent="-514350" eaLnBrk="0" hangingPunct="0">
              <a:buFont typeface="+mj-lt"/>
              <a:buAutoNum type="arabicPeriod"/>
              <a:tabLst>
                <a:tab pos="463550" algn="l"/>
              </a:tabLst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Use the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addition principle of equality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and add the opposite of the constant </a:t>
            </a:r>
            <a:r>
              <a:rPr lang="en-US" sz="30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to both sides </a:t>
            </a:r>
            <a:r>
              <a:rPr lang="en-US" sz="3000" dirty="0">
                <a:solidFill>
                  <a:srgbClr val="000000"/>
                </a:solidFill>
              </a:rPr>
              <a:t>of the equation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514350" indent="-514350" eaLnBrk="0" hangingPunct="0">
              <a:buFont typeface="+mj-lt"/>
              <a:buAutoNum type="arabicPeriod" startAt="3"/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Use the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multiplication</a:t>
            </a:r>
            <a:r>
              <a:rPr lang="en-US" sz="30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(or </a:t>
            </a:r>
            <a:r>
              <a:rPr lang="en-US" sz="3000" b="1" dirty="0">
                <a:solidFill>
                  <a:srgbClr val="C00302"/>
                </a:solidFill>
                <a:latin typeface="Calibri" pitchFamily="34" charset="0"/>
              </a:rPr>
              <a:t>d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ivision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)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principle of equality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and multiply both sides of the reciprocal of the coefficient of the variable (</a:t>
            </a:r>
            <a:r>
              <a:rPr lang="en-US" sz="3000" b="1" dirty="0">
                <a:solidFill>
                  <a:srgbClr val="C00302"/>
                </a:solidFill>
                <a:latin typeface="Calibri" pitchFamily="34" charset="0"/>
              </a:rPr>
              <a:t>or divide both sides by the coefficient itself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). The coefficient of the variable will become </a:t>
            </a:r>
            <a:r>
              <a:rPr lang="en-US" sz="300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1.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 for Solving Linear Equations that Simplify to the Form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ax + b = c 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154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 (cont.)</a:t>
            </a:r>
          </a:p>
          <a:p>
            <a:pPr marL="533400" indent="-533400" algn="just" eaLnBrk="0" hangingPunct="0">
              <a:buFont typeface="+mj-lt"/>
              <a:buAutoNum type="arabicPeriod" startAt="4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Check your answer by substituting it for the variable in the original equation.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 Solving Linear Equations of the Form </a:t>
            </a:r>
            <a:r>
              <a:rPr lang="en-US" sz="3200" i="1">
                <a:solidFill>
                  <a:schemeClr val="accent1"/>
                </a:solidFill>
              </a:rPr>
              <a:t>ax</a:t>
            </a:r>
            <a:r>
              <a:rPr lang="en-US" sz="3200">
                <a:solidFill>
                  <a:schemeClr val="accent1"/>
                </a:solidFill>
              </a:rPr>
              <a:t> + </a:t>
            </a:r>
            <a:r>
              <a:rPr lang="en-US" sz="3200" i="1">
                <a:solidFill>
                  <a:schemeClr val="accent1"/>
                </a:solidFill>
              </a:rPr>
              <a:t>b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1264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Solve the equation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3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+ 3 =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18</a:t>
            </a:r>
            <a:r>
              <a:rPr lang="en-US" dirty="0">
                <a:latin typeface="Calibri" pitchFamily="34" charset="0"/>
              </a:rPr>
              <a:t>.</a:t>
            </a:r>
          </a:p>
          <a:p>
            <a:pPr marL="533400" indent="-533400" algn="just" eaLnBrk="0" hangingPunct="0">
              <a:lnSpc>
                <a:spcPct val="150000"/>
              </a:lnSpc>
            </a:pPr>
            <a:r>
              <a:rPr lang="en-US" b="1" dirty="0">
                <a:latin typeface="Calibri" pitchFamily="34" charset="0"/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5232400" y="2095500"/>
          <a:ext cx="207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2" name="Equation" r:id="rId3" imgW="2070100" imgH="304800" progId="Equation.DSMT4">
                  <p:embed/>
                </p:oleObj>
              </mc:Choice>
              <mc:Fallback>
                <p:oleObj name="Equation" r:id="rId3" imgW="2070100" imgH="304800" progId="Equation.DSMT4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095500"/>
                        <a:ext cx="2070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070100" y="2562225"/>
          <a:ext cx="264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3" name="Equation" r:id="rId5" imgW="2641600" imgH="292100" progId="Equation.DSMT4">
                  <p:embed/>
                </p:oleObj>
              </mc:Choice>
              <mc:Fallback>
                <p:oleObj name="Equation" r:id="rId5" imgW="2641600" imgH="292100" progId="Equation.DSMT4">
                  <p:embed/>
                  <p:pic>
                    <p:nvPicPr>
                      <p:cNvPr id="0" name="Picture 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2562225"/>
                        <a:ext cx="2641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990850" y="3079750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4" name="Equation" r:id="rId7" imgW="1231366" imgH="291973" progId="Equation.DSMT4">
                  <p:embed/>
                </p:oleObj>
              </mc:Choice>
              <mc:Fallback>
                <p:oleObj name="Equation" r:id="rId7" imgW="1231366" imgH="291973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0850" y="3079750"/>
                        <a:ext cx="1231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2933700" y="3597275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5" name="Equation" r:id="rId9" imgW="1346200" imgH="838200" progId="Equation.DSMT4">
                  <p:embed/>
                </p:oleObj>
              </mc:Choice>
              <mc:Fallback>
                <p:oleObj name="Equation" r:id="rId9" imgW="1346200" imgH="838200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3597275"/>
                        <a:ext cx="1346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162300" y="4660900"/>
          <a:ext cx="889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6" name="Equation" r:id="rId11" imgW="889000" imgH="279400" progId="Equation.DSMT4">
                  <p:embed/>
                </p:oleObj>
              </mc:Choice>
              <mc:Fallback>
                <p:oleObj name="Equation" r:id="rId11" imgW="889000" imgH="279400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4660900"/>
                        <a:ext cx="889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2546350" y="2044700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7" name="Equation" r:id="rId13" imgW="1688367" imgH="291973" progId="Equation.DSMT4">
                  <p:embed/>
                </p:oleObj>
              </mc:Choice>
              <mc:Fallback>
                <p:oleObj name="Equation" r:id="rId13" imgW="1688367" imgH="291973" progId="Equation.DSMT4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350" y="2044700"/>
                        <a:ext cx="1689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5232400" y="2562225"/>
          <a:ext cx="2133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8" name="Equation" r:id="rId15" imgW="2133600" imgH="304800" progId="Equation.DSMT4">
                  <p:embed/>
                </p:oleObj>
              </mc:Choice>
              <mc:Fallback>
                <p:oleObj name="Equation" r:id="rId15" imgW="2133600" imgH="304800" progId="Equation.DSMT4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562225"/>
                        <a:ext cx="2133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5232400" y="30797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9" name="Equation" r:id="rId17" imgW="927100" imgH="279400" progId="Equation.DSMT4">
                  <p:embed/>
                </p:oleObj>
              </mc:Choice>
              <mc:Fallback>
                <p:oleObj name="Equation" r:id="rId17" imgW="927100" imgH="279400" progId="Equation.DSMT4">
                  <p:embed/>
                  <p:pic>
                    <p:nvPicPr>
                      <p:cNvPr id="0" name="Picture 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307975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5232400" y="3876675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0" name="Equation" r:id="rId19" imgW="2235200" imgH="279400" progId="Equation.DSMT4">
                  <p:embed/>
                </p:oleObj>
              </mc:Choice>
              <mc:Fallback>
                <p:oleObj name="Equation" r:id="rId19" imgW="2235200" imgH="279400" progId="Equation.DSMT4">
                  <p:embed/>
                  <p:pic>
                    <p:nvPicPr>
                      <p:cNvPr id="0" name="Picture 1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3876675"/>
                        <a:ext cx="2235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5232400" y="46609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46609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343150" y="1374175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" name="Equation" r:id="rId3" imgW="1688367" imgH="291973" progId="Equation.DSMT4">
                  <p:embed/>
                </p:oleObj>
              </mc:Choice>
              <mc:Fallback>
                <p:oleObj name="Equation" r:id="rId3" imgW="1688367" imgH="291973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1374175"/>
                        <a:ext cx="1689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892300" y="1600200"/>
          <a:ext cx="21844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" name="Equation" r:id="rId5" imgW="2184400" imgH="800100" progId="Equation.DSMT4">
                  <p:embed/>
                </p:oleObj>
              </mc:Choice>
              <mc:Fallback>
                <p:oleObj name="Equation" r:id="rId5" imgW="2184400" imgH="80010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600200"/>
                        <a:ext cx="21844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165350" y="2228850"/>
          <a:ext cx="1930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1" name="Equation" r:id="rId7" imgW="1930400" imgH="787400" progId="Equation.DSMT4">
                  <p:embed/>
                </p:oleObj>
              </mc:Choice>
              <mc:Fallback>
                <p:oleObj name="Equation" r:id="rId7" imgW="1930400" imgH="7874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5350" y="2228850"/>
                        <a:ext cx="1930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616200" y="327660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2" name="Equation" r:id="rId9" imgW="1447172" imgH="291973" progId="Equation.DSMT4">
                  <p:embed/>
                </p:oleObj>
              </mc:Choice>
              <mc:Fallback>
                <p:oleObj name="Equation" r:id="rId9" imgW="1447172" imgH="291973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3276600"/>
                        <a:ext cx="1447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4419600" y="2057400"/>
          <a:ext cx="1854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" name="Equation" r:id="rId11" imgW="1854200" imgH="241300" progId="Equation.DSMT4">
                  <p:embed/>
                </p:oleObj>
              </mc:Choice>
              <mc:Fallback>
                <p:oleObj name="Equation" r:id="rId11" imgW="1854200" imgH="24130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057400"/>
                        <a:ext cx="18542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4419600" y="27051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4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7051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51509"/>
              </p:ext>
            </p:extLst>
          </p:nvPr>
        </p:nvGraphicFramePr>
        <p:xfrm>
          <a:off x="4394200" y="3276600"/>
          <a:ext cx="163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5" name="Equation" r:id="rId15" imgW="1638000" imgH="291960" progId="Equation.DSMT4">
                  <p:embed/>
                </p:oleObj>
              </mc:Choice>
              <mc:Fallback>
                <p:oleObj name="Equation" r:id="rId15" imgW="1638000" imgH="29196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3276600"/>
                        <a:ext cx="163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 Solving Linear Equations of the Form </a:t>
            </a:r>
            <a:r>
              <a:rPr lang="en-US" sz="3200" i="1">
                <a:solidFill>
                  <a:schemeClr val="accent1"/>
                </a:solidFill>
              </a:rPr>
              <a:t>ax</a:t>
            </a:r>
            <a:r>
              <a:rPr lang="en-US" sz="3200">
                <a:solidFill>
                  <a:schemeClr val="accent1"/>
                </a:solidFill>
              </a:rPr>
              <a:t> + </a:t>
            </a:r>
            <a:r>
              <a:rPr lang="en-US" sz="3200" i="1">
                <a:solidFill>
                  <a:schemeClr val="accent1"/>
                </a:solidFill>
              </a:rPr>
              <a:t>b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307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1264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–26 = 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– 14 – 4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438400" y="2062162"/>
          <a:ext cx="2578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4" name="Equation" r:id="rId3" imgW="2578100" imgH="355600" progId="Equation.DSMT4">
                  <p:embed/>
                </p:oleObj>
              </mc:Choice>
              <mc:Fallback>
                <p:oleObj name="Equation" r:id="rId3" imgW="2578100" imgH="355600" progId="Equation.DSMT4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062162"/>
                        <a:ext cx="2578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432050" y="2625090"/>
          <a:ext cx="2120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5" name="Equation" r:id="rId5" imgW="2120900" imgH="355600" progId="Equation.DSMT4">
                  <p:embed/>
                </p:oleObj>
              </mc:Choice>
              <mc:Fallback>
                <p:oleObj name="Equation" r:id="rId5" imgW="2120900" imgH="355600" progId="Equation.DSMT4">
                  <p:embed/>
                  <p:pic>
                    <p:nvPicPr>
                      <p:cNvPr id="0" name="Picture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050" y="2625090"/>
                        <a:ext cx="21209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803400" y="3188018"/>
          <a:ext cx="3378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6" name="Equation" r:id="rId7" imgW="3378200" imgH="355600" progId="Equation.DSMT4">
                  <p:embed/>
                </p:oleObj>
              </mc:Choice>
              <mc:Fallback>
                <p:oleObj name="Equation" r:id="rId7" imgW="3378200" imgH="355600" progId="Equation.DSMT4">
                  <p:embed/>
                  <p:pic>
                    <p:nvPicPr>
                      <p:cNvPr id="0" name="Picture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3188018"/>
                        <a:ext cx="3378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419350" y="3750946"/>
          <a:ext cx="1447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7" name="Equation" r:id="rId9" imgW="1447172" imgH="355446" progId="Equation.DSMT4">
                  <p:embed/>
                </p:oleObj>
              </mc:Choice>
              <mc:Fallback>
                <p:oleObj name="Equation" r:id="rId9" imgW="1447172" imgH="355446" progId="Equation.DSMT4">
                  <p:embed/>
                  <p:pic>
                    <p:nvPicPr>
                      <p:cNvPr id="0" name="Picture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3750946"/>
                        <a:ext cx="1447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362200" y="4313874"/>
          <a:ext cx="1562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8" name="Equation" r:id="rId11" imgW="1562100" imgH="838200" progId="Equation.DSMT4">
                  <p:embed/>
                </p:oleObj>
              </mc:Choice>
              <mc:Fallback>
                <p:oleObj name="Equation" r:id="rId11" imgW="1562100" imgH="838200" progId="Equation.DSMT4">
                  <p:embed/>
                  <p:pic>
                    <p:nvPicPr>
                      <p:cNvPr id="0" name="Picture 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313874"/>
                        <a:ext cx="1562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806700" y="5359400"/>
          <a:ext cx="673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9" name="Equation" r:id="rId13" imgW="672808" imgH="355446" progId="Equation.DSMT4">
                  <p:embed/>
                </p:oleObj>
              </mc:Choice>
              <mc:Fallback>
                <p:oleObj name="Equation" r:id="rId13" imgW="672808" imgH="355446" progId="Equation.DSMT4">
                  <p:embed/>
                  <p:pic>
                    <p:nvPicPr>
                      <p:cNvPr id="0" name="Picture 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5359400"/>
                        <a:ext cx="673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549900" y="21336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0" name="Equation" r:id="rId15" imgW="2032000" imgH="279400" progId="Equation.DSMT4">
                  <p:embed/>
                </p:oleObj>
              </mc:Choice>
              <mc:Fallback>
                <p:oleObj name="Equation" r:id="rId15" imgW="2032000" imgH="279400" progId="Equation.DSMT4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21336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5549900" y="2667000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1" name="Equation" r:id="rId17" imgW="2044700" imgH="241300" progId="Equation.DSMT4">
                  <p:embed/>
                </p:oleObj>
              </mc:Choice>
              <mc:Fallback>
                <p:oleObj name="Equation" r:id="rId17" imgW="2044700" imgH="241300" progId="Equation.DSMT4">
                  <p:embed/>
                  <p:pic>
                    <p:nvPicPr>
                      <p:cNvPr id="0" name="Picture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2667000"/>
                        <a:ext cx="2044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5549900" y="3213418"/>
          <a:ext cx="2133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2" name="Equation" r:id="rId19" imgW="2133600" imgH="304800" progId="Equation.DSMT4">
                  <p:embed/>
                </p:oleObj>
              </mc:Choice>
              <mc:Fallback>
                <p:oleObj name="Equation" r:id="rId19" imgW="2133600" imgH="304800" progId="Equation.DSMT4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3213418"/>
                        <a:ext cx="2133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5549900" y="3789046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3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3789046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5549900" y="4580574"/>
          <a:ext cx="2374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4" name="Equation" r:id="rId23" imgW="2374900" imgH="304800" progId="Equation.DSMT4">
                  <p:embed/>
                </p:oleObj>
              </mc:Choice>
              <mc:Fallback>
                <p:oleObj name="Equation" r:id="rId23" imgW="2374900" imgH="304800" progId="Equation.DSMT4">
                  <p:embed/>
                  <p:pic>
                    <p:nvPicPr>
                      <p:cNvPr id="0" name="Picture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4580574"/>
                        <a:ext cx="2374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5549900" y="53975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5" name="Equation" r:id="rId25" imgW="927100" imgH="279400" progId="Equation.DSMT4">
                  <p:embed/>
                </p:oleObj>
              </mc:Choice>
              <mc:Fallback>
                <p:oleObj name="Equation" r:id="rId25" imgW="927100" imgH="27940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53975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b="1" dirty="0">
                <a:latin typeface="Calibri" pitchFamily="34" charset="0"/>
              </a:rPr>
              <a:t>Check</a:t>
            </a:r>
            <a:endParaRPr lang="en-US" dirty="0"/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855810" y="1343025"/>
          <a:ext cx="2603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" name="Equation" r:id="rId3" imgW="2603500" imgH="355600" progId="Equation.DSMT4">
                  <p:embed/>
                </p:oleObj>
              </mc:Choice>
              <mc:Fallback>
                <p:oleObj name="Equation" r:id="rId3" imgW="2603500" imgH="3556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5810" y="1343025"/>
                        <a:ext cx="26035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191181"/>
              </p:ext>
            </p:extLst>
          </p:nvPr>
        </p:nvGraphicFramePr>
        <p:xfrm>
          <a:off x="1930400" y="1485900"/>
          <a:ext cx="29718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0" name="Equation" r:id="rId5" imgW="2962080" imgH="1014840" progId="Equation.3">
                  <p:embed/>
                </p:oleObj>
              </mc:Choice>
              <mc:Fallback>
                <p:oleObj name="Equation" r:id="rId5" imgW="2962080" imgH="1014840" progId="Equation.3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1485900"/>
                        <a:ext cx="29718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753812"/>
              </p:ext>
            </p:extLst>
          </p:nvPr>
        </p:nvGraphicFramePr>
        <p:xfrm>
          <a:off x="1841500" y="2286000"/>
          <a:ext cx="2578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1" name="Equation" r:id="rId7" imgW="2577960" imgH="787320" progId="Equation.DSMT4">
                  <p:embed/>
                </p:oleObj>
              </mc:Choice>
              <mc:Fallback>
                <p:oleObj name="Equation" r:id="rId7" imgW="2577960" imgH="78732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286000"/>
                        <a:ext cx="25781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1841500" y="325120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2" name="Equation" r:id="rId9" imgW="1497950" imgH="291973" progId="Equation.DSMT4">
                  <p:embed/>
                </p:oleObj>
              </mc:Choice>
              <mc:Fallback>
                <p:oleObj name="Equation" r:id="rId9" imgW="1497950" imgH="291973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251200"/>
                        <a:ext cx="1498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5232400" y="2057400"/>
          <a:ext cx="170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3" name="Equation" r:id="rId11" imgW="1701800" imgH="279400" progId="Equation.DSMT4">
                  <p:embed/>
                </p:oleObj>
              </mc:Choice>
              <mc:Fallback>
                <p:oleObj name="Equation" r:id="rId11" imgW="1701800" imgH="27940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057400"/>
                        <a:ext cx="1701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5232400" y="27432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4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7432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892608"/>
              </p:ext>
            </p:extLst>
          </p:nvPr>
        </p:nvGraphicFramePr>
        <p:xfrm>
          <a:off x="5213350" y="32829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5" name="Equation" r:id="rId15" imgW="1612800" imgH="228600" progId="Equation.DSMT4">
                  <p:embed/>
                </p:oleObj>
              </mc:Choice>
              <mc:Fallback>
                <p:oleObj name="Equation" r:id="rId15" imgW="1612800" imgH="2286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3350" y="32829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Solving Linear Equations Involving Decimals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971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Solve the equation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16.53 – 18.2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z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– 6.23 = 1.2</a:t>
            </a:r>
            <a:endParaRPr lang="en-US" dirty="0">
              <a:latin typeface="Calibri" pitchFamily="34" charset="0"/>
            </a:endParaRPr>
          </a:p>
          <a:p>
            <a:pPr marL="342900" indent="-342900" algn="just" eaLnBrk="0" hangingPunct="0"/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2037825"/>
              </p:ext>
            </p:extLst>
          </p:nvPr>
        </p:nvGraphicFramePr>
        <p:xfrm>
          <a:off x="1162050" y="2303426"/>
          <a:ext cx="346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2" name="Equation" r:id="rId3" imgW="3456000" imgH="283320" progId="Equation.DSMT4">
                  <p:embed/>
                </p:oleObj>
              </mc:Choice>
              <mc:Fallback>
                <p:oleObj name="Equation" r:id="rId3" imgW="3456000" imgH="283320" progId="Equation.DSMT4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050" y="2303426"/>
                        <a:ext cx="3467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837013"/>
              </p:ext>
            </p:extLst>
          </p:nvPr>
        </p:nvGraphicFramePr>
        <p:xfrm>
          <a:off x="1136650" y="3957638"/>
          <a:ext cx="349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3" name="Equation" r:id="rId5" imgW="3483360" imgH="283320" progId="Equation.3">
                  <p:embed/>
                </p:oleObj>
              </mc:Choice>
              <mc:Fallback>
                <p:oleObj name="Equation" r:id="rId5" imgW="3483360" imgH="283320" progId="Equation.3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650" y="3957638"/>
                        <a:ext cx="3492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226235"/>
              </p:ext>
            </p:extLst>
          </p:nvPr>
        </p:nvGraphicFramePr>
        <p:xfrm>
          <a:off x="2032000" y="4575175"/>
          <a:ext cx="269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4" name="Equation" r:id="rId7" imgW="2678760" imgH="283320" progId="Equation.3">
                  <p:embed/>
                </p:oleObj>
              </mc:Choice>
              <mc:Fallback>
                <p:oleObj name="Equation" r:id="rId7" imgW="2678760" imgH="283320" progId="Equation.3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4575175"/>
                        <a:ext cx="2692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5372100" y="2320925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5" name="Equation" r:id="rId9" imgW="2032000" imgH="279400" progId="Equation.DSMT4">
                  <p:embed/>
                </p:oleObj>
              </mc:Choice>
              <mc:Fallback>
                <p:oleObj name="Equation" r:id="rId9" imgW="2032000" imgH="279400" progId="Equation.DSMT4">
                  <p:embed/>
                  <p:pic>
                    <p:nvPicPr>
                      <p:cNvPr id="0" name="Picture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2320925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5372100" y="3048000"/>
          <a:ext cx="3695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6" name="Equation" r:id="rId11" imgW="3695700" imgH="647700" progId="Equation.DSMT4">
                  <p:embed/>
                </p:oleObj>
              </mc:Choice>
              <mc:Fallback>
                <p:oleObj name="Equation" r:id="rId11" imgW="3695700" imgH="647700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3048000"/>
                        <a:ext cx="36957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5372100" y="3963987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Picture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3963987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5372100" y="4601368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" name="Equation" r:id="rId15" imgW="2095500" imgH="241300" progId="Equation.DSMT4">
                  <p:embed/>
                </p:oleObj>
              </mc:Choice>
              <mc:Fallback>
                <p:oleObj name="Equation" r:id="rId15" imgW="2095500" imgH="241300" progId="Equation.DSMT4">
                  <p:embed/>
                  <p:pic>
                    <p:nvPicPr>
                      <p:cNvPr id="0" name="Picture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4601368"/>
                        <a:ext cx="2095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369488"/>
              </p:ext>
            </p:extLst>
          </p:nvPr>
        </p:nvGraphicFramePr>
        <p:xfrm>
          <a:off x="5353050" y="5177233"/>
          <a:ext cx="2603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" name="Equation" r:id="rId17" imgW="2603160" imgH="304560" progId="Equation.DSMT4">
                  <p:embed/>
                </p:oleObj>
              </mc:Choice>
              <mc:Fallback>
                <p:oleObj name="Equation" r:id="rId17" imgW="2603160" imgH="304560" progId="Equation.DSMT4">
                  <p:embed/>
                  <p:pic>
                    <p:nvPicPr>
                      <p:cNvPr id="0" name="Picture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3050" y="5177233"/>
                        <a:ext cx="2603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2F3EB683-FA51-4A53-A081-CBEF38FD41C5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531" y="5115591"/>
            <a:ext cx="4546600" cy="2921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1C7B152-158F-4236-B224-AC6BBAAF84C4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032" y="3048922"/>
            <a:ext cx="4965700" cy="368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420</Words>
  <Application>Microsoft Office PowerPoint</Application>
  <PresentationFormat>On-screen Show (4:3)</PresentationFormat>
  <Paragraphs>49</Paragraphs>
  <Slides>19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Courier New</vt:lpstr>
      <vt:lpstr>Symbol</vt:lpstr>
      <vt:lpstr>Office Theme</vt:lpstr>
      <vt:lpstr>Equation</vt:lpstr>
      <vt:lpstr>Section 8.R.2</vt:lpstr>
      <vt:lpstr>Objectives</vt:lpstr>
      <vt:lpstr>Procedure for Solving Linear Equations that Simplify to the Form ax + b = c </vt:lpstr>
      <vt:lpstr>Procedure for Solving Linear Equations that Simplify to the Form ax + b = c </vt:lpstr>
      <vt:lpstr>Example 1:  Solving Linear Equations of the Form ax + b = c</vt:lpstr>
      <vt:lpstr>Example 1:  Solving Linear Equations of the Form ax + b = c (cont.)</vt:lpstr>
      <vt:lpstr>Example 2:  Solving Linear Equations of the Form ax + b = c</vt:lpstr>
      <vt:lpstr>Example 2:  Solving Linear Equations of the Form ax + b = c (cont.)</vt:lpstr>
      <vt:lpstr>Example 3:  Solving Linear Equations Involving Decimals</vt:lpstr>
      <vt:lpstr>Example 3:  Solving Linear Equations Involving Decimals (cont.)</vt:lpstr>
      <vt:lpstr>Example 4:  Solving Linear Equations Involving Decimals</vt:lpstr>
      <vt:lpstr>Example 4:  Solving Linear Equations Involving Decimals (cont.)</vt:lpstr>
      <vt:lpstr>Example 5:  Solving Linear Equations Involving  Fractions</vt:lpstr>
      <vt:lpstr>Example 5:  Solving Linear Equations Involving Fractions (cont.)</vt:lpstr>
      <vt:lpstr>Example 5:  Solving Linear Equations Involving Fractions (cont.)</vt:lpstr>
      <vt:lpstr>Example 6:  Solving Linear Equations Involving Fractions</vt:lpstr>
      <vt:lpstr>Example 6:  Solving Linear Equations Involving Fractions (cont.)</vt:lpstr>
      <vt:lpstr>Completion Example 7:  Solving Equations Involving Fractions</vt:lpstr>
      <vt:lpstr>Completion Example 7: Solving Equations Involving Fractions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Plus Integrated Review</dc:title>
  <dc:creator>Hawkes Learning</dc:creator>
  <cp:lastModifiedBy>kanthi</cp:lastModifiedBy>
  <cp:revision>126</cp:revision>
  <dcterms:created xsi:type="dcterms:W3CDTF">2013-04-26T14:43:13Z</dcterms:created>
  <dcterms:modified xsi:type="dcterms:W3CDTF">2018-10-15T10:20:07Z</dcterms:modified>
</cp:coreProperties>
</file>