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8" r:id="rId3"/>
    <p:sldId id="259" r:id="rId4"/>
    <p:sldId id="272" r:id="rId5"/>
    <p:sldId id="273" r:id="rId6"/>
    <p:sldId id="274" r:id="rId7"/>
    <p:sldId id="275" r:id="rId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1"/>
      <p:bold r:id="rId12"/>
      <p:italic r:id="rId13"/>
      <p:boldItalic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497D"/>
    <a:srgbClr val="000000"/>
    <a:srgbClr val="2D7D9F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79" autoAdjust="0"/>
    <p:restoredTop sz="94660"/>
  </p:normalViewPr>
  <p:slideViewPr>
    <p:cSldViewPr>
      <p:cViewPr varScale="1">
        <p:scale>
          <a:sx n="105" d="100"/>
          <a:sy n="105" d="100"/>
        </p:scale>
        <p:origin x="162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4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1666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287EA9-0F95-4E3A-B40A-64C12DA5C34F}" type="datetimeFigureOut">
              <a:rPr lang="en-US" smtClean="0"/>
              <a:pPr/>
              <a:t>7/12/2018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C950B-8241-42E2-98BC-F99EB045F18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190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</a:t>
            </a:r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1.6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Introduction to Statistical Thinking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A </a:t>
            </a:r>
            <a:r>
              <a:rPr lang="en-US" b="1" dirty="0" smtClean="0">
                <a:solidFill>
                  <a:srgbClr val="C00000"/>
                </a:solidFill>
              </a:rPr>
              <a:t>population</a:t>
            </a:r>
            <a:r>
              <a:rPr lang="en-US" dirty="0" smtClean="0">
                <a:solidFill>
                  <a:srgbClr val="000000"/>
                </a:solidFill>
              </a:rPr>
              <a:t> is the total set of subjects or things we are interested in studying. 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A list containing all members of the population is referred to as a </a:t>
            </a:r>
            <a:r>
              <a:rPr lang="en-US" b="1" dirty="0" smtClean="0">
                <a:solidFill>
                  <a:srgbClr val="C00000"/>
                </a:solidFill>
              </a:rPr>
              <a:t>frame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Census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A strict definition of a </a:t>
            </a:r>
            <a:r>
              <a:rPr lang="en-US" b="1" dirty="0" smtClean="0">
                <a:solidFill>
                  <a:srgbClr val="C00000"/>
                </a:solidFill>
              </a:rPr>
              <a:t>census</a:t>
            </a:r>
            <a:r>
              <a:rPr lang="en-US" dirty="0" smtClean="0">
                <a:solidFill>
                  <a:srgbClr val="000000"/>
                </a:solidFill>
              </a:rPr>
              <a:t> is a survey that includes all the elements or units in the frame. 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Population Parameters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b="1" dirty="0" smtClean="0">
                <a:solidFill>
                  <a:srgbClr val="C00000"/>
                </a:solidFill>
              </a:rPr>
              <a:t>Population parameters </a:t>
            </a:r>
            <a:r>
              <a:rPr lang="en-US" dirty="0" smtClean="0">
                <a:solidFill>
                  <a:srgbClr val="000000"/>
                </a:solidFill>
              </a:rPr>
              <a:t>are facts about the population. Since parameters are descriptions of the population, a population can have many parameters.  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A </a:t>
            </a:r>
            <a:r>
              <a:rPr lang="en-US" b="1" dirty="0" smtClean="0">
                <a:solidFill>
                  <a:srgbClr val="C00000"/>
                </a:solidFill>
              </a:rPr>
              <a:t>sample</a:t>
            </a:r>
            <a:r>
              <a:rPr lang="en-US" dirty="0" smtClean="0">
                <a:solidFill>
                  <a:srgbClr val="000000"/>
                </a:solidFill>
              </a:rPr>
              <a:t> is a subset of the population which is used to gain insight about the population. Samples are used to represent a larger group, the population. 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Statistic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A </a:t>
            </a:r>
            <a:r>
              <a:rPr lang="en-US" b="1" dirty="0" smtClean="0">
                <a:solidFill>
                  <a:srgbClr val="C00000"/>
                </a:solidFill>
              </a:rPr>
              <a:t>statistic</a:t>
            </a:r>
            <a:r>
              <a:rPr lang="en-US" dirty="0" smtClean="0">
                <a:solidFill>
                  <a:srgbClr val="000000"/>
                </a:solidFill>
              </a:rPr>
              <a:t> is a fact or characteristic about the sample. </a:t>
            </a: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0" y="2667000"/>
            <a:ext cx="3657600" cy="29932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134</Words>
  <Application>Microsoft Office PowerPoint</Application>
  <PresentationFormat>On-screen Show (4:3)</PresentationFormat>
  <Paragraphs>20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Calibri</vt:lpstr>
      <vt:lpstr>Arial</vt:lpstr>
      <vt:lpstr>Office Theme</vt:lpstr>
      <vt:lpstr>Section 1.6</vt:lpstr>
      <vt:lpstr>Population</vt:lpstr>
      <vt:lpstr>Frame</vt:lpstr>
      <vt:lpstr>Census</vt:lpstr>
      <vt:lpstr>Population Parameters</vt:lpstr>
      <vt:lpstr>Sample</vt:lpstr>
      <vt:lpstr>Statistic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Statistics and Data 3e</dc:title>
  <dc:creator>Hawkes Learning</dc:creator>
  <cp:lastModifiedBy>Kara Roche</cp:lastModifiedBy>
  <cp:revision>38</cp:revision>
  <dcterms:created xsi:type="dcterms:W3CDTF">2013-04-26T14:43:13Z</dcterms:created>
  <dcterms:modified xsi:type="dcterms:W3CDTF">2018-07-12T13:08:48Z</dcterms:modified>
</cp:coreProperties>
</file>