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78" r:id="rId4"/>
    <p:sldId id="276" r:id="rId5"/>
    <p:sldId id="277" r:id="rId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  <a:srgbClr val="000000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79" autoAdjust="0"/>
    <p:restoredTop sz="94660"/>
  </p:normalViewPr>
  <p:slideViewPr>
    <p:cSldViewPr>
      <p:cViewPr varScale="1">
        <p:scale>
          <a:sx n="105" d="100"/>
          <a:sy n="105" d="100"/>
        </p:scale>
        <p:origin x="16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7/12/2018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1.7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Descriptive vs. Inferential Statistics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Descriptive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C00000"/>
                </a:solidFill>
              </a:rPr>
              <a:t>Descriptive statistics </a:t>
            </a:r>
            <a:r>
              <a:rPr lang="en-US" dirty="0" smtClean="0">
                <a:solidFill>
                  <a:srgbClr val="000000"/>
                </a:solidFill>
              </a:rPr>
              <a:t>is the collection, organization, analysis, and presentation of data.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Descriptive </a:t>
            </a:r>
            <a:r>
              <a:rPr lang="en-US" dirty="0" smtClean="0"/>
              <a:t>Statistics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• Frequency Distribution</a:t>
            </a:r>
          </a:p>
          <a:p>
            <a:r>
              <a:rPr lang="en-US" dirty="0"/>
              <a:t>• Measures </a:t>
            </a:r>
            <a:r>
              <a:rPr lang="en-US" dirty="0" smtClean="0"/>
              <a:t>of Central </a:t>
            </a:r>
            <a:r>
              <a:rPr lang="en-US" dirty="0"/>
              <a:t>Tendency: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dirty="0"/>
              <a:t>Mean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dirty="0"/>
              <a:t>Median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dirty="0"/>
              <a:t>Mode</a:t>
            </a:r>
          </a:p>
          <a:p>
            <a:r>
              <a:rPr lang="en-US" dirty="0"/>
              <a:t>• Measures of Dispersion: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dirty="0"/>
              <a:t>Range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dirty="0"/>
              <a:t>Variance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dirty="0"/>
              <a:t>Standard Deviation</a:t>
            </a:r>
          </a:p>
        </p:txBody>
      </p:sp>
    </p:spTree>
    <p:extLst>
      <p:ext uri="{BB962C8B-B14F-4D97-AF65-F5344CB8AC3E}">
        <p14:creationId xmlns:p14="http://schemas.microsoft.com/office/powerpoint/2010/main" val="22747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Inferential Statistics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The objective of </a:t>
            </a:r>
            <a:r>
              <a:rPr lang="en-US" b="1" dirty="0" smtClean="0">
                <a:solidFill>
                  <a:srgbClr val="C00000"/>
                </a:solidFill>
              </a:rPr>
              <a:t>inferential statistics </a:t>
            </a:r>
            <a:r>
              <a:rPr lang="en-US" dirty="0" smtClean="0">
                <a:solidFill>
                  <a:srgbClr val="000000"/>
                </a:solidFill>
              </a:rPr>
              <a:t>is to make reasonable guesses about population characteristics using sample data.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Inferential Statistics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524000"/>
            <a:ext cx="4572000" cy="3807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65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72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Arial</vt:lpstr>
      <vt:lpstr>Office Theme</vt:lpstr>
      <vt:lpstr>Section 1.7</vt:lpstr>
      <vt:lpstr>Descriptive Statistics</vt:lpstr>
      <vt:lpstr>Examples of Descriptive Statistics</vt:lpstr>
      <vt:lpstr>Inferential Statistics</vt:lpstr>
      <vt:lpstr>Inferential Statistics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Kara Roche</cp:lastModifiedBy>
  <cp:revision>40</cp:revision>
  <dcterms:created xsi:type="dcterms:W3CDTF">2013-04-26T14:43:13Z</dcterms:created>
  <dcterms:modified xsi:type="dcterms:W3CDTF">2018-07-12T13:18:12Z</dcterms:modified>
</cp:coreProperties>
</file>