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6" r:id="rId3"/>
    <p:sldId id="298" r:id="rId4"/>
    <p:sldId id="299" r:id="rId5"/>
    <p:sldId id="297" r:id="rId6"/>
    <p:sldId id="292" r:id="rId7"/>
    <p:sldId id="300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F497D"/>
    <a:srgbClr val="0000FF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60"/>
  </p:normalViewPr>
  <p:slideViewPr>
    <p:cSldViewPr>
      <p:cViewPr varScale="1">
        <p:scale>
          <a:sx n="105" d="100"/>
          <a:sy n="105" d="100"/>
        </p:scale>
        <p:origin x="93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8/14/2018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Point Estimation of the Population Mean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Estimator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estimator</a:t>
            </a:r>
            <a:r>
              <a:rPr lang="en-US" dirty="0">
                <a:solidFill>
                  <a:srgbClr val="000000"/>
                </a:solidFill>
              </a:rPr>
              <a:t> is a strategy or rule that is used to estimate a population parameter. If the rule is applied to a specific set of data, the result is an </a:t>
            </a:r>
            <a:r>
              <a:rPr lang="en-US" b="1" dirty="0">
                <a:solidFill>
                  <a:srgbClr val="C00000"/>
                </a:solidFill>
              </a:rPr>
              <a:t>estimate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7D6CF7-8DBE-4087-A23C-D1691A852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 Estimators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6B49FCE-BD65-45B8-885B-C62826EEB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>
                <a:solidFill>
                  <a:srgbClr val="C00000"/>
                </a:solidFill>
              </a:rPr>
              <a:t>point estimator </a:t>
            </a:r>
            <a:r>
              <a:rPr lang="en-US" dirty="0"/>
              <a:t>uses a single point to estimate a population parameter.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D5619A55-5DAA-453A-B5B7-93D67C772C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37" y="2447788"/>
            <a:ext cx="6811326" cy="196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7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A1BD22-EF9A-4F57-995F-2F021038B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Interval Estimator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3677771-33C9-42E2-A100-19197635A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b="1" dirty="0">
                <a:solidFill>
                  <a:srgbClr val="C00000"/>
                </a:solidFill>
              </a:rPr>
              <a:t>interval estimate </a:t>
            </a:r>
            <a:r>
              <a:rPr lang="en-US" dirty="0"/>
              <a:t>defines an upper and lower boundary for an interval that will hopefully contain the population parameter.</a:t>
            </a:r>
          </a:p>
        </p:txBody>
      </p:sp>
    </p:spTree>
    <p:extLst>
      <p:ext uri="{BB962C8B-B14F-4D97-AF65-F5344CB8AC3E}">
        <p14:creationId xmlns:p14="http://schemas.microsoft.com/office/powerpoint/2010/main" val="130347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Estimator?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As estimation begins with the collection of data, a fundamental assumption for all statistical inference models is that the data for the inference is credible. Without credible data, any results from your inference are unsound.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Squared Error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An estimator’s average squared distance from the true parameter is referred to as its </a:t>
            </a:r>
            <a:r>
              <a:rPr lang="en-US" b="1" dirty="0">
                <a:solidFill>
                  <a:srgbClr val="C00000"/>
                </a:solidFill>
              </a:rPr>
              <a:t>mean squared error </a:t>
            </a:r>
            <a:r>
              <a:rPr lang="en-US" dirty="0">
                <a:solidFill>
                  <a:srgbClr val="000000"/>
                </a:solidFill>
              </a:rPr>
              <a:t>(MSE).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mean squared error for the sample mean is given by: 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8369" name="Object 1"/>
          <p:cNvGraphicFramePr>
            <a:graphicFrameLocks noChangeAspect="1"/>
          </p:cNvGraphicFramePr>
          <p:nvPr/>
        </p:nvGraphicFramePr>
        <p:xfrm>
          <a:off x="3048000" y="3505200"/>
          <a:ext cx="2794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3" name="Equation" r:id="rId3" imgW="2793960" imgH="533160" progId="Equation.DSMT4">
                  <p:embed/>
                </p:oleObj>
              </mc:Choice>
              <mc:Fallback>
                <p:oleObj name="Equation" r:id="rId3" imgW="2793960" imgH="5331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05200"/>
                        <a:ext cx="2794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2BE077-A435-48C7-81F0-7CE617270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Unbiased Estimators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794952-CA85-4152-BF02-67601F6FA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we previously discussed, to be an </a:t>
            </a:r>
            <a:r>
              <a:rPr lang="en-US" b="1" dirty="0">
                <a:solidFill>
                  <a:srgbClr val="C00000"/>
                </a:solidFill>
              </a:rPr>
              <a:t>unbiased estimator</a:t>
            </a:r>
            <a:r>
              <a:rPr lang="en-US" dirty="0"/>
              <a:t>, the expected value of the estimator must be equal to the parameter that is being estimated.</a:t>
            </a:r>
          </a:p>
          <a:p>
            <a:endParaRPr lang="en-US" dirty="0"/>
          </a:p>
          <a:p>
            <a:r>
              <a:rPr lang="en-US" dirty="0"/>
              <a:t>Among unbiased estimators of the population mean, the sample mean has the smallest mean squared error.</a:t>
            </a:r>
          </a:p>
        </p:txBody>
      </p:sp>
    </p:spTree>
    <p:extLst>
      <p:ext uri="{BB962C8B-B14F-4D97-AF65-F5344CB8AC3E}">
        <p14:creationId xmlns:p14="http://schemas.microsoft.com/office/powerpoint/2010/main" val="122293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170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Arial</vt:lpstr>
      <vt:lpstr>Office Theme</vt:lpstr>
      <vt:lpstr>Equation</vt:lpstr>
      <vt:lpstr>Section 10.1</vt:lpstr>
      <vt:lpstr>Estimator </vt:lpstr>
      <vt:lpstr>Point Estimators</vt:lpstr>
      <vt:lpstr>Interval Estimator</vt:lpstr>
      <vt:lpstr>What is an Estimator? </vt:lpstr>
      <vt:lpstr>Mean Squared Error </vt:lpstr>
      <vt:lpstr>Unbiased Estimators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238</cp:revision>
  <dcterms:created xsi:type="dcterms:W3CDTF">2013-04-26T14:43:13Z</dcterms:created>
  <dcterms:modified xsi:type="dcterms:W3CDTF">2018-08-14T13:33:00Z</dcterms:modified>
</cp:coreProperties>
</file>