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8"/>
    </p:embeddedFon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ber Widmer" initials="AW" lastIdx="2" clrIdx="0">
    <p:extLst>
      <p:ext uri="{19B8F6BF-5375-455C-9EA6-DF929625EA0E}">
        <p15:presenceInfo xmlns:p15="http://schemas.microsoft.com/office/powerpoint/2012/main" userId="S-1-5-21-1482476501-413027322-842925246-131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F497D"/>
    <a:srgbClr val="00007E"/>
    <a:srgbClr val="0000FF"/>
    <a:srgbClr val="366092"/>
    <a:srgbClr val="FF0000"/>
    <a:srgbClr val="C00000"/>
    <a:srgbClr val="FFFFCC"/>
    <a:srgbClr val="007D7D"/>
    <a:srgbClr val="007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9" autoAdjust="0"/>
    <p:restoredTop sz="94660"/>
  </p:normalViewPr>
  <p:slideViewPr>
    <p:cSldViewPr>
      <p:cViewPr varScale="1">
        <p:scale>
          <a:sx n="114" d="100"/>
          <a:sy n="114" d="100"/>
        </p:scale>
        <p:origin x="174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584775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Chi-Square Distribution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Chi-Square Statistic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Formula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observations are randomly selected from a normal population with variance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σ</a:t>
            </a:r>
            <a:r>
              <a:rPr lang="en-US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s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is computed for the sample, then the </a:t>
            </a:r>
            <a:r>
              <a:rPr lang="en-US" b="1" dirty="0">
                <a:solidFill>
                  <a:srgbClr val="C00000"/>
                </a:solidFill>
              </a:rPr>
              <a:t>chi-square statistic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has a chi-square distribution with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00"/>
                </a:solidFill>
              </a:rPr>
              <a:t>1 degrees of freedom (</a:t>
            </a:r>
            <a:r>
              <a:rPr lang="en-US" i="1" dirty="0" err="1">
                <a:solidFill>
                  <a:srgbClr val="000000"/>
                </a:solidFill>
              </a:rPr>
              <a:t>df</a:t>
            </a:r>
            <a:r>
              <a:rPr lang="en-US" dirty="0">
                <a:solidFill>
                  <a:srgbClr val="000000"/>
                </a:solidFill>
              </a:rPr>
              <a:t>).</a:t>
            </a:r>
          </a:p>
        </p:txBody>
      </p:sp>
      <p:graphicFrame>
        <p:nvGraphicFramePr>
          <p:cNvPr id="1699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0932610"/>
              </p:ext>
            </p:extLst>
          </p:nvPr>
        </p:nvGraphicFramePr>
        <p:xfrm>
          <a:off x="3549650" y="3206750"/>
          <a:ext cx="2044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995" name="Equation" r:id="rId3" imgW="2044440" imgH="914400" progId="Equation.DSMT4">
                  <p:embed/>
                </p:oleObj>
              </mc:Choice>
              <mc:Fallback>
                <p:oleObj name="Equation" r:id="rId3" imgW="204444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50" y="3206750"/>
                        <a:ext cx="2044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E1986C-EBC9-456F-9DD2-CEF44AC0E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Chi-Square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7335EB-A5A6-4662-A19A-14EFFC9A9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χ</a:t>
            </a:r>
            <a:r>
              <a:rPr lang="en-US" i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l-GR" b="1" baseline="30000" dirty="0"/>
              <a:t>2</a:t>
            </a:r>
            <a:r>
              <a:rPr lang="el-GR" b="1" i="1" dirty="0"/>
              <a:t> </a:t>
            </a:r>
            <a:r>
              <a:rPr lang="en-US" b="1" dirty="0"/>
              <a:t>Distributions</a:t>
            </a:r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r>
              <a:rPr lang="en-US" dirty="0"/>
              <a:t>Figure 16.1.1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F7464C9-687E-42F7-A1A7-9B68455814C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38250" y="1864228"/>
            <a:ext cx="66675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31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5BB886-8636-4794-A8AA-23DA15A28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Chi-Square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26ACF8-F534-4A63-B1A4-FF601AEB0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Chi-Square Distribution Characteristics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Continuous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Not symmetric, very skewed for small values of </a:t>
            </a:r>
            <a:r>
              <a:rPr lang="en-US" i="1" dirty="0"/>
              <a:t>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Only takes on values which are nonnegative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Uniquely defined by its degrees of freedom</a:t>
            </a:r>
          </a:p>
        </p:txBody>
      </p:sp>
    </p:spTree>
    <p:extLst>
      <p:ext uri="{BB962C8B-B14F-4D97-AF65-F5344CB8AC3E}">
        <p14:creationId xmlns:p14="http://schemas.microsoft.com/office/powerpoint/2010/main" val="453157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1986</TotalTime>
  <Words>86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Symbol</vt:lpstr>
      <vt:lpstr>Cambria Math</vt:lpstr>
      <vt:lpstr>Calibri</vt:lpstr>
      <vt:lpstr>Office Theme</vt:lpstr>
      <vt:lpstr>MathType 6.0 Equation</vt:lpstr>
      <vt:lpstr>Section 16.1</vt:lpstr>
      <vt:lpstr>Chi-Square Statistic</vt:lpstr>
      <vt:lpstr>The Chi-Square Distribution</vt:lpstr>
      <vt:lpstr>The Chi-Square Distribution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kanthi</cp:lastModifiedBy>
  <cp:revision>684</cp:revision>
  <dcterms:created xsi:type="dcterms:W3CDTF">2013-04-26T14:43:13Z</dcterms:created>
  <dcterms:modified xsi:type="dcterms:W3CDTF">2018-09-14T10:41:09Z</dcterms:modified>
</cp:coreProperties>
</file>