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72" r:id="rId5"/>
    <p:sldId id="288" r:id="rId6"/>
    <p:sldId id="276" r:id="rId7"/>
    <p:sldId id="273" r:id="rId8"/>
    <p:sldId id="289" r:id="rId9"/>
    <p:sldId id="290" r:id="rId10"/>
    <p:sldId id="278" r:id="rId11"/>
    <p:sldId id="285" r:id="rId12"/>
    <p:sldId id="286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  <a:srgbClr val="000000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>
      <p:cViewPr varScale="1">
        <p:scale>
          <a:sx n="105" d="100"/>
          <a:sy n="105" d="100"/>
        </p:scale>
        <p:origin x="6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7/11/2018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</a:t>
            </a:r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2.2</a:t>
            </a:r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Data Classification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2.2.1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money a ratio variable?</a:t>
            </a:r>
          </a:p>
          <a:p>
            <a:r>
              <a:rPr lang="en-US" dirty="0" smtClean="0"/>
              <a:t>Say a friend had $40 and you had $20.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>
              <a:solidFill>
                <a:srgbClr val="C00000"/>
              </a:solidFill>
            </a:endParaRPr>
          </a:p>
          <a:p>
            <a:r>
              <a:rPr lang="en-US" dirty="0" smtClean="0">
                <a:solidFill>
                  <a:srgbClr val="C00000"/>
                </a:solidFill>
              </a:rPr>
              <a:t>Money </a:t>
            </a:r>
            <a:r>
              <a:rPr lang="en-US" dirty="0" smtClean="0">
                <a:solidFill>
                  <a:srgbClr val="C00000"/>
                </a:solidFill>
              </a:rPr>
              <a:t>is a </a:t>
            </a:r>
            <a:r>
              <a:rPr lang="en-US" dirty="0">
                <a:solidFill>
                  <a:srgbClr val="C00000"/>
                </a:solidFill>
              </a:rPr>
              <a:t>ratio</a:t>
            </a:r>
            <a:r>
              <a:rPr lang="en-US" dirty="0" smtClean="0">
                <a:solidFill>
                  <a:srgbClr val="C00000"/>
                </a:solidFill>
              </a:rPr>
              <a:t> variable </a:t>
            </a:r>
            <a:r>
              <a:rPr lang="en-US" dirty="0" smtClean="0"/>
              <a:t>because ratios (quotients) are meaningful. If someone does have $40 and you have $20, they do have twice as much money as you.</a:t>
            </a:r>
            <a:endParaRPr lang="en-US" b="1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657600" y="2362200"/>
          <a:ext cx="111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117440" imgH="876240" progId="Equation.DSMT4">
                  <p:embed/>
                </p:oleObj>
              </mc:Choice>
              <mc:Fallback>
                <p:oleObj name="Equation" r:id="rId3" imgW="1117440" imgH="876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362200"/>
                        <a:ext cx="111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Qualitative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Qualitative</a:t>
            </a:r>
            <a:r>
              <a:rPr lang="en-US" dirty="0" smtClean="0">
                <a:solidFill>
                  <a:srgbClr val="000000"/>
                </a:solidFill>
              </a:rPr>
              <a:t> data is measured on a nominal or ordinal scale.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Quantitative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Quantitative</a:t>
            </a:r>
            <a:r>
              <a:rPr lang="en-US" dirty="0" smtClean="0">
                <a:solidFill>
                  <a:srgbClr val="000000"/>
                </a:solidFill>
              </a:rPr>
              <a:t> data is measured on an interval or ratio scale.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Discrete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Data in which the observations are restricted to a set of values (such as 1, 2, 3, 4) that possess gaps is called </a:t>
            </a:r>
            <a:r>
              <a:rPr lang="en-US" b="1" dirty="0" smtClean="0">
                <a:solidFill>
                  <a:srgbClr val="C00000"/>
                </a:solidFill>
              </a:rPr>
              <a:t>discrete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endParaRPr lang="en-US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Continuous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Data that can take on any value within some interval is called </a:t>
            </a:r>
            <a:r>
              <a:rPr lang="en-US" b="1" dirty="0" smtClean="0">
                <a:solidFill>
                  <a:srgbClr val="C00000"/>
                </a:solidFill>
              </a:rPr>
              <a:t>continuous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Measurement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The quality of data is referred to as its </a:t>
            </a:r>
            <a:r>
              <a:rPr lang="en-US" b="1" dirty="0" smtClean="0">
                <a:solidFill>
                  <a:srgbClr val="C00000"/>
                </a:solidFill>
              </a:rPr>
              <a:t>level of measurement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Measurement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8" indent="-1588" algn="ctr"/>
            <a:r>
              <a:rPr lang="en-US" b="1" dirty="0" smtClean="0">
                <a:solidFill>
                  <a:srgbClr val="000000"/>
                </a:solidFill>
                <a:latin typeface="Calibri" pitchFamily="34" charset="0"/>
              </a:rPr>
              <a:t>Note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When analyzing data you must be exceedingly conscious of the data’s level of measurement because many statistical analyses can only be applied to data that possess a certain level of measurement.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Nominal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Data that represents whether a variable possesses some characteristic is called </a:t>
            </a:r>
            <a:r>
              <a:rPr lang="en-US" b="1" dirty="0" smtClean="0">
                <a:solidFill>
                  <a:srgbClr val="C00000"/>
                </a:solidFill>
              </a:rPr>
              <a:t>nominal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Ordinal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Ordinal data </a:t>
            </a:r>
            <a:r>
              <a:rPr lang="en-US" dirty="0" smtClean="0">
                <a:solidFill>
                  <a:srgbClr val="000000"/>
                </a:solidFill>
              </a:rPr>
              <a:t>represents categories that have some associated order.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Interval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If the data can be ordered and the arithmetic difference is meaningful, the data is </a:t>
            </a:r>
            <a:r>
              <a:rPr lang="en-US" b="1" dirty="0" smtClean="0">
                <a:solidFill>
                  <a:srgbClr val="C00000"/>
                </a:solidFill>
              </a:rPr>
              <a:t>interval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 Data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b="1" dirty="0" smtClean="0">
                <a:solidFill>
                  <a:srgbClr val="C00000"/>
                </a:solidFill>
              </a:rPr>
              <a:t>Ratio data </a:t>
            </a:r>
            <a:r>
              <a:rPr lang="en-US" dirty="0" smtClean="0">
                <a:solidFill>
                  <a:srgbClr val="000000"/>
                </a:solidFill>
              </a:rPr>
              <a:t>is similar to interval data, except that it has a meaningful zero value.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</TotalTime>
  <Words>260</Words>
  <Application>Microsoft Office PowerPoint</Application>
  <PresentationFormat>On-screen Show (4:3)</PresentationFormat>
  <Paragraphs>39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Calibri</vt:lpstr>
      <vt:lpstr>Arial</vt:lpstr>
      <vt:lpstr>Office Theme</vt:lpstr>
      <vt:lpstr>Equation</vt:lpstr>
      <vt:lpstr>Section 2.2</vt:lpstr>
      <vt:lpstr>Discrete Data</vt:lpstr>
      <vt:lpstr>Continuous Data</vt:lpstr>
      <vt:lpstr>Level of Measurement</vt:lpstr>
      <vt:lpstr>Level of Measurement</vt:lpstr>
      <vt:lpstr>Nominal Data</vt:lpstr>
      <vt:lpstr>Ordinal Data</vt:lpstr>
      <vt:lpstr>Interval Data</vt:lpstr>
      <vt:lpstr>Ratio Data</vt:lpstr>
      <vt:lpstr>Example 2.2.1</vt:lpstr>
      <vt:lpstr>Qualitative Data</vt:lpstr>
      <vt:lpstr>Quantitative Data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 3e</dc:title>
  <dc:creator>Hawkes Learning</dc:creator>
  <cp:lastModifiedBy>Kara Roche</cp:lastModifiedBy>
  <cp:revision>49</cp:revision>
  <dcterms:created xsi:type="dcterms:W3CDTF">2013-04-26T14:43:13Z</dcterms:created>
  <dcterms:modified xsi:type="dcterms:W3CDTF">2018-07-11T15:52:08Z</dcterms:modified>
</cp:coreProperties>
</file>