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59" r:id="rId4"/>
    <p:sldId id="278" r:id="rId5"/>
    <p:sldId id="280" r:id="rId6"/>
    <p:sldId id="282" r:id="rId7"/>
    <p:sldId id="283" r:id="rId8"/>
    <p:sldId id="284" r:id="rId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6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  <a:srgbClr val="000000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79" autoAdjust="0"/>
    <p:restoredTop sz="94660"/>
  </p:normalViewPr>
  <p:slideViewPr>
    <p:cSldViewPr>
      <p:cViewPr varScale="1">
        <p:scale>
          <a:sx n="105" d="100"/>
          <a:sy n="105" d="100"/>
        </p:scale>
        <p:origin x="642" y="108"/>
      </p:cViewPr>
      <p:guideLst>
        <p:guide orient="horz" pos="81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3.1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Frequency Distributions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Frequency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frequency distribution </a:t>
            </a:r>
            <a:r>
              <a:rPr lang="en-US" dirty="0" smtClean="0">
                <a:solidFill>
                  <a:srgbClr val="000000"/>
                </a:solidFill>
              </a:rPr>
              <a:t>is a summary technique that organizes data into classes and provides in tabular form a list of the classes along with the number of observations in each class.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a Frequency Distribution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Procedure</a:t>
            </a:r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Choose the classifications.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Count the number in each class.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3.1.1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Louis Harris and Associates Inc. conducted a poll of 1250 adults to determine </a:t>
            </a:r>
            <a:r>
              <a:rPr lang="en-US" i="1" dirty="0" smtClean="0"/>
              <a:t>How Americans Grade the School System</a:t>
            </a:r>
            <a:r>
              <a:rPr lang="en-US" dirty="0" smtClean="0"/>
              <a:t>. There were 24 questions in the original survey, producing a total of 30,000 pieces of </a:t>
            </a:r>
            <a:r>
              <a:rPr lang="en-US" dirty="0" smtClean="0"/>
              <a:t>data. </a:t>
            </a:r>
          </a:p>
          <a:p>
            <a:r>
              <a:rPr lang="en-US" dirty="0" smtClean="0"/>
              <a:t>Without </a:t>
            </a:r>
            <a:r>
              <a:rPr lang="en-US" dirty="0" smtClean="0"/>
              <a:t>some way of summarizing, this data would not produce usable information. </a:t>
            </a:r>
            <a:endParaRPr lang="en-US" dirty="0" smtClean="0"/>
          </a:p>
          <a:p>
            <a:r>
              <a:rPr lang="en-US" dirty="0"/>
              <a:t>The summary tables are much more informative than looking at 1250 observations for each question.</a:t>
            </a:r>
            <a:endParaRPr lang="en-US" dirty="0" smtClean="0"/>
          </a:p>
          <a:p>
            <a:r>
              <a:rPr lang="en-US" dirty="0" smtClean="0"/>
              <a:t> 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3.1.1 (cont.)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21777"/>
              </p:ext>
            </p:extLst>
          </p:nvPr>
        </p:nvGraphicFramePr>
        <p:xfrm>
          <a:off x="533400" y="2362200"/>
          <a:ext cx="3962400" cy="319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234"/>
                <a:gridCol w="2126166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Frequency Distribution of Responses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In general, how would you rate the quality of American public schools?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Excellent</a:t>
                      </a:r>
                      <a:r>
                        <a:rPr lang="en-US" sz="1800" b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462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Pretty good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288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Only fair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225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Poor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225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Not sure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50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1274064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The frequency distributions for the first two questions are </a:t>
            </a:r>
            <a:r>
              <a:rPr lang="en-US" sz="2800" dirty="0"/>
              <a:t>shown. </a:t>
            </a:r>
            <a:endParaRPr lang="en-US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848127"/>
              </p:ext>
            </p:extLst>
          </p:nvPr>
        </p:nvGraphicFramePr>
        <p:xfrm>
          <a:off x="4724400" y="2371288"/>
          <a:ext cx="3962400" cy="319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905000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Frequency Distribution of Responses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How serious is a lack of parental involvement with a child’s education? 	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Very serious</a:t>
                      </a:r>
                      <a:endParaRPr lang="en-US" sz="1800" b="1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700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Somewhat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serious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325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Only fair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112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Poor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75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Not sure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38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3.1.1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next two tables, relative frequency distributions are calculated. In those tables, the frequencies are converted into percentages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 smtClean="0"/>
              <a:t>are defined as </a:t>
            </a:r>
            <a:r>
              <a:rPr lang="en-US" b="1" dirty="0" smtClean="0"/>
              <a:t>relative frequencies</a:t>
            </a:r>
            <a:r>
              <a:rPr lang="en-US" dirty="0" smtClean="0"/>
              <a:t>, i.e., the proportion relative to the total. They are valuable in assessing the data quickly in terms we use frequently.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3.1.1 (cont.)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677000"/>
              </p:ext>
            </p:extLst>
          </p:nvPr>
        </p:nvGraphicFramePr>
        <p:xfrm>
          <a:off x="533400" y="1219200"/>
          <a:ext cx="3962400" cy="319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234"/>
                <a:gridCol w="2126166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Relative Frequency Distribution of Responses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In general, how would you rate the quality of American public schools?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Excellent</a:t>
                      </a:r>
                      <a:r>
                        <a:rPr lang="en-US" sz="1800" b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37%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Pretty good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23%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Only fair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18%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Poor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18%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Not sure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4%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724400" y="1228288"/>
          <a:ext cx="3962400" cy="319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905000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Relative Frequency Distribution of Responses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How serious is a lack of parental involvement with a child’s education? 	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Very serious</a:t>
                      </a:r>
                      <a:endParaRPr lang="en-US" sz="1800" b="1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56%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Somewhat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serious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26%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Only fair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9%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Poor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6%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Not sure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3%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33400" y="4572000"/>
            <a:ext cx="8153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As one can see in the tables above, the majority of adults who participated in the poll rate the quality of American public schools as </a:t>
            </a:r>
            <a:r>
              <a:rPr lang="en-US" sz="2800" i="1" dirty="0" smtClean="0"/>
              <a:t>Pretty good </a:t>
            </a:r>
            <a:r>
              <a:rPr lang="en-US" sz="2800" dirty="0" smtClean="0"/>
              <a:t>or</a:t>
            </a:r>
            <a:r>
              <a:rPr lang="en-US" sz="2800" i="1" dirty="0" smtClean="0"/>
              <a:t> Excellent.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3.1.1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poll also reveals that the lack of parental involvement with a child’s education is considered </a:t>
            </a:r>
            <a:r>
              <a:rPr lang="en-US" i="1" dirty="0" smtClean="0"/>
              <a:t>Very serious</a:t>
            </a:r>
            <a:r>
              <a:rPr lang="en-US" dirty="0" smtClean="0"/>
              <a:t> or </a:t>
            </a:r>
            <a:r>
              <a:rPr lang="en-US" i="1" dirty="0" smtClean="0"/>
              <a:t>Somewhat serious</a:t>
            </a:r>
            <a:r>
              <a:rPr lang="en-US" dirty="0" smtClean="0"/>
              <a:t> by 82% of the adults who took the poll. </a:t>
            </a:r>
            <a:endParaRPr lang="en-US" dirty="0" smtClean="0"/>
          </a:p>
          <a:p>
            <a:r>
              <a:rPr lang="en-US" dirty="0" smtClean="0"/>
              <a:t>Summarizing </a:t>
            </a:r>
            <a:r>
              <a:rPr lang="en-US" dirty="0" smtClean="0"/>
              <a:t>qualitative data using a frequency distribution table or a relative frequency distribution </a:t>
            </a:r>
            <a:r>
              <a:rPr lang="en-US" dirty="0" smtClean="0"/>
              <a:t>table </a:t>
            </a:r>
            <a:r>
              <a:rPr lang="en-US" dirty="0" smtClean="0"/>
              <a:t>allows the researcher to make conclusions about the data without having to view each observation.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439</Words>
  <Application>Microsoft Office PowerPoint</Application>
  <PresentationFormat>On-screen Show (4:3)</PresentationFormat>
  <Paragraphs>72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Calibri</vt:lpstr>
      <vt:lpstr>Arial</vt:lpstr>
      <vt:lpstr>Office Theme</vt:lpstr>
      <vt:lpstr>Section 3.1</vt:lpstr>
      <vt:lpstr>Frequency Distribution</vt:lpstr>
      <vt:lpstr>Constructing a Frequency Distribution </vt:lpstr>
      <vt:lpstr>Example 3.1.1</vt:lpstr>
      <vt:lpstr>Example 3.1.1 (cont.)</vt:lpstr>
      <vt:lpstr>Example 3.1.1 (cont.)</vt:lpstr>
      <vt:lpstr>Example 3.1.1 (cont.)</vt:lpstr>
      <vt:lpstr>Example 3.1.1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Kara Roche</cp:lastModifiedBy>
  <cp:revision>54</cp:revision>
  <dcterms:created xsi:type="dcterms:W3CDTF">2013-04-26T14:43:13Z</dcterms:created>
  <dcterms:modified xsi:type="dcterms:W3CDTF">2018-07-11T17:39:28Z</dcterms:modified>
</cp:coreProperties>
</file>