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3" r:id="rId3"/>
    <p:sldId id="286" r:id="rId4"/>
    <p:sldId id="287" r:id="rId5"/>
    <p:sldId id="292" r:id="rId6"/>
    <p:sldId id="288" r:id="rId7"/>
    <p:sldId id="289" r:id="rId8"/>
    <p:sldId id="290" r:id="rId9"/>
    <p:sldId id="291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1F497D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12" d="100"/>
          <a:sy n="112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The Uniform Distribution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A32E0-38E8-4F67-B1F5-321E1B2A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Uniform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07180-D487-4E2D-9DA5-1BA022984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There are two types of uniform distributions, discrete and continuous. Conceptually both uniform distributions distribute probability evenly across a sample space. For the </a:t>
            </a:r>
            <a:r>
              <a:rPr lang="en-US" sz="2400" b="1" dirty="0">
                <a:solidFill>
                  <a:srgbClr val="C00000"/>
                </a:solidFill>
              </a:rPr>
              <a:t>continuous uniform distribution</a:t>
            </a:r>
            <a:r>
              <a:rPr lang="en-US" sz="2400" dirty="0"/>
              <a:t>, the probability density is spread out over some range from </a:t>
            </a:r>
            <a:r>
              <a:rPr lang="en-US" sz="2400" i="1" dirty="0"/>
              <a:t>a </a:t>
            </a:r>
            <a:r>
              <a:rPr lang="en-US" sz="2400" dirty="0"/>
              <a:t>to </a:t>
            </a:r>
            <a:r>
              <a:rPr lang="en-US" sz="2400" i="1" dirty="0"/>
              <a:t>b</a:t>
            </a:r>
            <a:r>
              <a:rPr lang="en-US" sz="2400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E6706F-DA6A-4B2A-8048-314853FB15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352800"/>
            <a:ext cx="4126727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4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Uniform Probability Density Function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uniform probability density function</a:t>
            </a:r>
            <a:r>
              <a:rPr lang="en-US" dirty="0">
                <a:solidFill>
                  <a:srgbClr val="000000"/>
                </a:solidFill>
              </a:rPr>
              <a:t> is given by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mean and standard deviation are given by the following expressions.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2590800" y="2438400"/>
          <a:ext cx="39370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3" imgW="3936960" imgH="1434960" progId="Equation.DSMT4">
                  <p:embed/>
                </p:oleObj>
              </mc:Choice>
              <mc:Fallback>
                <p:oleObj name="Equation" r:id="rId3" imgW="3936960" imgH="1434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38400"/>
                        <a:ext cx="39370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544793"/>
              </p:ext>
            </p:extLst>
          </p:nvPr>
        </p:nvGraphicFramePr>
        <p:xfrm>
          <a:off x="2889250" y="4876800"/>
          <a:ext cx="3340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5" imgW="3340080" imgH="888840" progId="Equation.DSMT4">
                  <p:embed/>
                </p:oleObj>
              </mc:Choice>
              <mc:Fallback>
                <p:oleObj name="Equation" r:id="rId5" imgW="3340080" imgH="8888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4876800"/>
                        <a:ext cx="3340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8.1.1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6019800" cy="4572000"/>
          </a:xfrm>
        </p:spPr>
        <p:txBody>
          <a:bodyPr>
            <a:noAutofit/>
          </a:bodyPr>
          <a:lstStyle/>
          <a:p>
            <a:r>
              <a:rPr lang="en-US" dirty="0"/>
              <a:t>The fire department records how long it takes each of its trucks to reach the scene of a fire. Suppose that distribution of arrival times is uniform with the minimum time being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/>
              <a:t> minutes and the maximum </a:t>
            </a:r>
            <a:r>
              <a:rPr lang="en-US" dirty="0">
                <a:solidFill>
                  <a:srgbClr val="0000FF"/>
                </a:solidFill>
              </a:rPr>
              <a:t>15</a:t>
            </a:r>
            <a:r>
              <a:rPr lang="en-US" dirty="0"/>
              <a:t> minutes. Let </a:t>
            </a:r>
            <a:r>
              <a:rPr lang="en-US" i="1" dirty="0"/>
              <a:t>X</a:t>
            </a:r>
            <a:r>
              <a:rPr lang="en-US" dirty="0"/>
              <a:t> equal the time it takes a truck to arrive at the scene of a fire after being called.</a:t>
            </a: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1295400"/>
            <a:ext cx="2438400" cy="251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8.1.1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is the probability that a truck will reach a fire scene within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to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minutes?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is the expected time until arrival of the fire truck?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is the standard deviation of truck arrival times?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8.1.1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For the uniform distribution, the probability is simply calculated using the formula for the area of a rectangle. </a:t>
            </a:r>
          </a:p>
          <a:p>
            <a:r>
              <a:rPr lang="en-US" dirty="0"/>
              <a:t>			Area = Height ⋅ Width </a:t>
            </a:r>
          </a:p>
          <a:p>
            <a:pPr>
              <a:lnSpc>
                <a:spcPct val="150000"/>
              </a:lnSpc>
            </a:pPr>
            <a:r>
              <a:rPr lang="en-US" dirty="0"/>
              <a:t>				        and Width </a:t>
            </a:r>
            <a:r>
              <a:rPr lang="en-US" dirty="0">
                <a:solidFill>
                  <a:srgbClr val="002060"/>
                </a:solidFill>
              </a:rPr>
              <a:t>= 10 – 5 </a:t>
            </a:r>
            <a:r>
              <a:rPr lang="en-US" dirty="0">
                <a:solidFill>
                  <a:srgbClr val="7030A0"/>
                </a:solidFill>
              </a:rPr>
              <a:t>= 5</a:t>
            </a:r>
            <a:r>
              <a:rPr lang="en-US" dirty="0"/>
              <a:t>,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dirty="0"/>
              <a:t>	therefore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685800" y="3657600"/>
          <a:ext cx="405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0" name="Equation" r:id="rId3" imgW="4051080" imgH="838080" progId="Equation.DSMT4">
                  <p:embed/>
                </p:oleObj>
              </mc:Choice>
              <mc:Fallback>
                <p:oleObj name="Equation" r:id="rId3" imgW="4051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405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8.1.1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			  and the</a:t>
            </a:r>
          </a:p>
          <a:p>
            <a:pPr>
              <a:lnSpc>
                <a:spcPct val="150000"/>
              </a:lnSpc>
            </a:pPr>
            <a:r>
              <a:rPr lang="en-US" dirty="0"/>
              <a:t>This is shown in the figure below.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527171"/>
              </p:ext>
            </p:extLst>
          </p:nvPr>
        </p:nvGraphicFramePr>
        <p:xfrm>
          <a:off x="4637088" y="1277938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0" name="Equation" r:id="rId3" imgW="2692080" imgH="838080" progId="Equation.DSMT4">
                  <p:embed/>
                </p:oleObj>
              </mc:Choice>
              <mc:Fallback>
                <p:oleObj name="Equation" r:id="rId3" imgW="2692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1277938"/>
                        <a:ext cx="269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056591"/>
              </p:ext>
            </p:extLst>
          </p:nvPr>
        </p:nvGraphicFramePr>
        <p:xfrm>
          <a:off x="692150" y="1312863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1" name="Equation" r:id="rId5" imgW="2666880" imgH="838080" progId="Equation.DSMT4">
                  <p:embed/>
                </p:oleObj>
              </mc:Choice>
              <mc:Fallback>
                <p:oleObj name="Equation" r:id="rId5" imgW="2666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1312863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22578" y="3199996"/>
            <a:ext cx="3098844" cy="2335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8.1.1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The expected value of a continuous uniform random variable is given by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Therefore, the expected time until arrival of the fire truck is </a:t>
            </a:r>
            <a:r>
              <a:rPr lang="en-US" dirty="0">
                <a:solidFill>
                  <a:srgbClr val="FF0000"/>
                </a:solidFill>
              </a:rPr>
              <a:t>8.5 minutes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549561"/>
              </p:ext>
            </p:extLst>
          </p:nvPr>
        </p:nvGraphicFramePr>
        <p:xfrm>
          <a:off x="1676400" y="2562225"/>
          <a:ext cx="129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7" name="Equation" r:id="rId3" imgW="1295280" imgH="469800" progId="Equation.DSMT4">
                  <p:embed/>
                </p:oleObj>
              </mc:Choice>
              <mc:Fallback>
                <p:oleObj name="Equation" r:id="rId3" imgW="1295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62225"/>
                        <a:ext cx="129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3000375" y="2352675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8" name="Equation" r:id="rId5" imgW="1041120" imgH="838080" progId="Equation.DSMT4">
                  <p:embed/>
                </p:oleObj>
              </mc:Choice>
              <mc:Fallback>
                <p:oleObj name="Equation" r:id="rId5" imgW="1041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2352675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382702"/>
              </p:ext>
            </p:extLst>
          </p:nvPr>
        </p:nvGraphicFramePr>
        <p:xfrm>
          <a:off x="4070350" y="2352675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9" name="Equation" r:id="rId7" imgW="1168200" imgH="838080" progId="Equation.DSMT4">
                  <p:embed/>
                </p:oleObj>
              </mc:Choice>
              <mc:Fallback>
                <p:oleObj name="Equation" r:id="rId7" imgW="1168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2352675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582205"/>
              </p:ext>
            </p:extLst>
          </p:nvPr>
        </p:nvGraphicFramePr>
        <p:xfrm>
          <a:off x="5273675" y="2628900"/>
          <a:ext cx="204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0" name="Equation" r:id="rId9" imgW="2044440" imgH="380880" progId="Equation.DSMT4">
                  <p:embed/>
                </p:oleObj>
              </mc:Choice>
              <mc:Fallback>
                <p:oleObj name="Equation" r:id="rId9" imgW="20444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3675" y="2628900"/>
                        <a:ext cx="204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8.1.1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The standard deviation of a continuous uniform random variable is given by </a:t>
            </a:r>
          </a:p>
          <a:p>
            <a:pPr marL="514350" indent="-514350"/>
            <a:endParaRPr lang="en-US" dirty="0"/>
          </a:p>
          <a:p>
            <a:pPr marL="514350" indent="-514350"/>
            <a:endParaRPr lang="en-US" dirty="0"/>
          </a:p>
          <a:p>
            <a:pPr marL="514350" indent="-514350"/>
            <a:r>
              <a:rPr lang="en-US" dirty="0"/>
              <a:t>	Therefore, the standard deviation of truck arrival times is approximately </a:t>
            </a:r>
            <a:r>
              <a:rPr lang="en-US" dirty="0">
                <a:solidFill>
                  <a:srgbClr val="FF0000"/>
                </a:solidFill>
              </a:rPr>
              <a:t>3.753 minutes</a:t>
            </a:r>
            <a:r>
              <a:rPr lang="en-US" dirty="0"/>
              <a:t>. </a:t>
            </a:r>
          </a:p>
          <a:p>
            <a:pPr marL="514350" indent="-514350"/>
            <a:endParaRPr lang="en-US" dirty="0"/>
          </a:p>
          <a:p>
            <a:pPr marL="514350" indent="-514350"/>
            <a:endParaRPr lang="en-US" dirty="0"/>
          </a:p>
          <a:p>
            <a:endParaRPr lang="en-US" dirty="0"/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923772"/>
              </p:ext>
            </p:extLst>
          </p:nvPr>
        </p:nvGraphicFramePr>
        <p:xfrm>
          <a:off x="4768850" y="2562225"/>
          <a:ext cx="240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5" name="Equation" r:id="rId3" imgW="2400120" imgH="380880" progId="Equation.DSMT4">
                  <p:embed/>
                </p:oleObj>
              </mc:Choice>
              <mc:Fallback>
                <p:oleObj name="Equation" r:id="rId3" imgW="24001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562225"/>
                        <a:ext cx="240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353687"/>
              </p:ext>
            </p:extLst>
          </p:nvPr>
        </p:nvGraphicFramePr>
        <p:xfrm>
          <a:off x="3552825" y="2286000"/>
          <a:ext cx="1168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6" name="Equation" r:id="rId5" imgW="1168200" imgH="888840" progId="Equation.DSMT4">
                  <p:embed/>
                </p:oleObj>
              </mc:Choice>
              <mc:Fallback>
                <p:oleObj name="Equation" r:id="rId5" imgW="116820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25" y="2286000"/>
                        <a:ext cx="1168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412158"/>
              </p:ext>
            </p:extLst>
          </p:nvPr>
        </p:nvGraphicFramePr>
        <p:xfrm>
          <a:off x="2200275" y="2286000"/>
          <a:ext cx="1346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7" name="Equation" r:id="rId7" imgW="1346040" imgH="888840" progId="Equation.DSMT4">
                  <p:embed/>
                </p:oleObj>
              </mc:Choice>
              <mc:Fallback>
                <p:oleObj name="Equation" r:id="rId7" imgW="134604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2286000"/>
                        <a:ext cx="1346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251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Office Theme</vt:lpstr>
      <vt:lpstr>Equation</vt:lpstr>
      <vt:lpstr>MathType 6.0 Equation</vt:lpstr>
      <vt:lpstr>Section 8.1</vt:lpstr>
      <vt:lpstr>Continuous Uniform Distribution</vt:lpstr>
      <vt:lpstr>Uniform Probability Density Function </vt:lpstr>
      <vt:lpstr>Example 8.1.1</vt:lpstr>
      <vt:lpstr>Example 8.1.1 (cont.)</vt:lpstr>
      <vt:lpstr>Example 8.1.1 (cont.)</vt:lpstr>
      <vt:lpstr>Example 8.1.1 (cont.)</vt:lpstr>
      <vt:lpstr>Example 8.1.1 (cont.)</vt:lpstr>
      <vt:lpstr>Example 8.1.1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jeevan</cp:lastModifiedBy>
  <cp:revision>250</cp:revision>
  <dcterms:created xsi:type="dcterms:W3CDTF">2013-04-26T14:43:13Z</dcterms:created>
  <dcterms:modified xsi:type="dcterms:W3CDTF">2018-09-12T11:02:47Z</dcterms:modified>
</cp:coreProperties>
</file>