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86" r:id="rId3"/>
    <p:sldId id="292" r:id="rId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00000"/>
    <a:srgbClr val="0000FF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60"/>
  </p:normalViewPr>
  <p:slideViewPr>
    <p:cSldViewPr>
      <p:cViewPr varScale="1">
        <p:scale>
          <a:sx n="105" d="100"/>
          <a:sy n="105" d="100"/>
        </p:scale>
        <p:origin x="93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9.2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Introduction to Sampling Distributions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Distribution of a Statistic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sampling distribution of a statistic </a:t>
            </a:r>
            <a:r>
              <a:rPr lang="en-US" dirty="0" smtClean="0">
                <a:solidFill>
                  <a:srgbClr val="000000"/>
                </a:solidFill>
              </a:rPr>
              <a:t>(such as the sample mean or sample proportion) is the probability distribution of all values of the statistic when all possible samples of size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are taken from a population.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Estimator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point estimator </a:t>
            </a:r>
            <a:r>
              <a:rPr lang="en-US" dirty="0" smtClean="0">
                <a:solidFill>
                  <a:srgbClr val="000000"/>
                </a:solidFill>
              </a:rPr>
              <a:t>is a single-valued estimate calculated from the sample data, which is intended to be close to the true population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1529</TotalTime>
  <Words>79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Arial</vt:lpstr>
      <vt:lpstr>Office Theme</vt:lpstr>
      <vt:lpstr>Section 9.2</vt:lpstr>
      <vt:lpstr>Sampling Distribution of a Statistic</vt:lpstr>
      <vt:lpstr>Point Estimator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236</cp:revision>
  <dcterms:created xsi:type="dcterms:W3CDTF">2013-04-26T14:43:13Z</dcterms:created>
  <dcterms:modified xsi:type="dcterms:W3CDTF">2018-07-11T20:37:58Z</dcterms:modified>
</cp:coreProperties>
</file>