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79" r:id="rId5"/>
    <p:sldId id="283" r:id="rId6"/>
    <p:sldId id="284" r:id="rId7"/>
    <p:sldId id="285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6CB"/>
    <a:srgbClr val="2D4151"/>
    <a:srgbClr val="DBEEE3"/>
    <a:srgbClr val="7C8680"/>
    <a:srgbClr val="A3B0A8"/>
    <a:srgbClr val="8BB398"/>
    <a:srgbClr val="A3D4AF"/>
    <a:srgbClr val="7E8882"/>
    <a:srgbClr val="38493A"/>
    <a:srgbClr val="A8D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Different Learning Styles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Visual and Verbal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Active and Reflective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Sensing and Intuitive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Sequential and Global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8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and Verbal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Visual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Images more than words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641489"/>
              <a:ext cx="1664514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Written or spoken explanations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Verbal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7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and Reflective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Active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Discussions Activities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Study time Rehearsal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Reflective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66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Sensing and Intuitive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Sensing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Facts and applications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Instinct and creativity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Intuitive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8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Sequential and Global Learning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F7F71B-F442-4A69-AAAB-87F8605808AA}"/>
              </a:ext>
            </a:extLst>
          </p:cNvPr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F372DA4-B0A1-4744-8E3E-A5DDB655B5D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FECCAC-C002-4B09-8E19-B87A142F27A3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Sequential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4587DF6-B969-47A8-B8A3-5CC0705A2715}"/>
              </a:ext>
            </a:extLst>
          </p:cNvPr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A09EAB-3A50-4E1D-8194-65142B375273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CAEA407-7D20-4958-B2E4-F6A0C1A8CDCD}"/>
                </a:ext>
              </a:extLst>
            </p:cNvPr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Orderly Small tasks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B42A5DE-690C-4296-891F-CC4CCA7DA429}"/>
              </a:ext>
            </a:extLst>
          </p:cNvPr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713A83-141C-4E28-BE6A-275B292D34F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B125155-6112-4916-B256-FE80A3D895DA}"/>
                </a:ext>
              </a:extLst>
            </p:cNvPr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Holistic Linked ideas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6B301C-C304-4E48-97F6-FB3B56A44B01}"/>
              </a:ext>
            </a:extLst>
          </p:cNvPr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58E524-ED41-455C-999A-A7C716DD62F5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5EF85B-AF16-4A88-9686-7C83F15B6DBA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Global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07FA4C5E-4EF8-40B6-B083-F719A4478041}"/>
              </a:ext>
            </a:extLst>
          </p:cNvPr>
          <p:cNvSpPr/>
          <p:nvPr/>
        </p:nvSpPr>
        <p:spPr>
          <a:xfrm>
            <a:off x="4839192" y="3120988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32ABE25-0C08-49C1-81F2-0766FB61EC44}"/>
              </a:ext>
            </a:extLst>
          </p:cNvPr>
          <p:cNvSpPr/>
          <p:nvPr/>
        </p:nvSpPr>
        <p:spPr>
          <a:xfrm>
            <a:off x="7221729" y="3120989"/>
            <a:ext cx="199506" cy="332507"/>
          </a:xfrm>
          <a:prstGeom prst="downArrow">
            <a:avLst/>
          </a:prstGeom>
          <a:solidFill>
            <a:srgbClr val="C7D6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61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83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36</cp:revision>
  <dcterms:created xsi:type="dcterms:W3CDTF">2017-06-16T13:06:21Z</dcterms:created>
  <dcterms:modified xsi:type="dcterms:W3CDTF">2022-08-12T16:26:22Z</dcterms:modified>
</cp:coreProperties>
</file>