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7"/>
  </p:notesMasterIdLst>
  <p:sldIdLst>
    <p:sldId id="384" r:id="rId2"/>
    <p:sldId id="351" r:id="rId3"/>
    <p:sldId id="329" r:id="rId4"/>
    <p:sldId id="385" r:id="rId5"/>
    <p:sldId id="386" r:id="rId6"/>
    <p:sldId id="387" r:id="rId7"/>
    <p:sldId id="377" r:id="rId8"/>
    <p:sldId id="376" r:id="rId9"/>
    <p:sldId id="378" r:id="rId10"/>
    <p:sldId id="379" r:id="rId11"/>
    <p:sldId id="380" r:id="rId12"/>
    <p:sldId id="381" r:id="rId13"/>
    <p:sldId id="382" r:id="rId14"/>
    <p:sldId id="383" r:id="rId15"/>
    <p:sldId id="34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C7D4CB"/>
    <a:srgbClr val="386546"/>
    <a:srgbClr val="F3EDE7"/>
    <a:srgbClr val="CCA49C"/>
    <a:srgbClr val="F2E2D2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94194" autoAdjust="0"/>
  </p:normalViewPr>
  <p:slideViewPr>
    <p:cSldViewPr snapToGrid="0">
      <p:cViewPr varScale="1">
        <p:scale>
          <a:sx n="75" d="100"/>
          <a:sy n="75" d="100"/>
        </p:scale>
        <p:origin x="85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-201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57F5D-A29A-467B-8DA0-E27B9F78C470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29B74-24F7-4777-B83F-4E0764DD8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39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07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07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18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45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48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9B74-24F7-4777-B83F-4E0764DD882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12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3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78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1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3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6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10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0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1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4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78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8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Determining Your Personal Learning Styles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675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 Strategies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374169" y="1828800"/>
            <a:ext cx="5443662" cy="85685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74169" y="2821855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374169" y="3817596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53635" y="4000723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Notebook or note-taking app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53635" y="3018550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Save class notes and tests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58809" y="2047894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Quiet workspace and white noise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4B1517-6092-43D9-78CC-535CD1A777E1}"/>
              </a:ext>
            </a:extLst>
          </p:cNvPr>
          <p:cNvSpPr txBox="1"/>
          <p:nvPr/>
        </p:nvSpPr>
        <p:spPr>
          <a:xfrm>
            <a:off x="5159319" y="1175922"/>
            <a:ext cx="18630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Reflective</a:t>
            </a:r>
          </a:p>
        </p:txBody>
      </p:sp>
    </p:spTree>
    <p:extLst>
      <p:ext uri="{BB962C8B-B14F-4D97-AF65-F5344CB8AC3E}">
        <p14:creationId xmlns:p14="http://schemas.microsoft.com/office/powerpoint/2010/main" val="1727774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 Strategies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374169" y="1828800"/>
            <a:ext cx="5443662" cy="85685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74169" y="2821855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374169" y="3817596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53635" y="2031259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Real-life situations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53634" y="2996920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Practical study tips or ideas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53634" y="3992661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Study groups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5B5ACD-6BD9-0374-C40A-C5EED35F70FF}"/>
              </a:ext>
            </a:extLst>
          </p:cNvPr>
          <p:cNvSpPr txBox="1"/>
          <p:nvPr/>
        </p:nvSpPr>
        <p:spPr>
          <a:xfrm>
            <a:off x="5349275" y="1175922"/>
            <a:ext cx="14830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Sensing</a:t>
            </a:r>
          </a:p>
        </p:txBody>
      </p:sp>
    </p:spTree>
    <p:extLst>
      <p:ext uri="{BB962C8B-B14F-4D97-AF65-F5344CB8AC3E}">
        <p14:creationId xmlns:p14="http://schemas.microsoft.com/office/powerpoint/2010/main" val="580415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 Strategies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374169" y="1828800"/>
            <a:ext cx="5443662" cy="85685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74169" y="2821855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374169" y="3817596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74170" y="4016532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Paper or digital planner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58809" y="3004466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Background music or playlist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58808" y="2029891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Varied study locations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9994E8-D848-5125-A631-5E1D88FE3150}"/>
              </a:ext>
            </a:extLst>
          </p:cNvPr>
          <p:cNvSpPr txBox="1"/>
          <p:nvPr/>
        </p:nvSpPr>
        <p:spPr>
          <a:xfrm>
            <a:off x="5284130" y="1175922"/>
            <a:ext cx="16133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Intuitive</a:t>
            </a:r>
          </a:p>
        </p:txBody>
      </p:sp>
    </p:spTree>
    <p:extLst>
      <p:ext uri="{BB962C8B-B14F-4D97-AF65-F5344CB8AC3E}">
        <p14:creationId xmlns:p14="http://schemas.microsoft.com/office/powerpoint/2010/main" val="1775252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 Strategies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374169" y="1828800"/>
            <a:ext cx="5443662" cy="85685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74169" y="2821855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374169" y="3817596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74170" y="4016532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Printed or digital checklists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58809" y="3004466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Step-by-step tutorials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58808" y="2029891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Lists or outlines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DD7119-540D-D60F-61E4-26EB7AAB3301}"/>
              </a:ext>
            </a:extLst>
          </p:cNvPr>
          <p:cNvSpPr txBox="1"/>
          <p:nvPr/>
        </p:nvSpPr>
        <p:spPr>
          <a:xfrm>
            <a:off x="5093885" y="1175922"/>
            <a:ext cx="1993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Sequential</a:t>
            </a:r>
          </a:p>
        </p:txBody>
      </p:sp>
    </p:spTree>
    <p:extLst>
      <p:ext uri="{BB962C8B-B14F-4D97-AF65-F5344CB8AC3E}">
        <p14:creationId xmlns:p14="http://schemas.microsoft.com/office/powerpoint/2010/main" val="4066470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 Strategies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374169" y="1828800"/>
            <a:ext cx="5443662" cy="85685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74169" y="2821855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374169" y="3817596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74170" y="4016532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Online topic overviews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58809" y="3004466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Flowcharts, diagrams, idea trees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58808" y="2029891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Table of contents and section headings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1C9BB0-504C-7828-E9B6-7BAE2AAEA214}"/>
              </a:ext>
            </a:extLst>
          </p:cNvPr>
          <p:cNvSpPr txBox="1"/>
          <p:nvPr/>
        </p:nvSpPr>
        <p:spPr>
          <a:xfrm>
            <a:off x="5445457" y="1175922"/>
            <a:ext cx="12907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Global</a:t>
            </a:r>
          </a:p>
        </p:txBody>
      </p:sp>
    </p:spTree>
    <p:extLst>
      <p:ext uri="{BB962C8B-B14F-4D97-AF65-F5344CB8AC3E}">
        <p14:creationId xmlns:p14="http://schemas.microsoft.com/office/powerpoint/2010/main" val="2499649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Exploring Your Personal Learning Styles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Learning Style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Learning Styles Outside of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Exploring Your Personal Learning Styles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972464" y="2889625"/>
              <a:ext cx="2939673" cy="11594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Pictures, shapes, colors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20317" y="2889625"/>
              <a:ext cx="3325552" cy="11594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Written and spoken words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DDD4751-4746-2900-1105-FD6C90717361}"/>
              </a:ext>
            </a:extLst>
          </p:cNvPr>
          <p:cNvSpPr txBox="1"/>
          <p:nvPr/>
        </p:nvSpPr>
        <p:spPr>
          <a:xfrm>
            <a:off x="3566372" y="1846464"/>
            <a:ext cx="12137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Visual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132421-B727-26FE-BE99-CA0CEED8ABCE}"/>
              </a:ext>
            </a:extLst>
          </p:cNvPr>
          <p:cNvSpPr txBox="1"/>
          <p:nvPr/>
        </p:nvSpPr>
        <p:spPr>
          <a:xfrm>
            <a:off x="7378265" y="1846464"/>
            <a:ext cx="12809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Verbal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Exploring Your Personal Learning Styles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972464" y="2889625"/>
              <a:ext cx="2939673" cy="11594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Participation in activities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52023" y="2889625"/>
              <a:ext cx="3325552" cy="5975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Independent study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DDD4751-4746-2900-1105-FD6C90717361}"/>
              </a:ext>
            </a:extLst>
          </p:cNvPr>
          <p:cNvSpPr txBox="1"/>
          <p:nvPr/>
        </p:nvSpPr>
        <p:spPr>
          <a:xfrm>
            <a:off x="3550632" y="1846464"/>
            <a:ext cx="1245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Active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132421-B727-26FE-BE99-CA0CEED8ABCE}"/>
              </a:ext>
            </a:extLst>
          </p:cNvPr>
          <p:cNvSpPr txBox="1"/>
          <p:nvPr/>
        </p:nvSpPr>
        <p:spPr>
          <a:xfrm>
            <a:off x="7087225" y="1846464"/>
            <a:ext cx="18630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Reflective</a:t>
            </a:r>
          </a:p>
        </p:txBody>
      </p:sp>
    </p:spTree>
    <p:extLst>
      <p:ext uri="{BB962C8B-B14F-4D97-AF65-F5344CB8AC3E}">
        <p14:creationId xmlns:p14="http://schemas.microsoft.com/office/powerpoint/2010/main" val="309944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Exploring Your Personal Learning Styles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972464" y="2889625"/>
              <a:ext cx="2939673" cy="11594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Logical methods and objective facts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20317" y="2889625"/>
              <a:ext cx="3325552" cy="11594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Creative methods and abstract ideas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DDD4751-4746-2900-1105-FD6C90717361}"/>
              </a:ext>
            </a:extLst>
          </p:cNvPr>
          <p:cNvSpPr txBox="1"/>
          <p:nvPr/>
        </p:nvSpPr>
        <p:spPr>
          <a:xfrm>
            <a:off x="3431721" y="1846464"/>
            <a:ext cx="14830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Sensing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132421-B727-26FE-BE99-CA0CEED8ABCE}"/>
              </a:ext>
            </a:extLst>
          </p:cNvPr>
          <p:cNvSpPr txBox="1"/>
          <p:nvPr/>
        </p:nvSpPr>
        <p:spPr>
          <a:xfrm>
            <a:off x="7212036" y="1846464"/>
            <a:ext cx="16133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Intuitive</a:t>
            </a:r>
          </a:p>
        </p:txBody>
      </p:sp>
    </p:spTree>
    <p:extLst>
      <p:ext uri="{BB962C8B-B14F-4D97-AF65-F5344CB8AC3E}">
        <p14:creationId xmlns:p14="http://schemas.microsoft.com/office/powerpoint/2010/main" val="879763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Exploring Your Personal Learning Styles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972464" y="2889625"/>
              <a:ext cx="2939673" cy="11594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Step-by-step process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66886" y="2889625"/>
              <a:ext cx="2365306" cy="5975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Big picture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DDD4751-4746-2900-1105-FD6C90717361}"/>
              </a:ext>
            </a:extLst>
          </p:cNvPr>
          <p:cNvSpPr txBox="1"/>
          <p:nvPr/>
        </p:nvSpPr>
        <p:spPr>
          <a:xfrm>
            <a:off x="3176332" y="1846464"/>
            <a:ext cx="1993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Sequential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132421-B727-26FE-BE99-CA0CEED8ABCE}"/>
              </a:ext>
            </a:extLst>
          </p:cNvPr>
          <p:cNvSpPr txBox="1"/>
          <p:nvPr/>
        </p:nvSpPr>
        <p:spPr>
          <a:xfrm>
            <a:off x="7373363" y="1846464"/>
            <a:ext cx="12907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Global</a:t>
            </a:r>
          </a:p>
        </p:txBody>
      </p:sp>
    </p:spTree>
    <p:extLst>
      <p:ext uri="{BB962C8B-B14F-4D97-AF65-F5344CB8AC3E}">
        <p14:creationId xmlns:p14="http://schemas.microsoft.com/office/powerpoint/2010/main" val="2676921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 Strategies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374169" y="1828800"/>
            <a:ext cx="5443662" cy="85685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74169" y="2821855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374169" y="3817596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42618" y="2009221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Timeline of people or events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42618" y="3029568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Colored highlighters or markers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31601" y="3997045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YouTube video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4FE22-5800-3A68-A8A0-998B7DF8BF13}"/>
              </a:ext>
            </a:extLst>
          </p:cNvPr>
          <p:cNvSpPr txBox="1"/>
          <p:nvPr/>
        </p:nvSpPr>
        <p:spPr>
          <a:xfrm>
            <a:off x="5489103" y="1190967"/>
            <a:ext cx="12137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Visual</a:t>
            </a:r>
          </a:p>
        </p:txBody>
      </p:sp>
    </p:spTree>
    <p:extLst>
      <p:ext uri="{BB962C8B-B14F-4D97-AF65-F5344CB8AC3E}">
        <p14:creationId xmlns:p14="http://schemas.microsoft.com/office/powerpoint/2010/main" val="225325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 Strategies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74169" y="1828800"/>
            <a:ext cx="5443662" cy="85685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35661" y="2008612"/>
              <a:ext cx="5274381" cy="373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Summary of lectures or readings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74169" y="2821855"/>
            <a:ext cx="5443662" cy="859536"/>
            <a:chOff x="1859434" y="1822196"/>
            <a:chExt cx="5443662" cy="693935"/>
          </a:xfrm>
          <a:solidFill>
            <a:srgbClr val="314C57"/>
          </a:solidFill>
        </p:grpSpPr>
        <p:sp>
          <p:nvSpPr>
            <p:cNvPr id="55" name="Rectangle 54"/>
            <p:cNvSpPr/>
            <p:nvPr/>
          </p:nvSpPr>
          <p:spPr>
            <a:xfrm>
              <a:off x="1859434" y="1822196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51021" y="1964045"/>
              <a:ext cx="5274381" cy="37271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Notebook or Google Docs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74169" y="3817596"/>
            <a:ext cx="5443662" cy="859536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024644" y="1993251"/>
              <a:ext cx="5274381" cy="37271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Audiobooks or personal recordings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D7BD520-AB5C-F09A-1906-1637E719573C}"/>
              </a:ext>
            </a:extLst>
          </p:cNvPr>
          <p:cNvSpPr txBox="1"/>
          <p:nvPr/>
        </p:nvSpPr>
        <p:spPr>
          <a:xfrm>
            <a:off x="5488586" y="1175922"/>
            <a:ext cx="12809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Verbal</a:t>
            </a:r>
          </a:p>
        </p:txBody>
      </p:sp>
    </p:spTree>
    <p:extLst>
      <p:ext uri="{BB962C8B-B14F-4D97-AF65-F5344CB8AC3E}">
        <p14:creationId xmlns:p14="http://schemas.microsoft.com/office/powerpoint/2010/main" val="386002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Learning Style Strategies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374169" y="1828800"/>
            <a:ext cx="5443662" cy="85685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74169" y="2821855"/>
            <a:ext cx="5443662" cy="85953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374169" y="3817596"/>
            <a:ext cx="5443662" cy="859536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91593" y="1993251"/>
              <a:ext cx="5274381" cy="372719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Frequent short breaks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458808" y="3002014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Practice quizzes or activities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64652" y="2042281"/>
            <a:ext cx="5274381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Study groups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469E3A-9DA7-3A7F-F606-1760DCE157EB}"/>
              </a:ext>
            </a:extLst>
          </p:cNvPr>
          <p:cNvSpPr txBox="1"/>
          <p:nvPr/>
        </p:nvSpPr>
        <p:spPr>
          <a:xfrm>
            <a:off x="5473359" y="1175922"/>
            <a:ext cx="1245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Active</a:t>
            </a:r>
          </a:p>
        </p:txBody>
      </p:sp>
    </p:spTree>
    <p:extLst>
      <p:ext uri="{BB962C8B-B14F-4D97-AF65-F5344CB8AC3E}">
        <p14:creationId xmlns:p14="http://schemas.microsoft.com/office/powerpoint/2010/main" val="4207605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1205</TotalTime>
  <Words>213</Words>
  <Application>Microsoft Office PowerPoint</Application>
  <PresentationFormat>Widescreen</PresentationFormat>
  <Paragraphs>77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130</cp:revision>
  <dcterms:created xsi:type="dcterms:W3CDTF">2014-11-06T15:36:04Z</dcterms:created>
  <dcterms:modified xsi:type="dcterms:W3CDTF">2022-08-12T17:10:08Z</dcterms:modified>
</cp:coreProperties>
</file>