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51" r:id="rId3"/>
    <p:sldId id="375" r:id="rId4"/>
    <p:sldId id="377" r:id="rId5"/>
    <p:sldId id="369" r:id="rId6"/>
    <p:sldId id="376" r:id="rId7"/>
    <p:sldId id="378" r:id="rId8"/>
    <p:sldId id="319" r:id="rId9"/>
    <p:sldId id="34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5A7E83"/>
    <a:srgbClr val="627981"/>
    <a:srgbClr val="F3EDE7"/>
    <a:srgbClr val="314C57"/>
    <a:srgbClr val="CCA49C"/>
    <a:srgbClr val="F2E2D2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65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Understanding and Reducing Stress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Determine Causes of Stress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Put Everything into Perspective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a Plan to Move Forward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Determine the Causes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985112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External stress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29"/>
            <a:ext cx="2080340" cy="1645920"/>
            <a:chOff x="1149290" y="3617527"/>
            <a:chExt cx="2080340" cy="1645920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7"/>
              <a:ext cx="2080340" cy="1645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620548"/>
              <a:ext cx="1664514" cy="161582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School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Work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Family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79767"/>
            <a:ext cx="2080340" cy="1646166"/>
            <a:chOff x="3531827" y="3615266"/>
            <a:chExt cx="2080340" cy="1646166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2"/>
              <a:ext cx="2080340" cy="1645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15266"/>
              <a:ext cx="1664514" cy="161582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Anxiety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Fear</a:t>
              </a:r>
            </a:p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Anger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30"/>
              <a:ext cx="1664514" cy="1143070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Internal stress</a:t>
              </a:r>
            </a:p>
          </p:txBody>
        </p:sp>
      </p:grpSp>
      <p:sp>
        <p:nvSpPr>
          <p:cNvPr id="3" name="Down Arrow 2"/>
          <p:cNvSpPr/>
          <p:nvPr/>
        </p:nvSpPr>
        <p:spPr>
          <a:xfrm>
            <a:off x="4837547" y="3235652"/>
            <a:ext cx="191653" cy="244363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7225656" y="3223414"/>
            <a:ext cx="191653" cy="244363"/>
          </a:xfrm>
          <a:prstGeom prst="downArrow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66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List </a:t>
            </a:r>
            <a:r>
              <a:rPr lang="en-US" sz="3000">
                <a:solidFill>
                  <a:srgbClr val="323542"/>
                </a:solidFill>
                <a:latin typeface="Century Gothic" panose="020B0502020202020204" pitchFamily="34" charset="0"/>
              </a:rPr>
              <a:t>the Causes of </a:t>
            </a: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Stress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Registration deadline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worried about balancing work with school. 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Missed call from brother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nervous about his problems.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Fundraiser manager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annoyed because I planned the last one.</a:t>
            </a:r>
          </a:p>
        </p:txBody>
      </p:sp>
    </p:spTree>
    <p:extLst>
      <p:ext uri="{BB962C8B-B14F-4D97-AF65-F5344CB8AC3E}">
        <p14:creationId xmlns:p14="http://schemas.microsoft.com/office/powerpoint/2010/main" val="202739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Put Everything into Perspective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Importance: Special circumstances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Size: Large projects vs. smaller tasks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Time: Immediate deadlines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369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Rank Each Item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507663" y="2107149"/>
            <a:ext cx="3330910" cy="1846659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86546"/>
                </a:solidFill>
              </a:rPr>
              <a:t>3</a:t>
            </a:r>
            <a:r>
              <a:rPr lang="en-US" sz="2800" b="1" dirty="0">
                <a:solidFill>
                  <a:srgbClr val="323542"/>
                </a:solidFill>
              </a:rPr>
              <a:t>     </a:t>
            </a:r>
            <a:r>
              <a:rPr lang="en-US" sz="2800" dirty="0">
                <a:solidFill>
                  <a:srgbClr val="323542"/>
                </a:solidFill>
              </a:rPr>
              <a:t>Most important</a:t>
            </a:r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86546"/>
                </a:solidFill>
              </a:rPr>
              <a:t>2</a:t>
            </a:r>
            <a:r>
              <a:rPr lang="en-US" sz="2800" dirty="0">
                <a:solidFill>
                  <a:srgbClr val="323542"/>
                </a:solidFill>
              </a:rPr>
              <a:t>     Next important</a:t>
            </a:r>
          </a:p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386546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323542"/>
                </a:solidFill>
              </a:rPr>
              <a:t>    Least important</a:t>
            </a:r>
          </a:p>
        </p:txBody>
      </p:sp>
    </p:spTree>
    <p:extLst>
      <p:ext uri="{BB962C8B-B14F-4D97-AF65-F5344CB8AC3E}">
        <p14:creationId xmlns:p14="http://schemas.microsoft.com/office/powerpoint/2010/main" val="2958087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Put Everything into Perspective with a Rank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1997726" y="177134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(3) Missed call from brother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5228958" y="17848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nervous about his problems.</a:t>
            </a:r>
          </a:p>
        </p:txBody>
      </p:sp>
      <p:sp>
        <p:nvSpPr>
          <p:cNvPr id="22" name="Pentagon 21"/>
          <p:cNvSpPr/>
          <p:nvPr/>
        </p:nvSpPr>
        <p:spPr>
          <a:xfrm>
            <a:off x="1997726" y="2856531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(2) Registration deadline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5228958" y="2856531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worried about balancing work with school.</a:t>
            </a:r>
          </a:p>
        </p:txBody>
      </p:sp>
      <p:sp>
        <p:nvSpPr>
          <p:cNvPr id="30" name="Pentagon 29"/>
          <p:cNvSpPr/>
          <p:nvPr/>
        </p:nvSpPr>
        <p:spPr>
          <a:xfrm>
            <a:off x="1997726" y="3941716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(1) Fundraiser manager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5228958" y="3941716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I’m annoyed because I planned the last one.</a:t>
            </a:r>
          </a:p>
        </p:txBody>
      </p:sp>
    </p:spTree>
    <p:extLst>
      <p:ext uri="{BB962C8B-B14F-4D97-AF65-F5344CB8AC3E}">
        <p14:creationId xmlns:p14="http://schemas.microsoft.com/office/powerpoint/2010/main" val="343733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Move Forward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Take action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Keep organized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Ask for help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Relax and recharge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323542"/>
                  </a:solidFill>
                </a:rPr>
                <a:t>Prevent stress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</TotalTime>
  <Words>166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144</cp:revision>
  <dcterms:created xsi:type="dcterms:W3CDTF">2014-11-06T15:36:04Z</dcterms:created>
  <dcterms:modified xsi:type="dcterms:W3CDTF">2022-07-25T20:18:47Z</dcterms:modified>
</cp:coreProperties>
</file>